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36"/>
  </p:handoutMasterIdLst>
  <p:sldIdLst>
    <p:sldId id="256" r:id="rId3"/>
    <p:sldId id="460" r:id="rId5"/>
    <p:sldId id="267" r:id="rId6"/>
    <p:sldId id="287" r:id="rId7"/>
    <p:sldId id="300" r:id="rId8"/>
    <p:sldId id="288" r:id="rId9"/>
    <p:sldId id="301" r:id="rId10"/>
    <p:sldId id="302" r:id="rId11"/>
    <p:sldId id="303" r:id="rId12"/>
    <p:sldId id="304" r:id="rId13"/>
    <p:sldId id="318" r:id="rId14"/>
    <p:sldId id="321" r:id="rId15"/>
    <p:sldId id="317" r:id="rId16"/>
    <p:sldId id="326" r:id="rId17"/>
    <p:sldId id="338" r:id="rId18"/>
    <p:sldId id="340" r:id="rId19"/>
    <p:sldId id="353" r:id="rId20"/>
    <p:sldId id="354" r:id="rId21"/>
    <p:sldId id="355" r:id="rId22"/>
    <p:sldId id="356" r:id="rId23"/>
    <p:sldId id="339" r:id="rId24"/>
    <p:sldId id="358" r:id="rId25"/>
    <p:sldId id="359" r:id="rId26"/>
    <p:sldId id="360" r:id="rId27"/>
    <p:sldId id="395" r:id="rId28"/>
    <p:sldId id="378" r:id="rId29"/>
    <p:sldId id="414" r:id="rId30"/>
    <p:sldId id="415" r:id="rId31"/>
    <p:sldId id="361" r:id="rId32"/>
    <p:sldId id="363" r:id="rId33"/>
    <p:sldId id="364" r:id="rId34"/>
    <p:sldId id="461" r:id="rId35"/>
    <p:sldId id="462" r:id="rId36"/>
    <p:sldId id="463" r:id="rId37"/>
    <p:sldId id="464" r:id="rId38"/>
    <p:sldId id="465" r:id="rId39"/>
    <p:sldId id="466" r:id="rId40"/>
    <p:sldId id="467" r:id="rId41"/>
    <p:sldId id="468" r:id="rId42"/>
    <p:sldId id="469" r:id="rId43"/>
    <p:sldId id="470" r:id="rId44"/>
    <p:sldId id="471" r:id="rId45"/>
    <p:sldId id="472" r:id="rId46"/>
    <p:sldId id="473" r:id="rId47"/>
    <p:sldId id="543" r:id="rId48"/>
    <p:sldId id="474" r:id="rId49"/>
    <p:sldId id="475" r:id="rId50"/>
    <p:sldId id="476" r:id="rId51"/>
    <p:sldId id="477" r:id="rId52"/>
    <p:sldId id="478" r:id="rId53"/>
    <p:sldId id="479" r:id="rId54"/>
    <p:sldId id="480" r:id="rId55"/>
    <p:sldId id="481" r:id="rId56"/>
    <p:sldId id="482" r:id="rId57"/>
    <p:sldId id="483" r:id="rId58"/>
    <p:sldId id="484" r:id="rId59"/>
    <p:sldId id="485" r:id="rId60"/>
    <p:sldId id="486" r:id="rId61"/>
    <p:sldId id="487" r:id="rId62"/>
    <p:sldId id="488" r:id="rId63"/>
    <p:sldId id="489" r:id="rId64"/>
    <p:sldId id="490" r:id="rId65"/>
    <p:sldId id="491" r:id="rId66"/>
    <p:sldId id="492" r:id="rId67"/>
    <p:sldId id="493" r:id="rId68"/>
    <p:sldId id="494" r:id="rId69"/>
    <p:sldId id="495" r:id="rId70"/>
    <p:sldId id="544" r:id="rId71"/>
    <p:sldId id="496" r:id="rId72"/>
    <p:sldId id="497" r:id="rId73"/>
    <p:sldId id="498" r:id="rId74"/>
    <p:sldId id="499" r:id="rId75"/>
    <p:sldId id="500" r:id="rId76"/>
    <p:sldId id="501" r:id="rId77"/>
    <p:sldId id="502" r:id="rId78"/>
    <p:sldId id="503" r:id="rId79"/>
    <p:sldId id="504" r:id="rId80"/>
    <p:sldId id="505" r:id="rId81"/>
    <p:sldId id="506" r:id="rId82"/>
    <p:sldId id="507" r:id="rId83"/>
    <p:sldId id="508" r:id="rId84"/>
    <p:sldId id="509" r:id="rId85"/>
    <p:sldId id="545" r:id="rId86"/>
    <p:sldId id="510" r:id="rId87"/>
    <p:sldId id="511" r:id="rId88"/>
    <p:sldId id="512" r:id="rId89"/>
    <p:sldId id="513" r:id="rId90"/>
    <p:sldId id="514" r:id="rId91"/>
    <p:sldId id="515" r:id="rId92"/>
    <p:sldId id="516" r:id="rId93"/>
    <p:sldId id="517" r:id="rId94"/>
    <p:sldId id="518" r:id="rId95"/>
    <p:sldId id="519" r:id="rId96"/>
    <p:sldId id="520" r:id="rId97"/>
    <p:sldId id="521" r:id="rId98"/>
    <p:sldId id="522" r:id="rId99"/>
    <p:sldId id="523" r:id="rId100"/>
    <p:sldId id="524" r:id="rId101"/>
    <p:sldId id="525" r:id="rId102"/>
    <p:sldId id="526" r:id="rId103"/>
    <p:sldId id="527" r:id="rId104"/>
    <p:sldId id="528" r:id="rId105"/>
    <p:sldId id="529" r:id="rId106"/>
    <p:sldId id="530" r:id="rId107"/>
    <p:sldId id="531" r:id="rId108"/>
    <p:sldId id="532" r:id="rId109"/>
    <p:sldId id="533" r:id="rId110"/>
    <p:sldId id="534" r:id="rId111"/>
    <p:sldId id="535" r:id="rId112"/>
    <p:sldId id="536" r:id="rId113"/>
    <p:sldId id="537" r:id="rId114"/>
    <p:sldId id="538" r:id="rId115"/>
    <p:sldId id="539" r:id="rId116"/>
    <p:sldId id="540" r:id="rId117"/>
    <p:sldId id="541" r:id="rId118"/>
    <p:sldId id="542" r:id="rId119"/>
    <p:sldId id="546" r:id="rId120"/>
    <p:sldId id="417" r:id="rId121"/>
    <p:sldId id="419" r:id="rId122"/>
    <p:sldId id="420" r:id="rId123"/>
    <p:sldId id="421" r:id="rId124"/>
    <p:sldId id="422" r:id="rId125"/>
    <p:sldId id="423" r:id="rId126"/>
    <p:sldId id="424" r:id="rId127"/>
    <p:sldId id="425" r:id="rId128"/>
    <p:sldId id="426" r:id="rId129"/>
    <p:sldId id="427" r:id="rId130"/>
    <p:sldId id="428" r:id="rId131"/>
    <p:sldId id="429" r:id="rId132"/>
    <p:sldId id="430" r:id="rId133"/>
    <p:sldId id="431" r:id="rId134"/>
    <p:sldId id="284" r:id="rId135"/>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7F007F"/>
    <a:srgbClr val="7F017F"/>
    <a:srgbClr val="181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howGuides="1">
      <p:cViewPr varScale="1">
        <p:scale>
          <a:sx n="116" d="100"/>
          <a:sy n="116" d="100"/>
        </p:scale>
        <p:origin x="336" y="108"/>
      </p:cViewPr>
      <p:guideLst>
        <p:guide orient="horz" pos="2274"/>
        <p:guide pos="4808"/>
      </p:guideLst>
    </p:cSldViewPr>
  </p:slideViewPr>
  <p:notesTextViewPr>
    <p:cViewPr>
      <p:scale>
        <a:sx n="1" d="1"/>
        <a:sy n="1" d="1"/>
      </p:scale>
      <p:origin x="0" y="0"/>
    </p:cViewPr>
  </p:notesTextViewPr>
  <p:gridSpacing cx="36000" cy="36000"/>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9" Type="http://schemas.openxmlformats.org/officeDocument/2006/relationships/tableStyles" Target="tableStyles.xml"/><Relationship Id="rId138" Type="http://schemas.openxmlformats.org/officeDocument/2006/relationships/viewProps" Target="viewProps.xml"/><Relationship Id="rId137" Type="http://schemas.openxmlformats.org/officeDocument/2006/relationships/presProps" Target="presProps.xml"/><Relationship Id="rId136" Type="http://schemas.openxmlformats.org/officeDocument/2006/relationships/handoutMaster" Target="handoutMasters/handoutMaster1.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11.wmf"/><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57.wmf"/><Relationship Id="rId7" Type="http://schemas.openxmlformats.org/officeDocument/2006/relationships/image" Target="../media/image56.wmf"/><Relationship Id="rId6" Type="http://schemas.openxmlformats.org/officeDocument/2006/relationships/image" Target="../media/image55.wmf"/><Relationship Id="rId5" Type="http://schemas.openxmlformats.org/officeDocument/2006/relationships/image" Target="../media/image36.wmf"/><Relationship Id="rId4" Type="http://schemas.openxmlformats.org/officeDocument/2006/relationships/image" Target="../media/image54.wmf"/><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14.vml.rels><?xml version="1.0" encoding="UTF-8" standalone="yes"?>
<Relationships xmlns="http://schemas.openxmlformats.org/package/2006/relationships"><Relationship Id="rId6" Type="http://schemas.openxmlformats.org/officeDocument/2006/relationships/image" Target="../media/image151.wmf"/><Relationship Id="rId5" Type="http://schemas.openxmlformats.org/officeDocument/2006/relationships/image" Target="../media/image150.wmf"/><Relationship Id="rId4" Type="http://schemas.openxmlformats.org/officeDocument/2006/relationships/image" Target="../media/image149.wmf"/><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s>
</file>

<file path=ppt/drawings/_rels/vmlDrawing15.vml.rels><?xml version="1.0" encoding="UTF-8" standalone="yes"?>
<Relationships xmlns="http://schemas.openxmlformats.org/package/2006/relationships"><Relationship Id="rId9" Type="http://schemas.openxmlformats.org/officeDocument/2006/relationships/image" Target="../media/image161.wmf"/><Relationship Id="rId8" Type="http://schemas.openxmlformats.org/officeDocument/2006/relationships/image" Target="../media/image160.wmf"/><Relationship Id="rId7" Type="http://schemas.openxmlformats.org/officeDocument/2006/relationships/image" Target="../media/image159.wmf"/><Relationship Id="rId6" Type="http://schemas.openxmlformats.org/officeDocument/2006/relationships/image" Target="../media/image158.wmf"/><Relationship Id="rId5" Type="http://schemas.openxmlformats.org/officeDocument/2006/relationships/image" Target="../media/image157.wmf"/><Relationship Id="rId4" Type="http://schemas.openxmlformats.org/officeDocument/2006/relationships/image" Target="../media/image156.wmf"/><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18.vml.rels><?xml version="1.0" encoding="UTF-8" standalone="yes"?>
<Relationships xmlns="http://schemas.openxmlformats.org/package/2006/relationships"><Relationship Id="rId5" Type="http://schemas.openxmlformats.org/officeDocument/2006/relationships/image" Target="../media/image170.wmf"/><Relationship Id="rId4" Type="http://schemas.openxmlformats.org/officeDocument/2006/relationships/image" Target="../media/image169.wmf"/><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image" Target="../media/image166.wmf"/></Relationships>
</file>

<file path=ppt/drawings/_rels/vmlDrawing19.vml.rels><?xml version="1.0" encoding="UTF-8" standalone="yes"?>
<Relationships xmlns="http://schemas.openxmlformats.org/package/2006/relationships"><Relationship Id="rId5" Type="http://schemas.openxmlformats.org/officeDocument/2006/relationships/image" Target="../media/image176.wmf"/><Relationship Id="rId4" Type="http://schemas.openxmlformats.org/officeDocument/2006/relationships/image" Target="../media/image175.wmf"/><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image" Target="../media/image177.wmf"/></Relationships>
</file>

<file path=ppt/drawings/_rels/vmlDrawing21.vml.rels><?xml version="1.0" encoding="UTF-8" standalone="yes"?>
<Relationships xmlns="http://schemas.openxmlformats.org/package/2006/relationships"><Relationship Id="rId4" Type="http://schemas.openxmlformats.org/officeDocument/2006/relationships/image" Target="../media/image182.wmf"/><Relationship Id="rId3" Type="http://schemas.openxmlformats.org/officeDocument/2006/relationships/image" Target="../media/image181.wmf"/><Relationship Id="rId2" Type="http://schemas.openxmlformats.org/officeDocument/2006/relationships/image" Target="../media/image180.wmf"/><Relationship Id="rId1" Type="http://schemas.openxmlformats.org/officeDocument/2006/relationships/image" Target="../media/image179.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image" Target="../media/image183.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88.wmf"/><Relationship Id="rId1" Type="http://schemas.openxmlformats.org/officeDocument/2006/relationships/image" Target="../media/image187.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90.wmf"/><Relationship Id="rId1" Type="http://schemas.openxmlformats.org/officeDocument/2006/relationships/image" Target="../media/image189.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92.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93.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01.wmf"/><Relationship Id="rId1" Type="http://schemas.openxmlformats.org/officeDocument/2006/relationships/image" Target="../media/image200.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image" Target="../media/image204.wmf"/><Relationship Id="rId1" Type="http://schemas.openxmlformats.org/officeDocument/2006/relationships/image" Target="../media/image20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0.vml.rels><?xml version="1.0" encoding="UTF-8" standalone="yes"?>
<Relationships xmlns="http://schemas.openxmlformats.org/package/2006/relationships"><Relationship Id="rId6" Type="http://schemas.openxmlformats.org/officeDocument/2006/relationships/image" Target="../media/image210.wmf"/><Relationship Id="rId5" Type="http://schemas.openxmlformats.org/officeDocument/2006/relationships/image" Target="../media/image205.wmf"/><Relationship Id="rId4" Type="http://schemas.openxmlformats.org/officeDocument/2006/relationships/image" Target="../media/image209.wmf"/><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s>
</file>

<file path=ppt/drawings/_rels/vmlDrawing31.vml.rels><?xml version="1.0" encoding="UTF-8" standalone="yes"?>
<Relationships xmlns="http://schemas.openxmlformats.org/package/2006/relationships"><Relationship Id="rId4" Type="http://schemas.openxmlformats.org/officeDocument/2006/relationships/image" Target="../media/image214.wmf"/><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image" Target="../media/image211.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17.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18.wmf"/></Relationships>
</file>

<file path=ppt/drawings/_rels/vmlDrawing4.vml.rels><?xml version="1.0" encoding="UTF-8" standalone="yes"?>
<Relationships xmlns="http://schemas.openxmlformats.org/package/2006/relationships"><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5" Type="http://schemas.openxmlformats.org/officeDocument/2006/relationships/image" Target="../media/image39.wmf"/><Relationship Id="rId4" Type="http://schemas.openxmlformats.org/officeDocument/2006/relationships/image" Target="../media/image38.wmf"/><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9" Type="http://schemas.openxmlformats.org/officeDocument/2006/relationships/image" Target="../media/image48.wmf"/><Relationship Id="rId8" Type="http://schemas.openxmlformats.org/officeDocument/2006/relationships/image" Target="../media/image47.wmf"/><Relationship Id="rId7" Type="http://schemas.openxmlformats.org/officeDocument/2006/relationships/image" Target="../media/image46.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 Id="rId3" Type="http://schemas.openxmlformats.org/officeDocument/2006/relationships/image" Target="../media/image42.wmf"/><Relationship Id="rId2" Type="http://schemas.openxmlformats.org/officeDocument/2006/relationships/image" Target="../media/image41.wmf"/><Relationship Id="rId11" Type="http://schemas.openxmlformats.org/officeDocument/2006/relationships/image" Target="../media/image50.wmf"/><Relationship Id="rId10" Type="http://schemas.openxmlformats.org/officeDocument/2006/relationships/image" Target="../media/image49.wmf"/><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D5BF48-7191-4AF9-AF66-5971C458990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D5BF48-7191-4AF9-AF66-5971C458990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D5BF48-7191-4AF9-AF66-5971C458990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D5BF48-7191-4AF9-AF66-5971C458990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D5BF48-7191-4AF9-AF66-5971C458990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D5BF48-7191-4AF9-AF66-5971C458990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D5BF48-7191-4AF9-AF66-5971C4589909}"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幻灯片图像占位符 1"/>
          <p:cNvSpPr>
            <a:spLocks noGrp="1"/>
          </p:cNvSpPr>
          <p:nvPr>
            <p:ph type="sldImg"/>
          </p:nvPr>
        </p:nvSpPr>
        <p:spPr/>
      </p:sp>
      <p:sp>
        <p:nvSpPr>
          <p:cNvPr id="96258" name="文本占位符 2"/>
          <p:cNvSpPr>
            <a:spLocks noGrp="1"/>
          </p:cNvSpPr>
          <p:nvPr>
            <p:ph type="body"/>
          </p:nvPr>
        </p:nvSpPr>
        <p:spPr/>
        <p:txBody>
          <a:bodyPr anchor="ctr"/>
          <a:p>
            <a:pPr lvl="0"/>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幻灯片图像占位符 1"/>
          <p:cNvSpPr>
            <a:spLocks noGrp="1"/>
          </p:cNvSpPr>
          <p:nvPr>
            <p:ph type="sldImg"/>
          </p:nvPr>
        </p:nvSpPr>
        <p:spPr/>
      </p:sp>
      <p:sp>
        <p:nvSpPr>
          <p:cNvPr id="98306" name="文本占位符 2"/>
          <p:cNvSpPr>
            <a:spLocks noGrp="1"/>
          </p:cNvSpPr>
          <p:nvPr>
            <p:ph type="body"/>
          </p:nvPr>
        </p:nvSpPr>
        <p:spPr/>
        <p:txBody>
          <a:bodyPr anchor="ctr"/>
          <a:p>
            <a:pPr lvl="0"/>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幻灯片图像占位符 1"/>
          <p:cNvSpPr>
            <a:spLocks noGrp="1"/>
          </p:cNvSpPr>
          <p:nvPr>
            <p:ph type="sldImg"/>
          </p:nvPr>
        </p:nvSpPr>
        <p:spPr/>
      </p:sp>
      <p:sp>
        <p:nvSpPr>
          <p:cNvPr id="100354" name="文本占位符 2"/>
          <p:cNvSpPr>
            <a:spLocks noGrp="1"/>
          </p:cNvSpPr>
          <p:nvPr>
            <p:ph type="body"/>
          </p:nvPr>
        </p:nvSpPr>
        <p:spPr/>
        <p:txBody>
          <a:bodyPr anchor="ctr"/>
          <a:p>
            <a:pPr lvl="0"/>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1" name="幻灯片图像占位符 1"/>
          <p:cNvSpPr>
            <a:spLocks noGrp="1"/>
          </p:cNvSpPr>
          <p:nvPr>
            <p:ph type="sldImg"/>
          </p:nvPr>
        </p:nvSpPr>
        <p:spPr/>
      </p:sp>
      <p:sp>
        <p:nvSpPr>
          <p:cNvPr id="102402" name="文本占位符 2"/>
          <p:cNvSpPr>
            <a:spLocks noGrp="1"/>
          </p:cNvSpPr>
          <p:nvPr>
            <p:ph type="body"/>
          </p:nvPr>
        </p:nvSpPr>
        <p:spPr/>
        <p:txBody>
          <a:bodyPr anchor="ctr"/>
          <a:p>
            <a:pPr lvl="0"/>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幻灯片图像占位符 1"/>
          <p:cNvSpPr>
            <a:spLocks noGrp="1"/>
          </p:cNvSpPr>
          <p:nvPr>
            <p:ph type="sldImg"/>
          </p:nvPr>
        </p:nvSpPr>
        <p:spPr/>
      </p:sp>
      <p:sp>
        <p:nvSpPr>
          <p:cNvPr id="104450" name="文本占位符 2"/>
          <p:cNvSpPr>
            <a:spLocks noGrp="1"/>
          </p:cNvSpPr>
          <p:nvPr>
            <p:ph type="body"/>
          </p:nvPr>
        </p:nvSpPr>
        <p:spPr/>
        <p:txBody>
          <a:bodyPr anchor="ctr"/>
          <a:p>
            <a:pPr lvl="0"/>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D5BF48-7191-4AF9-AF66-5971C4589909}"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D5BF48-7191-4AF9-AF66-5971C458990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0E829A-D93B-4641-8AF3-0FA31E9770B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829800" cy="2387600"/>
          </a:xfrm>
          <a:prstGeom prst="rect">
            <a:avLst/>
          </a:prstGeom>
        </p:spPr>
        <p:txBody>
          <a:bodyPr anchor="b">
            <a:normAutofit/>
          </a:bodyPr>
          <a:lstStyle>
            <a:lvl1pPr algn="r">
              <a:defRPr sz="6000"/>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524000" y="3602038"/>
            <a:ext cx="9829800" cy="1655762"/>
          </a:xfrm>
          <a:prstGeom prst="rect">
            <a:avLst/>
          </a:prstGeom>
        </p:spPr>
        <p:txBody>
          <a:bodyPr/>
          <a:lstStyle>
            <a:lvl1pPr marL="0" indent="0" algn="r">
              <a:buNone/>
              <a:defRPr sz="2400">
                <a:solidFill>
                  <a:srgbClr val="8080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C4960188-6160-4350-87E9-F61B667E3B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B6539BD-6CDB-4164-AC55-48A06558E40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内容">
    <p:bg>
      <p:bgPr>
        <a:solidFill>
          <a:schemeClr val="bg1"/>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C4960188-6160-4350-87E9-F61B667E3B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B6539BD-6CDB-4164-AC55-48A06558E40B}" type="slidenum">
              <a:rPr lang="zh-CN" altLang="en-US" smtClean="0">
                <a:solidFill>
                  <a:prstClr val="black">
                    <a:tint val="75000"/>
                  </a:prstClr>
                </a:solidFill>
              </a:rPr>
            </a:fld>
            <a:endParaRPr lang="zh-CN" altLang="en-US">
              <a:solidFill>
                <a:prstClr val="black">
                  <a:tint val="75000"/>
                </a:prstClr>
              </a:solidFill>
            </a:endParaRPr>
          </a:p>
        </p:txBody>
      </p:sp>
      <p:sp>
        <p:nvSpPr>
          <p:cNvPr id="7" name="内容占位符 6"/>
          <p:cNvSpPr>
            <a:spLocks noGrp="1"/>
          </p:cNvSpPr>
          <p:nvPr>
            <p:ph sz="quarter" idx="13"/>
          </p:nvPr>
        </p:nvSpPr>
        <p:spPr>
          <a:xfrm>
            <a:off x="838800" y="363600"/>
            <a:ext cx="10515600" cy="5810400"/>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6172200" y="1825625"/>
            <a:ext cx="5181600" cy="20986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6172200" y="4076700"/>
            <a:ext cx="5181600" cy="21002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lvl="0" fontAlgn="base"/>
            <a:fld id="{BB962C8B-B14F-4D97-AF65-F5344CB8AC3E}" type="datetimeFigureOut">
              <a:rPr lang="zh-CN" altLang="en-US" strike="noStrike" noProof="1" dirty="0">
                <a:latin typeface="Arial" panose="020B0604020202020204" charset="-116"/>
                <a:ea typeface="宋体" panose="02010600030101010101" pitchFamily="2" charset="-122"/>
                <a:cs typeface="+mn-ea"/>
              </a:rPr>
            </a:fld>
            <a:endParaRPr lang="zh-CN" altLang="en-US" strike="noStrike" noProof="1" dirty="0">
              <a:latin typeface="Arial" panose="020B0604020202020204" charset="-116"/>
              <a:ea typeface="宋体" panose="02010600030101010101" pitchFamily="2" charset="-122"/>
              <a:cs typeface="+mn-ea"/>
            </a:endParaRPr>
          </a:p>
        </p:txBody>
      </p:sp>
      <p:sp>
        <p:nvSpPr>
          <p:cNvPr id="7" name="页脚占位符 6"/>
          <p:cNvSpPr>
            <a:spLocks noGrp="1"/>
          </p:cNvSpPr>
          <p:nvPr>
            <p:ph type="ftr" sz="quarter" idx="11"/>
          </p:nvPr>
        </p:nvSpPr>
        <p:spPr/>
        <p:txBody>
          <a:bodyPr/>
          <a:p>
            <a:pPr lvl="0" fontAlgn="base"/>
            <a:endParaRPr lang="zh-CN" altLang="en-US" strike="noStrike" noProof="1" dirty="0"/>
          </a:p>
        </p:txBody>
      </p:sp>
      <p:sp>
        <p:nvSpPr>
          <p:cNvPr id="8" name="灯片编号占位符 7"/>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charset="-116"/>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825625"/>
            <a:ext cx="51816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6172200" y="1825625"/>
            <a:ext cx="5181600" cy="20986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6172200" y="4076700"/>
            <a:ext cx="5181600" cy="21002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lvl="0" fontAlgn="base"/>
            <a:fld id="{BB962C8B-B14F-4D97-AF65-F5344CB8AC3E}" type="datetimeFigureOut">
              <a:rPr lang="zh-CN" altLang="en-US" strike="noStrike" noProof="1" dirty="0">
                <a:latin typeface="Arial" panose="020B0604020202020204" charset="-116"/>
                <a:ea typeface="宋体" panose="02010600030101010101" pitchFamily="2" charset="-122"/>
                <a:cs typeface="+mn-ea"/>
              </a:rPr>
            </a:fld>
            <a:endParaRPr lang="zh-CN" altLang="en-US" strike="noStrike" noProof="1" dirty="0">
              <a:latin typeface="Arial" panose="020B0604020202020204" charset="-116"/>
              <a:ea typeface="宋体" panose="02010600030101010101" pitchFamily="2" charset="-122"/>
              <a:cs typeface="+mn-ea"/>
            </a:endParaRPr>
          </a:p>
        </p:txBody>
      </p:sp>
      <p:sp>
        <p:nvSpPr>
          <p:cNvPr id="7" name="页脚占位符 6"/>
          <p:cNvSpPr>
            <a:spLocks noGrp="1"/>
          </p:cNvSpPr>
          <p:nvPr>
            <p:ph type="ftr" sz="quarter" idx="11"/>
          </p:nvPr>
        </p:nvSpPr>
        <p:spPr/>
        <p:txBody>
          <a:bodyPr/>
          <a:p>
            <a:pPr lvl="0" fontAlgn="base"/>
            <a:endParaRPr lang="zh-CN" altLang="en-US" strike="noStrike" noProof="1" dirty="0"/>
          </a:p>
        </p:txBody>
      </p:sp>
      <p:sp>
        <p:nvSpPr>
          <p:cNvPr id="8" name="灯片编号占位符 7"/>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charset="-116"/>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quarter" idx="1"/>
          </p:nvPr>
        </p:nvSpPr>
        <p:spPr>
          <a:xfrm>
            <a:off x="838200" y="1825625"/>
            <a:ext cx="5181600" cy="20986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6172200" y="1825625"/>
            <a:ext cx="5181600" cy="20986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838200" y="4076700"/>
            <a:ext cx="5181600" cy="21002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内容占位符 5"/>
          <p:cNvSpPr>
            <a:spLocks noGrp="1"/>
          </p:cNvSpPr>
          <p:nvPr>
            <p:ph sz="quarter" idx="4"/>
          </p:nvPr>
        </p:nvSpPr>
        <p:spPr>
          <a:xfrm>
            <a:off x="6172200" y="4076700"/>
            <a:ext cx="5181600" cy="21002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fld id="{BB962C8B-B14F-4D97-AF65-F5344CB8AC3E}" type="datetimeFigureOut">
              <a:rPr lang="zh-CN" altLang="en-US" strike="noStrike" noProof="1" dirty="0">
                <a:latin typeface="Arial" panose="020B0604020202020204" charset="-116"/>
                <a:ea typeface="宋体" panose="02010600030101010101" pitchFamily="2" charset="-122"/>
                <a:cs typeface="+mn-ea"/>
              </a:rPr>
            </a:fld>
            <a:endParaRPr lang="zh-CN" altLang="en-US" strike="noStrike" noProof="1" dirty="0">
              <a:latin typeface="Arial" panose="020B0604020202020204" charset="-116"/>
              <a:ea typeface="宋体" panose="02010600030101010101" pitchFamily="2" charset="-122"/>
              <a:cs typeface="+mn-ea"/>
            </a:endParaRPr>
          </a:p>
        </p:txBody>
      </p:sp>
      <p:sp>
        <p:nvSpPr>
          <p:cNvPr id="8" name="页脚占位符 7"/>
          <p:cNvSpPr>
            <a:spLocks noGrp="1"/>
          </p:cNvSpPr>
          <p:nvPr>
            <p:ph type="ftr" sz="quarter" idx="11"/>
          </p:nvPr>
        </p:nvSpPr>
        <p:spPr/>
        <p:txBody>
          <a:bodyPr/>
          <a:p>
            <a:pPr lvl="0" fontAlgn="base"/>
            <a:endParaRPr lang="zh-CN" altLang="en-US" strike="noStrike" noProof="1" dirty="0"/>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charset="-116"/>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838200" y="1825625"/>
            <a:ext cx="51816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fld id="{BB962C8B-B14F-4D97-AF65-F5344CB8AC3E}" type="datetimeFigureOut">
              <a:rPr lang="zh-CN" altLang="en-US" strike="noStrike" noProof="1" dirty="0">
                <a:latin typeface="Arial" panose="020B0604020202020204" charset="-116"/>
                <a:ea typeface="宋体" panose="02010600030101010101" pitchFamily="2" charset="-122"/>
                <a:cs typeface="+mn-ea"/>
              </a:rPr>
            </a:fld>
            <a:endParaRPr lang="zh-CN" altLang="en-US" strike="noStrike" noProof="1" dirty="0">
              <a:latin typeface="Arial" panose="020B0604020202020204" charset="-116"/>
              <a:ea typeface="宋体" panose="02010600030101010101" pitchFamily="2" charset="-122"/>
              <a:cs typeface="+mn-ea"/>
            </a:endParaRPr>
          </a:p>
        </p:txBody>
      </p:sp>
      <p:sp>
        <p:nvSpPr>
          <p:cNvPr id="6" name="页脚占位符 5"/>
          <p:cNvSpPr>
            <a:spLocks noGrp="1"/>
          </p:cNvSpPr>
          <p:nvPr>
            <p:ph type="ftr" sz="quarter" idx="11"/>
          </p:nvPr>
        </p:nvSpPr>
        <p:spPr/>
        <p:txBody>
          <a:bodyPr/>
          <a:p>
            <a:pPr lvl="0" fontAlgn="base"/>
            <a:endParaRPr lang="zh-CN" altLang="en-US" strike="noStrike" noProof="1" dirty="0"/>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charset="-116"/>
                <a:ea typeface="宋体" panose="02010600030101010101" pitchFamily="2" charset="-122"/>
                <a:cs typeface="+mn-ea"/>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928913"/>
          </a:xfrm>
          <a:prstGeom prst="rect">
            <a:avLst/>
          </a:prstGeom>
        </p:spPr>
        <p:txBody>
          <a:bodyPr>
            <a:normAutofit/>
          </a:bodyPr>
          <a:lstStyle/>
          <a:p>
            <a:r>
              <a:rPr lang="zh-CN" altLang="en-US" dirty="0" smtClean="0"/>
              <a:t>单击此处编辑母版标题样式</a:t>
            </a:r>
            <a:endParaRPr lang="zh-CN" altLang="en-US" dirty="0"/>
          </a:p>
        </p:txBody>
      </p:sp>
      <p:sp>
        <p:nvSpPr>
          <p:cNvPr id="3" name="内容占位符 2"/>
          <p:cNvSpPr>
            <a:spLocks noGrp="1"/>
          </p:cNvSpPr>
          <p:nvPr>
            <p:ph idx="1" hasCustomPrompt="1"/>
          </p:nvPr>
        </p:nvSpPr>
        <p:spPr>
          <a:xfrm>
            <a:off x="838200" y="1059543"/>
            <a:ext cx="10515600" cy="5117420"/>
          </a:xfrm>
          <a:prstGeom prst="rect">
            <a:avLst/>
          </a:prstGeom>
        </p:spPr>
        <p:txBody>
          <a:bodyPr/>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C4960188-6160-4350-87E9-F61B667E3B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B6539BD-6CDB-4164-AC55-48A06558E40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grpSp>
        <p:nvGrpSpPr>
          <p:cNvPr id="14" name="组合 13"/>
          <p:cNvGrpSpPr/>
          <p:nvPr userDrawn="1"/>
        </p:nvGrpSpPr>
        <p:grpSpPr>
          <a:xfrm>
            <a:off x="0" y="2191657"/>
            <a:ext cx="12192001" cy="2989471"/>
            <a:chOff x="0" y="2191657"/>
            <a:chExt cx="12192001" cy="2989471"/>
          </a:xfrm>
        </p:grpSpPr>
        <p:sp>
          <p:nvSpPr>
            <p:cNvPr id="8" name="任意多边形 7"/>
            <p:cNvSpPr/>
            <p:nvPr userDrawn="1"/>
          </p:nvSpPr>
          <p:spPr>
            <a:xfrm>
              <a:off x="213978" y="2191657"/>
              <a:ext cx="11978023" cy="2989471"/>
            </a:xfrm>
            <a:custGeom>
              <a:avLst/>
              <a:gdLst>
                <a:gd name="connsiteX0" fmla="*/ 0 w 11978023"/>
                <a:gd name="connsiteY0" fmla="*/ 0 h 2989471"/>
                <a:gd name="connsiteX1" fmla="*/ 11978023 w 11978023"/>
                <a:gd name="connsiteY1" fmla="*/ 0 h 2989471"/>
                <a:gd name="connsiteX2" fmla="*/ 11978023 w 11978023"/>
                <a:gd name="connsiteY2" fmla="*/ 2989471 h 2989471"/>
                <a:gd name="connsiteX3" fmla="*/ 2989471 w 11978023"/>
                <a:gd name="connsiteY3" fmla="*/ 2989471 h 2989471"/>
              </a:gdLst>
              <a:ahLst/>
              <a:cxnLst>
                <a:cxn ang="0">
                  <a:pos x="connsiteX0" y="connsiteY0"/>
                </a:cxn>
                <a:cxn ang="0">
                  <a:pos x="connsiteX1" y="connsiteY1"/>
                </a:cxn>
                <a:cxn ang="0">
                  <a:pos x="connsiteX2" y="connsiteY2"/>
                </a:cxn>
                <a:cxn ang="0">
                  <a:pos x="connsiteX3" y="connsiteY3"/>
                </a:cxn>
              </a:cxnLst>
              <a:rect l="l" t="t" r="r" b="b"/>
              <a:pathLst>
                <a:path w="11978023" h="2989471">
                  <a:moveTo>
                    <a:pt x="0" y="0"/>
                  </a:moveTo>
                  <a:lnTo>
                    <a:pt x="11978023" y="0"/>
                  </a:lnTo>
                  <a:lnTo>
                    <a:pt x="11978023" y="2989471"/>
                  </a:lnTo>
                  <a:lnTo>
                    <a:pt x="2989471" y="298947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endParaRPr lang="zh-CN" altLang="en-US" dirty="0">
                <a:solidFill>
                  <a:srgbClr val="FFFFFF"/>
                </a:solidFill>
              </a:endParaRPr>
            </a:p>
          </p:txBody>
        </p:sp>
        <p:sp>
          <p:nvSpPr>
            <p:cNvPr id="9" name="直角三角形 8"/>
            <p:cNvSpPr/>
            <p:nvPr userDrawn="1"/>
          </p:nvSpPr>
          <p:spPr>
            <a:xfrm>
              <a:off x="0" y="2340939"/>
              <a:ext cx="2840189" cy="284018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zh-CN" altLang="en-US">
                <a:solidFill>
                  <a:srgbClr val="FFFFFF"/>
                </a:solidFill>
              </a:endParaRPr>
            </a:p>
          </p:txBody>
        </p:sp>
        <p:sp>
          <p:nvSpPr>
            <p:cNvPr id="10" name="任意多边形 9"/>
            <p:cNvSpPr/>
            <p:nvPr userDrawn="1"/>
          </p:nvSpPr>
          <p:spPr>
            <a:xfrm>
              <a:off x="214160" y="2294897"/>
              <a:ext cx="2696680" cy="2696680"/>
            </a:xfrm>
            <a:custGeom>
              <a:avLst/>
              <a:gdLst>
                <a:gd name="connsiteX0" fmla="*/ 0 w 3538728"/>
                <a:gd name="connsiteY0" fmla="*/ 0 h 3538728"/>
                <a:gd name="connsiteX1" fmla="*/ 3538728 w 3538728"/>
                <a:gd name="connsiteY1" fmla="*/ 3538728 h 3538728"/>
                <a:gd name="connsiteX2" fmla="*/ 3405621 w 3538728"/>
                <a:gd name="connsiteY2" fmla="*/ 3538728 h 3538728"/>
                <a:gd name="connsiteX3" fmla="*/ 0 w 3538728"/>
                <a:gd name="connsiteY3" fmla="*/ 133107 h 3538728"/>
              </a:gdLst>
              <a:ahLst/>
              <a:cxnLst>
                <a:cxn ang="0">
                  <a:pos x="connsiteX0" y="connsiteY0"/>
                </a:cxn>
                <a:cxn ang="0">
                  <a:pos x="connsiteX1" y="connsiteY1"/>
                </a:cxn>
                <a:cxn ang="0">
                  <a:pos x="connsiteX2" y="connsiteY2"/>
                </a:cxn>
                <a:cxn ang="0">
                  <a:pos x="connsiteX3" y="connsiteY3"/>
                </a:cxn>
              </a:cxnLst>
              <a:rect l="l" t="t" r="r" b="b"/>
              <a:pathLst>
                <a:path w="3538728" h="3538728">
                  <a:moveTo>
                    <a:pt x="0" y="0"/>
                  </a:moveTo>
                  <a:lnTo>
                    <a:pt x="3538728" y="3538728"/>
                  </a:lnTo>
                  <a:lnTo>
                    <a:pt x="3405621" y="3538728"/>
                  </a:lnTo>
                  <a:lnTo>
                    <a:pt x="0" y="13310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zh-CN" altLang="en-US">
                <a:solidFill>
                  <a:srgbClr val="FFFFFF"/>
                </a:solidFill>
              </a:endParaRPr>
            </a:p>
          </p:txBody>
        </p:sp>
        <p:cxnSp>
          <p:nvCxnSpPr>
            <p:cNvPr id="13" name="直接连接符 12"/>
            <p:cNvCxnSpPr/>
            <p:nvPr userDrawn="1"/>
          </p:nvCxnSpPr>
          <p:spPr>
            <a:xfrm>
              <a:off x="6238398" y="3609839"/>
              <a:ext cx="445586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hasCustomPrompt="1"/>
          </p:nvPr>
        </p:nvSpPr>
        <p:spPr>
          <a:xfrm>
            <a:off x="6109200" y="2869200"/>
            <a:ext cx="4982400" cy="741600"/>
          </a:xfrm>
          <a:prstGeom prst="rect">
            <a:avLst/>
          </a:prstGeom>
        </p:spPr>
        <p:txBody>
          <a:bodyPr anchor="ctr" anchorCtr="0">
            <a:normAutofit/>
          </a:bodyPr>
          <a:lstStyle>
            <a:lvl1pPr>
              <a:defRPr sz="3200" b="1">
                <a:solidFill>
                  <a:schemeClr val="bg1"/>
                </a:solidFill>
              </a:defRPr>
            </a:lvl1pPr>
          </a:lstStyle>
          <a:p>
            <a:r>
              <a:rPr lang="zh-CN" altLang="en-US" dirty="0" smtClean="0"/>
              <a:t>单击此处编辑标题</a:t>
            </a:r>
            <a:endParaRPr lang="zh-CN" altLang="en-US" dirty="0"/>
          </a:p>
        </p:txBody>
      </p:sp>
      <p:sp>
        <p:nvSpPr>
          <p:cNvPr id="4" name="日期占位符 3"/>
          <p:cNvSpPr>
            <a:spLocks noGrp="1"/>
          </p:cNvSpPr>
          <p:nvPr>
            <p:ph type="dt" sz="half" idx="10"/>
          </p:nvPr>
        </p:nvSpPr>
        <p:spPr/>
        <p:txBody>
          <a:bodyPr/>
          <a:lstStyle/>
          <a:p>
            <a:fld id="{C4960188-6160-4350-87E9-F61B667E3B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B6539BD-6CDB-4164-AC55-48A06558E40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
            <a:ext cx="10515600" cy="928913"/>
          </a:xfrm>
          <a:prstGeom prst="rect">
            <a:avLst/>
          </a:prstGeom>
        </p:spPr>
        <p:txBody>
          <a:bodyPr>
            <a:normAutofit/>
          </a:bodyPr>
          <a:lstStyle/>
          <a:p>
            <a:r>
              <a:rPr lang="zh-CN" altLang="en-US" dirty="0" smtClean="0"/>
              <a:t>单击此处编辑母版标题样式</a:t>
            </a:r>
            <a:endParaRPr lang="zh-CN" altLang="en-US" dirty="0"/>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C4960188-6160-4350-87E9-F61B667E3B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B6539BD-6CDB-4164-AC55-48A06558E40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0"/>
            <a:ext cx="10515600" cy="899886"/>
          </a:xfrm>
          <a:prstGeom prst="rect">
            <a:avLst/>
          </a:prstGeom>
        </p:spPr>
        <p:txBody>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endParaRPr lang="zh-CN" altLang="en-US" dirty="0" smtClean="0"/>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lvl1pPr>
              <a:defRPr sz="2400"/>
            </a:lvl1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C4960188-6160-4350-87E9-F61B667E3B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B6539BD-6CDB-4164-AC55-48A06558E40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522800" y="1123200"/>
            <a:ext cx="9831600" cy="2386800"/>
          </a:xfrm>
          <a:prstGeom prst="rect">
            <a:avLst/>
          </a:prstGeom>
        </p:spPr>
        <p:txBody>
          <a:bodyPr lIns="0" tIns="0" rIns="0" bIns="0" anchor="b" anchorCtr="0">
            <a:normAutofit/>
          </a:bodyPr>
          <a:lstStyle>
            <a:lvl1pPr algn="r">
              <a:defRPr sz="11500"/>
            </a:lvl1pPr>
          </a:lstStyle>
          <a:p>
            <a:r>
              <a:rPr lang="zh-CN" altLang="en-US" dirty="0" smtClean="0"/>
              <a:t>编辑标题</a:t>
            </a:r>
            <a:endParaRPr lang="zh-CN" altLang="en-US" dirty="0"/>
          </a:p>
        </p:txBody>
      </p:sp>
      <p:sp>
        <p:nvSpPr>
          <p:cNvPr id="3" name="日期占位符 2"/>
          <p:cNvSpPr>
            <a:spLocks noGrp="1"/>
          </p:cNvSpPr>
          <p:nvPr>
            <p:ph type="dt" sz="half" idx="10"/>
          </p:nvPr>
        </p:nvSpPr>
        <p:spPr/>
        <p:txBody>
          <a:bodyPr/>
          <a:lstStyle/>
          <a:p>
            <a:fld id="{C4960188-6160-4350-87E9-F61B667E3B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B6539BD-6CDB-4164-AC55-48A06558E40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4960188-6160-4350-87E9-F61B667E3B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B6539BD-6CDB-4164-AC55-48A06558E40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email"/>
          <a:stretch>
            <a:fillRect/>
          </a:stretch>
        </p:blipFill>
        <p:spPr>
          <a:xfrm>
            <a:off x="4142971" y="1476928"/>
            <a:ext cx="7764034" cy="4744688"/>
          </a:xfrm>
          <a:prstGeom prst="rect">
            <a:avLst/>
          </a:prstGeom>
        </p:spPr>
      </p:pic>
      <p:sp>
        <p:nvSpPr>
          <p:cNvPr id="2" name="标题 1"/>
          <p:cNvSpPr>
            <a:spLocks noGrp="1"/>
          </p:cNvSpPr>
          <p:nvPr>
            <p:ph type="title"/>
          </p:nvPr>
        </p:nvSpPr>
        <p:spPr>
          <a:xfrm>
            <a:off x="839787" y="0"/>
            <a:ext cx="10515600" cy="900000"/>
          </a:xfrm>
          <a:prstGeom prst="rect">
            <a:avLst/>
          </a:prstGeom>
        </p:spPr>
        <p:txBody>
          <a:bodyPr anchor="ctr" anchorCtr="0">
            <a:normAutofit/>
          </a:bodyPr>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335200" y="2001600"/>
            <a:ext cx="5526000" cy="3506400"/>
          </a:xfrm>
          <a:prstGeom prst="rect">
            <a:avLst/>
          </a:prstGeom>
        </p:spPr>
        <p:txBody>
          <a:bodyPr anchor="ctr"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801600" cy="4190400"/>
          </a:xfrm>
          <a:prstGeom prst="rect">
            <a:avLst/>
          </a:prstGeom>
        </p:spPr>
        <p:txBody>
          <a:bodyPr>
            <a:normAutofit/>
          </a:bodyPr>
          <a:lstStyle>
            <a:lvl1pPr marL="0" indent="0" algn="l">
              <a:spcBef>
                <a:spcPts val="0"/>
              </a:spcBef>
              <a:spcAft>
                <a:spcPts val="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日期占位符 4"/>
          <p:cNvSpPr>
            <a:spLocks noGrp="1"/>
          </p:cNvSpPr>
          <p:nvPr>
            <p:ph type="dt" sz="half" idx="10"/>
          </p:nvPr>
        </p:nvSpPr>
        <p:spPr/>
        <p:txBody>
          <a:bodyPr/>
          <a:lstStyle/>
          <a:p>
            <a:fld id="{C4960188-6160-4350-87E9-F61B667E3B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B6539BD-6CDB-4164-AC55-48A06558E40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479280" y="365125"/>
            <a:ext cx="187452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8503920" cy="5811838"/>
          </a:xfrm>
          <a:prstGeom prst="rect">
            <a:avLst/>
          </a:prstGeom>
        </p:spPr>
        <p:txBody>
          <a:bodyPr vert="eaVert"/>
          <a:lstStyle>
            <a:lvl1pPr>
              <a:defRPr sz="2400"/>
            </a:lvl1pPr>
            <a:lvl2pPr>
              <a:defRPr sz="2000"/>
            </a:lvl2pPr>
            <a:lvl3pPr>
              <a:defRPr sz="1800"/>
            </a:lvl3pPr>
            <a:lvl4pPr>
              <a:defRPr sz="1800"/>
            </a:lvl4pPr>
            <a:lvl5pPr>
              <a:defRPr sz="1800"/>
            </a:lvl5p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C4960188-6160-4350-87E9-F61B667E3B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B6539BD-6CDB-4164-AC55-48A06558E40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4.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blip>
          <a:srcRect/>
          <a:stretch>
            <a:fillRect/>
          </a:stretch>
        </a:blipFill>
        <a:effectLst/>
      </p:bgPr>
    </p:bg>
    <p:spTree>
      <p:nvGrpSpPr>
        <p:cNvPr id="1" name=""/>
        <p:cNvGrpSpPr/>
        <p:nvPr/>
      </p:nvGrpSpPr>
      <p:grpSpPr>
        <a:xfrm>
          <a:off x="0" y="0"/>
          <a:ext cx="0" cy="0"/>
          <a:chOff x="0" y="0"/>
          <a:chExt cx="0" cy="0"/>
        </a:xfrm>
      </p:grpSpPr>
      <p:sp>
        <p:nvSpPr>
          <p:cNvPr id="12" name="标题占位符 1"/>
          <p:cNvSpPr>
            <a:spLocks noGrp="1"/>
          </p:cNvSpPr>
          <p:nvPr>
            <p:ph type="title"/>
          </p:nvPr>
        </p:nvSpPr>
        <p:spPr>
          <a:xfrm>
            <a:off x="838200" y="203201"/>
            <a:ext cx="10515600" cy="566056"/>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13" name="文本占位符 2"/>
          <p:cNvSpPr>
            <a:spLocks noGrp="1"/>
          </p:cNvSpPr>
          <p:nvPr>
            <p:ph type="body" idx="1"/>
          </p:nvPr>
        </p:nvSpPr>
        <p:spPr>
          <a:xfrm>
            <a:off x="838200" y="928914"/>
            <a:ext cx="10515600" cy="5248049"/>
          </a:xfrm>
          <a:prstGeom prst="rect">
            <a:avLst/>
          </a:prstGeom>
        </p:spPr>
        <p:txBody>
          <a:bodyPr vert="horz" lIns="91440" tIns="45720" rIns="91440" bIns="45720" rtlCol="0">
            <a:normAutofit/>
          </a:bodyPr>
          <a:lstStyle/>
          <a:p>
            <a:r>
              <a:rPr lang="zh-CN" altLang="en-US" sz="2400" dirty="0" smtClean="0"/>
              <a:t>单击此处编辑文本</a:t>
            </a:r>
            <a:endParaRPr lang="en-US" altLang="zh-CN" sz="2400" dirty="0" smtClean="0"/>
          </a:p>
          <a:p>
            <a:pPr lvl="1"/>
            <a:r>
              <a:rPr lang="zh-CN" altLang="en-US" sz="2000" dirty="0" smtClean="0"/>
              <a:t>第二级</a:t>
            </a:r>
            <a:endParaRPr lang="zh-CN" altLang="en-US" sz="2000" dirty="0" smtClean="0"/>
          </a:p>
          <a:p>
            <a:pPr lvl="2"/>
            <a:r>
              <a:rPr lang="zh-CN" altLang="en-US" sz="1800" dirty="0" smtClean="0"/>
              <a:t>第三级</a:t>
            </a:r>
            <a:endParaRPr lang="zh-CN" altLang="en-US" sz="1800"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
        <p:nvSpPr>
          <p:cNvPr id="1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800">
                <a:solidFill>
                  <a:schemeClr val="tx1">
                    <a:tint val="75000"/>
                  </a:schemeClr>
                </a:solidFill>
                <a:latin typeface="Arial" panose="020B0604020202020204" pitchFamily="34" charset="0"/>
                <a:ea typeface="黑体" panose="02010609060101010101" pitchFamily="49" charset="-122"/>
                <a:cs typeface="Arial" panose="020B0604020202020204" pitchFamily="34" charset="0"/>
              </a:defRPr>
            </a:lvl1pPr>
          </a:lstStyle>
          <a:p>
            <a:fld id="{C4960188-6160-4350-87E9-F61B667E3B7E}" type="datetimeFigureOut">
              <a:rPr lang="zh-CN" altLang="en-US" smtClean="0">
                <a:solidFill>
                  <a:prstClr val="black">
                    <a:tint val="75000"/>
                  </a:prstClr>
                </a:solidFill>
              </a:rPr>
            </a:fld>
            <a:endParaRPr lang="zh-CN" altLang="en-US">
              <a:solidFill>
                <a:prstClr val="black">
                  <a:tint val="75000"/>
                </a:prstClr>
              </a:solidFill>
            </a:endParaRPr>
          </a:p>
        </p:txBody>
      </p:sp>
      <p:sp>
        <p:nvSpPr>
          <p:cNvPr id="1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800">
                <a:solidFill>
                  <a:schemeClr val="tx1">
                    <a:tint val="75000"/>
                  </a:schemeClr>
                </a:solidFill>
                <a:latin typeface="Arial" panose="020B0604020202020204" pitchFamily="34" charset="0"/>
                <a:ea typeface="黑体" panose="02010609060101010101" pitchFamily="49" charset="-122"/>
                <a:cs typeface="Arial" panose="020B0604020202020204" pitchFamily="34" charset="0"/>
              </a:defRPr>
            </a:lvl1pPr>
          </a:lstStyle>
          <a:p>
            <a:endParaRPr lang="zh-CN" altLang="en-US">
              <a:solidFill>
                <a:prstClr val="black">
                  <a:tint val="75000"/>
                </a:prstClr>
              </a:solidFill>
            </a:endParaRPr>
          </a:p>
        </p:txBody>
      </p:sp>
      <p:sp>
        <p:nvSpPr>
          <p:cNvPr id="1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800">
                <a:solidFill>
                  <a:schemeClr val="tx1">
                    <a:tint val="75000"/>
                  </a:schemeClr>
                </a:solidFill>
                <a:latin typeface="Arial" panose="020B0604020202020204" pitchFamily="34" charset="0"/>
                <a:ea typeface="黑体" panose="02010609060101010101" pitchFamily="49" charset="-122"/>
                <a:cs typeface="Arial" panose="020B0604020202020204" pitchFamily="34" charset="0"/>
              </a:defRPr>
            </a:lvl1pPr>
          </a:lstStyle>
          <a:p>
            <a:fld id="{8B6539BD-6CDB-4164-AC55-48A06558E40B}"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黑体" panose="02010609060101010101" pitchFamily="49" charset="-122"/>
          <a:cs typeface="Arial" panose="020B0604020202020204" pitchFamily="34" charset="0"/>
        </a:defRPr>
      </a:lvl1pPr>
    </p:titleStyle>
    <p:bodyStyle>
      <a:lvl1pPr marL="228600" indent="-228600" algn="just" defTabSz="914400" rtl="0" eaLnBrk="1" latinLnBrk="0" hangingPunct="1">
        <a:lnSpc>
          <a:spcPct val="150000"/>
        </a:lnSpc>
        <a:spcBef>
          <a:spcPts val="600"/>
        </a:spcBef>
        <a:spcAft>
          <a:spcPts val="600"/>
        </a:spcAft>
        <a:buFont typeface="Arial" panose="020B0604020202020204" pitchFamily="34" charset="0"/>
        <a:buChar char="•"/>
        <a:defRPr sz="2400" kern="12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685800" indent="-228600" algn="just" defTabSz="914400" rtl="0" eaLnBrk="1" latinLnBrk="0" hangingPunct="1">
        <a:lnSpc>
          <a:spcPct val="15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lgn="just"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lgn="just"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lgn="just" defTabSz="914400" rtl="0" eaLnBrk="1" latinLnBrk="0" hangingPunct="1">
        <a:lnSpc>
          <a:spcPct val="150000"/>
        </a:lnSpc>
        <a:spcBef>
          <a:spcPts val="600"/>
        </a:spcBef>
        <a:spcAft>
          <a:spcPts val="600"/>
        </a:spcAft>
        <a:buFont typeface="Arial" panose="020B0604020202020204" pitchFamily="34" charset="0"/>
        <a:buChar char="•"/>
        <a:defRPr sz="1800" kern="1200">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s>
</file>

<file path=ppt/slides/_rels/slide10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image" Target="../media/image199.png"/></Relationships>
</file>

<file path=ppt/slides/_rels/slide10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tags" Target="../tags/tag328.xml"/><Relationship Id="rId1" Type="http://schemas.openxmlformats.org/officeDocument/2006/relationships/tags" Target="../tags/tag327.xml"/></Relationships>
</file>

<file path=ppt/slides/_rels/slide10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tags" Target="../tags/tag330.xml"/><Relationship Id="rId1" Type="http://schemas.openxmlformats.org/officeDocument/2006/relationships/tags" Target="../tags/tag329.xml"/></Relationships>
</file>

<file path=ppt/slides/_rels/slide10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xml"/><Relationship Id="rId2" Type="http://schemas.openxmlformats.org/officeDocument/2006/relationships/tags" Target="../tags/tag332.xml"/><Relationship Id="rId1" Type="http://schemas.openxmlformats.org/officeDocument/2006/relationships/tags" Target="../tags/tag331.xml"/></Relationships>
</file>

<file path=ppt/slides/_rels/slide104.xml.rels><?xml version="1.0" encoding="UTF-8" standalone="yes"?>
<Relationships xmlns="http://schemas.openxmlformats.org/package/2006/relationships"><Relationship Id="rId9" Type="http://schemas.openxmlformats.org/officeDocument/2006/relationships/notesSlide" Target="../notesSlides/notesSlide34.xml"/><Relationship Id="rId8" Type="http://schemas.openxmlformats.org/officeDocument/2006/relationships/vmlDrawing" Target="../drawings/vmlDrawing28.vml"/><Relationship Id="rId7" Type="http://schemas.openxmlformats.org/officeDocument/2006/relationships/slideLayout" Target="../slideLayouts/slideLayout2.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image" Target="../media/image201.wmf"/><Relationship Id="rId3" Type="http://schemas.openxmlformats.org/officeDocument/2006/relationships/oleObject" Target="../embeddings/oleObject114.bin"/><Relationship Id="rId2" Type="http://schemas.openxmlformats.org/officeDocument/2006/relationships/image" Target="../media/image200.wmf"/><Relationship Id="rId1" Type="http://schemas.openxmlformats.org/officeDocument/2006/relationships/oleObject" Target="../embeddings/oleObject113.bin"/></Relationships>
</file>

<file path=ppt/slides/_rels/slide10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tags" Target="../tags/tag336.xml"/><Relationship Id="rId1" Type="http://schemas.openxmlformats.org/officeDocument/2006/relationships/tags" Target="../tags/tag335.xml"/></Relationships>
</file>

<file path=ppt/slides/_rels/slide10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image" Target="../media/image202.png"/></Relationships>
</file>

<file path=ppt/slides/_rels/slide10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40.xml"/><Relationship Id="rId7" Type="http://schemas.openxmlformats.org/officeDocument/2006/relationships/tags" Target="../tags/tag339.xml"/><Relationship Id="rId6" Type="http://schemas.openxmlformats.org/officeDocument/2006/relationships/image" Target="../media/image205.wmf"/><Relationship Id="rId5" Type="http://schemas.openxmlformats.org/officeDocument/2006/relationships/oleObject" Target="../embeddings/oleObject117.bin"/><Relationship Id="rId4" Type="http://schemas.openxmlformats.org/officeDocument/2006/relationships/image" Target="../media/image204.wmf"/><Relationship Id="rId3" Type="http://schemas.openxmlformats.org/officeDocument/2006/relationships/oleObject" Target="../embeddings/oleObject116.bin"/><Relationship Id="rId2" Type="http://schemas.openxmlformats.org/officeDocument/2006/relationships/image" Target="../media/image203.wmf"/><Relationship Id="rId10" Type="http://schemas.openxmlformats.org/officeDocument/2006/relationships/vmlDrawing" Target="../drawings/vmlDrawing29.vml"/><Relationship Id="rId1" Type="http://schemas.openxmlformats.org/officeDocument/2006/relationships/oleObject" Target="../embeddings/oleObject115.bin"/></Relationships>
</file>

<file path=ppt/slides/_rels/slide108.xml.rels><?xml version="1.0" encoding="UTF-8" standalone="yes"?>
<Relationships xmlns="http://schemas.openxmlformats.org/package/2006/relationships"><Relationship Id="rId9" Type="http://schemas.openxmlformats.org/officeDocument/2006/relationships/oleObject" Target="../embeddings/oleObject122.bin"/><Relationship Id="rId8" Type="http://schemas.openxmlformats.org/officeDocument/2006/relationships/image" Target="../media/image209.wmf"/><Relationship Id="rId7" Type="http://schemas.openxmlformats.org/officeDocument/2006/relationships/oleObject" Target="../embeddings/oleObject121.bin"/><Relationship Id="rId6" Type="http://schemas.openxmlformats.org/officeDocument/2006/relationships/image" Target="../media/image208.wmf"/><Relationship Id="rId5" Type="http://schemas.openxmlformats.org/officeDocument/2006/relationships/oleObject" Target="../embeddings/oleObject120.bin"/><Relationship Id="rId4" Type="http://schemas.openxmlformats.org/officeDocument/2006/relationships/image" Target="../media/image207.wmf"/><Relationship Id="rId3" Type="http://schemas.openxmlformats.org/officeDocument/2006/relationships/oleObject" Target="../embeddings/oleObject119.bin"/><Relationship Id="rId2" Type="http://schemas.openxmlformats.org/officeDocument/2006/relationships/image" Target="../media/image206.wmf"/><Relationship Id="rId17" Type="http://schemas.openxmlformats.org/officeDocument/2006/relationships/vmlDrawing" Target="../drawings/vmlDrawing30.vml"/><Relationship Id="rId16" Type="http://schemas.openxmlformats.org/officeDocument/2006/relationships/slideLayout" Target="../slideLayouts/slideLayout2.xml"/><Relationship Id="rId15" Type="http://schemas.openxmlformats.org/officeDocument/2006/relationships/tags" Target="../tags/tag342.xml"/><Relationship Id="rId14" Type="http://schemas.openxmlformats.org/officeDocument/2006/relationships/tags" Target="../tags/tag341.xml"/><Relationship Id="rId13" Type="http://schemas.openxmlformats.org/officeDocument/2006/relationships/image" Target="../media/image210.wmf"/><Relationship Id="rId12" Type="http://schemas.openxmlformats.org/officeDocument/2006/relationships/oleObject" Target="../embeddings/oleObject124.bin"/><Relationship Id="rId11" Type="http://schemas.openxmlformats.org/officeDocument/2006/relationships/image" Target="../media/image205.wmf"/><Relationship Id="rId10" Type="http://schemas.openxmlformats.org/officeDocument/2006/relationships/oleObject" Target="../embeddings/oleObject123.bin"/><Relationship Id="rId1" Type="http://schemas.openxmlformats.org/officeDocument/2006/relationships/oleObject" Target="../embeddings/oleObject118.bin"/></Relationships>
</file>

<file path=ppt/slides/_rels/slide109.xml.rels><?xml version="1.0" encoding="UTF-8" standalone="yes"?>
<Relationships xmlns="http://schemas.openxmlformats.org/package/2006/relationships"><Relationship Id="rId9" Type="http://schemas.openxmlformats.org/officeDocument/2006/relationships/tags" Target="../tags/tag343.xml"/><Relationship Id="rId8" Type="http://schemas.openxmlformats.org/officeDocument/2006/relationships/image" Target="../media/image214.wmf"/><Relationship Id="rId7" Type="http://schemas.openxmlformats.org/officeDocument/2006/relationships/oleObject" Target="../embeddings/oleObject128.bin"/><Relationship Id="rId6" Type="http://schemas.openxmlformats.org/officeDocument/2006/relationships/image" Target="../media/image213.wmf"/><Relationship Id="rId5" Type="http://schemas.openxmlformats.org/officeDocument/2006/relationships/oleObject" Target="../embeddings/oleObject127.bin"/><Relationship Id="rId4" Type="http://schemas.openxmlformats.org/officeDocument/2006/relationships/image" Target="../media/image212.wmf"/><Relationship Id="rId3" Type="http://schemas.openxmlformats.org/officeDocument/2006/relationships/oleObject" Target="../embeddings/oleObject126.bin"/><Relationship Id="rId2" Type="http://schemas.openxmlformats.org/officeDocument/2006/relationships/image" Target="../media/image211.wmf"/><Relationship Id="rId12" Type="http://schemas.openxmlformats.org/officeDocument/2006/relationships/vmlDrawing" Target="../drawings/vmlDrawing31.vml"/><Relationship Id="rId11" Type="http://schemas.openxmlformats.org/officeDocument/2006/relationships/slideLayout" Target="../slideLayouts/slideLayout2.xml"/><Relationship Id="rId10" Type="http://schemas.openxmlformats.org/officeDocument/2006/relationships/tags" Target="../tags/tag344.xml"/><Relationship Id="rId1" Type="http://schemas.openxmlformats.org/officeDocument/2006/relationships/oleObject" Target="../embeddings/oleObject125.bin"/></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110.xml.rels><?xml version="1.0" encoding="UTF-8" standalone="yes"?>
<Relationships xmlns="http://schemas.openxmlformats.org/package/2006/relationships"><Relationship Id="rId6" Type="http://schemas.openxmlformats.org/officeDocument/2006/relationships/vmlDrawing" Target="../drawings/vmlDrawing32.vml"/><Relationship Id="rId5" Type="http://schemas.openxmlformats.org/officeDocument/2006/relationships/slideLayout" Target="../slideLayouts/slideLayout2.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image" Target="../media/image215.wmf"/><Relationship Id="rId1" Type="http://schemas.openxmlformats.org/officeDocument/2006/relationships/oleObject" Target="../embeddings/oleObject129.bin"/></Relationships>
</file>

<file path=ppt/slides/_rels/slide111.xml.rels><?xml version="1.0" encoding="UTF-8" standalone="yes"?>
<Relationships xmlns="http://schemas.openxmlformats.org/package/2006/relationships"><Relationship Id="rId6" Type="http://schemas.openxmlformats.org/officeDocument/2006/relationships/vmlDrawing" Target="../drawings/vmlDrawing33.vml"/><Relationship Id="rId5" Type="http://schemas.openxmlformats.org/officeDocument/2006/relationships/slideLayout" Target="../slideLayouts/slideLayout2.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image" Target="../media/image216.wmf"/><Relationship Id="rId1" Type="http://schemas.openxmlformats.org/officeDocument/2006/relationships/oleObject" Target="../embeddings/oleObject130.bin"/></Relationships>
</file>

<file path=ppt/slides/_rels/slide112.xml.rels><?xml version="1.0" encoding="UTF-8" standalone="yes"?>
<Relationships xmlns="http://schemas.openxmlformats.org/package/2006/relationships"><Relationship Id="rId6" Type="http://schemas.openxmlformats.org/officeDocument/2006/relationships/vmlDrawing" Target="../drawings/vmlDrawing34.vml"/><Relationship Id="rId5" Type="http://schemas.openxmlformats.org/officeDocument/2006/relationships/slideLayout" Target="../slideLayouts/slideLayout2.xml"/><Relationship Id="rId4" Type="http://schemas.openxmlformats.org/officeDocument/2006/relationships/tags" Target="../tags/tag350.xml"/><Relationship Id="rId3" Type="http://schemas.openxmlformats.org/officeDocument/2006/relationships/tags" Target="../tags/tag349.xml"/><Relationship Id="rId2" Type="http://schemas.openxmlformats.org/officeDocument/2006/relationships/image" Target="../media/image217.wmf"/><Relationship Id="rId1" Type="http://schemas.openxmlformats.org/officeDocument/2006/relationships/oleObject" Target="../embeddings/oleObject131.bin"/></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2.xml"/><Relationship Id="rId1" Type="http://schemas.openxmlformats.org/officeDocument/2006/relationships/tags" Target="../tags/tag351.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4.xml"/><Relationship Id="rId1" Type="http://schemas.openxmlformats.org/officeDocument/2006/relationships/tags" Target="../tags/tag353.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6.xml"/><Relationship Id="rId1" Type="http://schemas.openxmlformats.org/officeDocument/2006/relationships/tags" Target="../tags/tag355.xml"/></Relationships>
</file>

<file path=ppt/slides/_rels/slide116.xml.rels><?xml version="1.0" encoding="UTF-8" standalone="yes"?>
<Relationships xmlns="http://schemas.openxmlformats.org/package/2006/relationships"><Relationship Id="rId6" Type="http://schemas.openxmlformats.org/officeDocument/2006/relationships/vmlDrawing" Target="../drawings/vmlDrawing35.vml"/><Relationship Id="rId5" Type="http://schemas.openxmlformats.org/officeDocument/2006/relationships/slideLayout" Target="../slideLayouts/slideLayout2.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image" Target="../media/image218.wmf"/><Relationship Id="rId1" Type="http://schemas.openxmlformats.org/officeDocument/2006/relationships/oleObject" Target="../embeddings/oleObject132.bin"/></Relationships>
</file>

<file path=ppt/slides/_rels/slide117.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3.xml"/><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s>
</file>

<file path=ppt/slides/_rels/slide1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63.xml"/><Relationship Id="rId2" Type="http://schemas.openxmlformats.org/officeDocument/2006/relationships/tags" Target="../tags/tag362.xml"/><Relationship Id="rId1" Type="http://schemas.openxmlformats.org/officeDocument/2006/relationships/image" Target="../media/image219.png"/></Relationships>
</file>

<file path=ppt/slides/_rels/slide1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image" Target="../media/image220.png"/></Relationships>
</file>

<file path=ppt/slides/_rels/slide12.xml.rels><?xml version="1.0" encoding="UTF-8" standalone="yes"?>
<Relationships xmlns="http://schemas.openxmlformats.org/package/2006/relationships"><Relationship Id="rId9" Type="http://schemas.openxmlformats.org/officeDocument/2006/relationships/image" Target="../media/image22.wmf"/><Relationship Id="rId8" Type="http://schemas.openxmlformats.org/officeDocument/2006/relationships/oleObject" Target="../embeddings/oleObject16.bin"/><Relationship Id="rId7" Type="http://schemas.openxmlformats.org/officeDocument/2006/relationships/image" Target="../media/image21.wmf"/><Relationship Id="rId6" Type="http://schemas.openxmlformats.org/officeDocument/2006/relationships/oleObject" Target="../embeddings/oleObject15.bin"/><Relationship Id="rId5" Type="http://schemas.openxmlformats.org/officeDocument/2006/relationships/image" Target="../media/image20.wmf"/><Relationship Id="rId4" Type="http://schemas.openxmlformats.org/officeDocument/2006/relationships/oleObject" Target="../embeddings/oleObject14.bin"/><Relationship Id="rId3" Type="http://schemas.openxmlformats.org/officeDocument/2006/relationships/tags" Target="../tags/tag79.xml"/><Relationship Id="rId2" Type="http://schemas.openxmlformats.org/officeDocument/2006/relationships/tags" Target="../tags/tag78.xml"/><Relationship Id="rId19" Type="http://schemas.openxmlformats.org/officeDocument/2006/relationships/notesSlide" Target="../notesSlides/notesSlide12.xml"/><Relationship Id="rId18" Type="http://schemas.openxmlformats.org/officeDocument/2006/relationships/vmlDrawing" Target="../drawings/vmlDrawing5.vml"/><Relationship Id="rId17" Type="http://schemas.openxmlformats.org/officeDocument/2006/relationships/slideLayout" Target="../slideLayouts/slideLayout7.xml"/><Relationship Id="rId16" Type="http://schemas.openxmlformats.org/officeDocument/2006/relationships/tags" Target="../tags/tag80.xml"/><Relationship Id="rId15" Type="http://schemas.openxmlformats.org/officeDocument/2006/relationships/image" Target="../media/image25.wmf"/><Relationship Id="rId14" Type="http://schemas.openxmlformats.org/officeDocument/2006/relationships/oleObject" Target="../embeddings/oleObject19.bin"/><Relationship Id="rId13" Type="http://schemas.openxmlformats.org/officeDocument/2006/relationships/image" Target="../media/image24.wmf"/><Relationship Id="rId12" Type="http://schemas.openxmlformats.org/officeDocument/2006/relationships/oleObject" Target="../embeddings/oleObject18.bin"/><Relationship Id="rId11" Type="http://schemas.openxmlformats.org/officeDocument/2006/relationships/image" Target="../media/image23.wmf"/><Relationship Id="rId10" Type="http://schemas.openxmlformats.org/officeDocument/2006/relationships/oleObject" Target="../embeddings/oleObject17.bin"/><Relationship Id="rId1" Type="http://schemas.openxmlformats.org/officeDocument/2006/relationships/tags" Target="../tags/tag77.xml"/></Relationships>
</file>

<file path=ppt/slides/_rels/slide1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image" Target="../media/image221.png"/></Relationships>
</file>

<file path=ppt/slides/_rels/slide1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69.xml"/><Relationship Id="rId2" Type="http://schemas.openxmlformats.org/officeDocument/2006/relationships/tags" Target="../tags/tag368.xml"/><Relationship Id="rId1" Type="http://schemas.openxmlformats.org/officeDocument/2006/relationships/image" Target="../media/image222.png"/></Relationships>
</file>

<file path=ppt/slides/_rels/slide1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71.xml"/><Relationship Id="rId2" Type="http://schemas.openxmlformats.org/officeDocument/2006/relationships/tags" Target="../tags/tag370.xml"/><Relationship Id="rId1" Type="http://schemas.openxmlformats.org/officeDocument/2006/relationships/image" Target="../media/image223.png"/></Relationships>
</file>

<file path=ppt/slides/_rels/slide1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73.xml"/><Relationship Id="rId2" Type="http://schemas.openxmlformats.org/officeDocument/2006/relationships/tags" Target="../tags/tag372.xml"/><Relationship Id="rId1" Type="http://schemas.openxmlformats.org/officeDocument/2006/relationships/image" Target="../media/image224.png"/></Relationships>
</file>

<file path=ppt/slides/_rels/slide1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75.xml"/><Relationship Id="rId3" Type="http://schemas.openxmlformats.org/officeDocument/2006/relationships/tags" Target="../tags/tag374.xml"/><Relationship Id="rId2" Type="http://schemas.openxmlformats.org/officeDocument/2006/relationships/image" Target="../media/image225.png"/><Relationship Id="rId1" Type="http://schemas.openxmlformats.org/officeDocument/2006/relationships/image" Target="../media/image219.png"/></Relationships>
</file>

<file path=ppt/slides/_rels/slide1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77.xml"/><Relationship Id="rId2" Type="http://schemas.openxmlformats.org/officeDocument/2006/relationships/tags" Target="../tags/tag376.xml"/><Relationship Id="rId1" Type="http://schemas.openxmlformats.org/officeDocument/2006/relationships/image" Target="../media/image226.png"/></Relationships>
</file>

<file path=ppt/slides/_rels/slide1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image" Target="../media/image227.png"/><Relationship Id="rId1" Type="http://schemas.openxmlformats.org/officeDocument/2006/relationships/image" Target="../media/image219.png"/></Relationships>
</file>

<file path=ppt/slides/_rels/slide1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81.xml"/><Relationship Id="rId3" Type="http://schemas.openxmlformats.org/officeDocument/2006/relationships/tags" Target="../tags/tag380.xml"/><Relationship Id="rId2" Type="http://schemas.openxmlformats.org/officeDocument/2006/relationships/image" Target="../media/image228.png"/><Relationship Id="rId1" Type="http://schemas.openxmlformats.org/officeDocument/2006/relationships/image" Target="../media/image219.png"/></Relationships>
</file>

<file path=ppt/slides/_rels/slide1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image" Target="../media/image229.png"/><Relationship Id="rId1" Type="http://schemas.openxmlformats.org/officeDocument/2006/relationships/image" Target="../media/image219.png"/></Relationships>
</file>

<file path=ppt/slides/_rels/slide1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85.xml"/><Relationship Id="rId3" Type="http://schemas.openxmlformats.org/officeDocument/2006/relationships/tags" Target="../tags/tag384.xml"/><Relationship Id="rId2" Type="http://schemas.openxmlformats.org/officeDocument/2006/relationships/image" Target="../media/image230.png"/><Relationship Id="rId1" Type="http://schemas.openxmlformats.org/officeDocument/2006/relationships/image" Target="../media/image219.png"/></Relationships>
</file>

<file path=ppt/slides/_rels/slide13.xml.rels><?xml version="1.0" encoding="UTF-8" standalone="yes"?>
<Relationships xmlns="http://schemas.openxmlformats.org/package/2006/relationships"><Relationship Id="rId9" Type="http://schemas.openxmlformats.org/officeDocument/2006/relationships/oleObject" Target="../embeddings/oleObject22.bin"/><Relationship Id="rId8" Type="http://schemas.openxmlformats.org/officeDocument/2006/relationships/image" Target="../media/image27.wmf"/><Relationship Id="rId7" Type="http://schemas.openxmlformats.org/officeDocument/2006/relationships/oleObject" Target="../embeddings/oleObject21.bin"/><Relationship Id="rId6" Type="http://schemas.openxmlformats.org/officeDocument/2006/relationships/image" Target="../media/image26.wmf"/><Relationship Id="rId5" Type="http://schemas.openxmlformats.org/officeDocument/2006/relationships/oleObject" Target="../embeddings/oleObject20.bin"/><Relationship Id="rId4" Type="http://schemas.openxmlformats.org/officeDocument/2006/relationships/tags" Target="../tags/tag84.xml"/><Relationship Id="rId3" Type="http://schemas.openxmlformats.org/officeDocument/2006/relationships/tags" Target="../tags/tag83.xml"/><Relationship Id="rId24" Type="http://schemas.openxmlformats.org/officeDocument/2006/relationships/notesSlide" Target="../notesSlides/notesSlide13.xml"/><Relationship Id="rId23" Type="http://schemas.openxmlformats.org/officeDocument/2006/relationships/vmlDrawing" Target="../drawings/vmlDrawing6.vml"/><Relationship Id="rId22" Type="http://schemas.openxmlformats.org/officeDocument/2006/relationships/slideLayout" Target="../slideLayouts/slideLayout7.xml"/><Relationship Id="rId21" Type="http://schemas.openxmlformats.org/officeDocument/2006/relationships/tags" Target="../tags/tag87.xml"/><Relationship Id="rId20" Type="http://schemas.openxmlformats.org/officeDocument/2006/relationships/image" Target="../media/image31.wmf"/><Relationship Id="rId2" Type="http://schemas.openxmlformats.org/officeDocument/2006/relationships/tags" Target="../tags/tag82.xml"/><Relationship Id="rId19" Type="http://schemas.openxmlformats.org/officeDocument/2006/relationships/oleObject" Target="../embeddings/oleObject27.bin"/><Relationship Id="rId18" Type="http://schemas.openxmlformats.org/officeDocument/2006/relationships/tags" Target="../tags/tag86.xml"/><Relationship Id="rId17" Type="http://schemas.openxmlformats.org/officeDocument/2006/relationships/tags" Target="../tags/tag85.xml"/><Relationship Id="rId16" Type="http://schemas.openxmlformats.org/officeDocument/2006/relationships/oleObject" Target="../embeddings/oleObject26.bin"/><Relationship Id="rId15" Type="http://schemas.openxmlformats.org/officeDocument/2006/relationships/oleObject" Target="../embeddings/oleObject25.bin"/><Relationship Id="rId14" Type="http://schemas.openxmlformats.org/officeDocument/2006/relationships/image" Target="../media/image30.wmf"/><Relationship Id="rId13" Type="http://schemas.openxmlformats.org/officeDocument/2006/relationships/oleObject" Target="../embeddings/oleObject24.bin"/><Relationship Id="rId12" Type="http://schemas.openxmlformats.org/officeDocument/2006/relationships/image" Target="../media/image29.wmf"/><Relationship Id="rId11" Type="http://schemas.openxmlformats.org/officeDocument/2006/relationships/oleObject" Target="../embeddings/oleObject23.bin"/><Relationship Id="rId10" Type="http://schemas.openxmlformats.org/officeDocument/2006/relationships/image" Target="../media/image28.wmf"/><Relationship Id="rId1" Type="http://schemas.openxmlformats.org/officeDocument/2006/relationships/tags" Target="../tags/tag81.xml"/></Relationships>
</file>

<file path=ppt/slides/_rels/slide1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image" Target="../media/image231.png"/><Relationship Id="rId1" Type="http://schemas.openxmlformats.org/officeDocument/2006/relationships/image" Target="../media/image219.png"/></Relationships>
</file>

<file path=ppt/slides/_rels/slide13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89.xml"/><Relationship Id="rId4" Type="http://schemas.openxmlformats.org/officeDocument/2006/relationships/tags" Target="../tags/tag388.xml"/><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image" Target="../media/image219.png"/></Relationships>
</file>

<file path=ppt/slides/_rels/slide132.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6.xml"/><Relationship Id="rId2" Type="http://schemas.openxmlformats.org/officeDocument/2006/relationships/tags" Target="../tags/tag391.xml"/><Relationship Id="rId1" Type="http://schemas.openxmlformats.org/officeDocument/2006/relationships/tags" Target="../tags/tag390.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7.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16.xml.rels><?xml version="1.0" encoding="UTF-8" standalone="yes"?>
<Relationships xmlns="http://schemas.openxmlformats.org/package/2006/relationships"><Relationship Id="rId9" Type="http://schemas.openxmlformats.org/officeDocument/2006/relationships/oleObject" Target="../embeddings/oleObject30.bin"/><Relationship Id="rId8" Type="http://schemas.openxmlformats.org/officeDocument/2006/relationships/image" Target="../media/image33.wmf"/><Relationship Id="rId7" Type="http://schemas.openxmlformats.org/officeDocument/2006/relationships/oleObject" Target="../embeddings/oleObject29.bin"/><Relationship Id="rId6" Type="http://schemas.openxmlformats.org/officeDocument/2006/relationships/image" Target="../media/image32.wmf"/><Relationship Id="rId5" Type="http://schemas.openxmlformats.org/officeDocument/2006/relationships/oleObject" Target="../embeddings/oleObject28.bin"/><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4" Type="http://schemas.openxmlformats.org/officeDocument/2006/relationships/notesSlide" Target="../notesSlides/notesSlide16.xml"/><Relationship Id="rId13" Type="http://schemas.openxmlformats.org/officeDocument/2006/relationships/vmlDrawing" Target="../drawings/vmlDrawing7.vml"/><Relationship Id="rId12" Type="http://schemas.openxmlformats.org/officeDocument/2006/relationships/slideLayout" Target="../slideLayouts/slideLayout7.xml"/><Relationship Id="rId11" Type="http://schemas.openxmlformats.org/officeDocument/2006/relationships/tags" Target="../tags/tag102.xml"/><Relationship Id="rId10" Type="http://schemas.openxmlformats.org/officeDocument/2006/relationships/image" Target="../media/image34.wmf"/><Relationship Id="rId1" Type="http://schemas.openxmlformats.org/officeDocument/2006/relationships/tags" Target="../tags/tag98.xml"/></Relationships>
</file>

<file path=ppt/slides/_rels/slide17.xml.rels><?xml version="1.0" encoding="UTF-8" standalone="yes"?>
<Relationships xmlns="http://schemas.openxmlformats.org/package/2006/relationships"><Relationship Id="rId9" Type="http://schemas.openxmlformats.org/officeDocument/2006/relationships/oleObject" Target="../embeddings/oleObject33.bin"/><Relationship Id="rId8" Type="http://schemas.openxmlformats.org/officeDocument/2006/relationships/image" Target="../media/image36.wmf"/><Relationship Id="rId7" Type="http://schemas.openxmlformats.org/officeDocument/2006/relationships/oleObject" Target="../embeddings/oleObject32.bin"/><Relationship Id="rId6" Type="http://schemas.openxmlformats.org/officeDocument/2006/relationships/image" Target="../media/image35.wmf"/><Relationship Id="rId5" Type="http://schemas.openxmlformats.org/officeDocument/2006/relationships/oleObject" Target="../embeddings/oleObject31.bin"/><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9" Type="http://schemas.openxmlformats.org/officeDocument/2006/relationships/notesSlide" Target="../notesSlides/notesSlide17.xml"/><Relationship Id="rId18" Type="http://schemas.openxmlformats.org/officeDocument/2006/relationships/vmlDrawing" Target="../drawings/vmlDrawing8.vml"/><Relationship Id="rId17" Type="http://schemas.openxmlformats.org/officeDocument/2006/relationships/slideLayout" Target="../slideLayouts/slideLayout7.xml"/><Relationship Id="rId16" Type="http://schemas.openxmlformats.org/officeDocument/2006/relationships/tags" Target="../tags/tag107.xml"/><Relationship Id="rId15" Type="http://schemas.openxmlformats.org/officeDocument/2006/relationships/image" Target="../media/image39.wmf"/><Relationship Id="rId14" Type="http://schemas.openxmlformats.org/officeDocument/2006/relationships/oleObject" Target="../embeddings/oleObject36.bin"/><Relationship Id="rId13" Type="http://schemas.openxmlformats.org/officeDocument/2006/relationships/oleObject" Target="../embeddings/oleObject35.bin"/><Relationship Id="rId12" Type="http://schemas.openxmlformats.org/officeDocument/2006/relationships/image" Target="../media/image38.wmf"/><Relationship Id="rId11" Type="http://schemas.openxmlformats.org/officeDocument/2006/relationships/oleObject" Target="../embeddings/oleObject34.bin"/><Relationship Id="rId10" Type="http://schemas.openxmlformats.org/officeDocument/2006/relationships/image" Target="../media/image37.wmf"/><Relationship Id="rId1" Type="http://schemas.openxmlformats.org/officeDocument/2006/relationships/tags" Target="../tags/tag103.xml"/></Relationships>
</file>

<file path=ppt/slides/_rels/slide18.xml.rels><?xml version="1.0" encoding="UTF-8" standalone="yes"?>
<Relationships xmlns="http://schemas.openxmlformats.org/package/2006/relationships"><Relationship Id="rId9" Type="http://schemas.openxmlformats.org/officeDocument/2006/relationships/oleObject" Target="../embeddings/oleObject39.bin"/><Relationship Id="rId8" Type="http://schemas.openxmlformats.org/officeDocument/2006/relationships/image" Target="../media/image41.wmf"/><Relationship Id="rId7" Type="http://schemas.openxmlformats.org/officeDocument/2006/relationships/oleObject" Target="../embeddings/oleObject38.bin"/><Relationship Id="rId6" Type="http://schemas.openxmlformats.org/officeDocument/2006/relationships/image" Target="../media/image40.wmf"/><Relationship Id="rId5" Type="http://schemas.openxmlformats.org/officeDocument/2006/relationships/oleObject" Target="../embeddings/oleObject37.bin"/><Relationship Id="rId4" Type="http://schemas.openxmlformats.org/officeDocument/2006/relationships/tags" Target="../tags/tag111.xml"/><Relationship Id="rId39" Type="http://schemas.openxmlformats.org/officeDocument/2006/relationships/notesSlide" Target="../notesSlides/notesSlide18.xml"/><Relationship Id="rId38" Type="http://schemas.openxmlformats.org/officeDocument/2006/relationships/vmlDrawing" Target="../drawings/vmlDrawing9.vml"/><Relationship Id="rId37" Type="http://schemas.openxmlformats.org/officeDocument/2006/relationships/slideLayout" Target="../slideLayouts/slideLayout7.xml"/><Relationship Id="rId36" Type="http://schemas.openxmlformats.org/officeDocument/2006/relationships/tags" Target="../tags/tag113.xml"/><Relationship Id="rId35" Type="http://schemas.openxmlformats.org/officeDocument/2006/relationships/image" Target="../media/image50.wmf"/><Relationship Id="rId34" Type="http://schemas.openxmlformats.org/officeDocument/2006/relationships/oleObject" Target="../embeddings/oleObject55.bin"/><Relationship Id="rId33" Type="http://schemas.openxmlformats.org/officeDocument/2006/relationships/image" Target="../media/image49.wmf"/><Relationship Id="rId32" Type="http://schemas.openxmlformats.org/officeDocument/2006/relationships/oleObject" Target="../embeddings/oleObject54.bin"/><Relationship Id="rId31" Type="http://schemas.openxmlformats.org/officeDocument/2006/relationships/image" Target="../media/image48.wmf"/><Relationship Id="rId30" Type="http://schemas.openxmlformats.org/officeDocument/2006/relationships/oleObject" Target="../embeddings/oleObject53.bin"/><Relationship Id="rId3" Type="http://schemas.openxmlformats.org/officeDocument/2006/relationships/tags" Target="../tags/tag110.xml"/><Relationship Id="rId29" Type="http://schemas.openxmlformats.org/officeDocument/2006/relationships/image" Target="../media/image47.wmf"/><Relationship Id="rId28" Type="http://schemas.openxmlformats.org/officeDocument/2006/relationships/oleObject" Target="../embeddings/oleObject52.bin"/><Relationship Id="rId27" Type="http://schemas.openxmlformats.org/officeDocument/2006/relationships/image" Target="../media/image46.wmf"/><Relationship Id="rId26" Type="http://schemas.openxmlformats.org/officeDocument/2006/relationships/oleObject" Target="../embeddings/oleObject51.bin"/><Relationship Id="rId25" Type="http://schemas.openxmlformats.org/officeDocument/2006/relationships/tags" Target="../tags/tag112.xml"/><Relationship Id="rId24" Type="http://schemas.openxmlformats.org/officeDocument/2006/relationships/image" Target="../media/image45.wmf"/><Relationship Id="rId23" Type="http://schemas.openxmlformats.org/officeDocument/2006/relationships/oleObject" Target="../embeddings/oleObject50.bin"/><Relationship Id="rId22" Type="http://schemas.openxmlformats.org/officeDocument/2006/relationships/oleObject" Target="../embeddings/oleObject49.bin"/><Relationship Id="rId21" Type="http://schemas.openxmlformats.org/officeDocument/2006/relationships/oleObject" Target="../embeddings/oleObject48.bin"/><Relationship Id="rId20" Type="http://schemas.openxmlformats.org/officeDocument/2006/relationships/oleObject" Target="../embeddings/oleObject47.bin"/><Relationship Id="rId2" Type="http://schemas.openxmlformats.org/officeDocument/2006/relationships/tags" Target="../tags/tag109.xml"/><Relationship Id="rId19" Type="http://schemas.openxmlformats.org/officeDocument/2006/relationships/oleObject" Target="../embeddings/oleObject46.bin"/><Relationship Id="rId18" Type="http://schemas.openxmlformats.org/officeDocument/2006/relationships/oleObject" Target="../embeddings/oleObject45.bin"/><Relationship Id="rId17" Type="http://schemas.openxmlformats.org/officeDocument/2006/relationships/oleObject" Target="../embeddings/oleObject44.bin"/><Relationship Id="rId16" Type="http://schemas.openxmlformats.org/officeDocument/2006/relationships/image" Target="../media/image44.wmf"/><Relationship Id="rId15" Type="http://schemas.openxmlformats.org/officeDocument/2006/relationships/oleObject" Target="../embeddings/oleObject43.bin"/><Relationship Id="rId14" Type="http://schemas.openxmlformats.org/officeDocument/2006/relationships/oleObject" Target="../embeddings/oleObject42.bin"/><Relationship Id="rId13" Type="http://schemas.openxmlformats.org/officeDocument/2006/relationships/oleObject" Target="../embeddings/oleObject41.bin"/><Relationship Id="rId12" Type="http://schemas.openxmlformats.org/officeDocument/2006/relationships/image" Target="../media/image43.wmf"/><Relationship Id="rId11" Type="http://schemas.openxmlformats.org/officeDocument/2006/relationships/oleObject" Target="../embeddings/oleObject40.bin"/><Relationship Id="rId10" Type="http://schemas.openxmlformats.org/officeDocument/2006/relationships/image" Target="../media/image42.wmf"/><Relationship Id="rId1" Type="http://schemas.openxmlformats.org/officeDocument/2006/relationships/tags" Target="../tags/tag108.xml"/></Relationships>
</file>

<file path=ppt/slides/_rels/slide19.xml.rels><?xml version="1.0" encoding="UTF-8" standalone="yes"?>
<Relationships xmlns="http://schemas.openxmlformats.org/package/2006/relationships"><Relationship Id="rId9" Type="http://schemas.openxmlformats.org/officeDocument/2006/relationships/image" Target="../media/image52.wmf"/><Relationship Id="rId8" Type="http://schemas.openxmlformats.org/officeDocument/2006/relationships/oleObject" Target="../embeddings/oleObject57.bin"/><Relationship Id="rId7" Type="http://schemas.openxmlformats.org/officeDocument/2006/relationships/image" Target="../media/image51.wmf"/><Relationship Id="rId6" Type="http://schemas.openxmlformats.org/officeDocument/2006/relationships/oleObject" Target="../embeddings/oleObject56.bin"/><Relationship Id="rId5" Type="http://schemas.openxmlformats.org/officeDocument/2006/relationships/tags" Target="../tags/tag118.xml"/><Relationship Id="rId4" Type="http://schemas.openxmlformats.org/officeDocument/2006/relationships/tags" Target="../tags/tag117.xml"/><Relationship Id="rId30" Type="http://schemas.openxmlformats.org/officeDocument/2006/relationships/notesSlide" Target="../notesSlides/notesSlide19.xml"/><Relationship Id="rId3" Type="http://schemas.openxmlformats.org/officeDocument/2006/relationships/tags" Target="../tags/tag116.xml"/><Relationship Id="rId29" Type="http://schemas.openxmlformats.org/officeDocument/2006/relationships/vmlDrawing" Target="../drawings/vmlDrawing10.vml"/><Relationship Id="rId28" Type="http://schemas.openxmlformats.org/officeDocument/2006/relationships/slideLayout" Target="../slideLayouts/slideLayout7.xml"/><Relationship Id="rId27" Type="http://schemas.openxmlformats.org/officeDocument/2006/relationships/tags" Target="../tags/tag122.xml"/><Relationship Id="rId26" Type="http://schemas.openxmlformats.org/officeDocument/2006/relationships/oleObject" Target="../embeddings/oleObject65.bin"/><Relationship Id="rId25" Type="http://schemas.openxmlformats.org/officeDocument/2006/relationships/tags" Target="../tags/tag121.xml"/><Relationship Id="rId24" Type="http://schemas.openxmlformats.org/officeDocument/2006/relationships/image" Target="../media/image57.wmf"/><Relationship Id="rId23" Type="http://schemas.openxmlformats.org/officeDocument/2006/relationships/oleObject" Target="../embeddings/oleObject64.bin"/><Relationship Id="rId22" Type="http://schemas.openxmlformats.org/officeDocument/2006/relationships/tags" Target="../tags/tag120.xml"/><Relationship Id="rId21" Type="http://schemas.openxmlformats.org/officeDocument/2006/relationships/image" Target="../media/image56.wmf"/><Relationship Id="rId20" Type="http://schemas.openxmlformats.org/officeDocument/2006/relationships/oleObject" Target="../embeddings/oleObject63.bin"/><Relationship Id="rId2" Type="http://schemas.openxmlformats.org/officeDocument/2006/relationships/tags" Target="../tags/tag115.xml"/><Relationship Id="rId19" Type="http://schemas.openxmlformats.org/officeDocument/2006/relationships/oleObject" Target="../embeddings/oleObject62.bin"/><Relationship Id="rId18" Type="http://schemas.openxmlformats.org/officeDocument/2006/relationships/image" Target="../media/image55.wmf"/><Relationship Id="rId17" Type="http://schemas.openxmlformats.org/officeDocument/2006/relationships/oleObject" Target="../embeddings/oleObject61.bin"/><Relationship Id="rId16" Type="http://schemas.openxmlformats.org/officeDocument/2006/relationships/tags" Target="../tags/tag119.xml"/><Relationship Id="rId15" Type="http://schemas.openxmlformats.org/officeDocument/2006/relationships/image" Target="../media/image36.wmf"/><Relationship Id="rId14" Type="http://schemas.openxmlformats.org/officeDocument/2006/relationships/oleObject" Target="../embeddings/oleObject60.bin"/><Relationship Id="rId13" Type="http://schemas.openxmlformats.org/officeDocument/2006/relationships/image" Target="../media/image54.wmf"/><Relationship Id="rId12" Type="http://schemas.openxmlformats.org/officeDocument/2006/relationships/oleObject" Target="../embeddings/oleObject59.bin"/><Relationship Id="rId11" Type="http://schemas.openxmlformats.org/officeDocument/2006/relationships/image" Target="../media/image53.wmf"/><Relationship Id="rId10" Type="http://schemas.openxmlformats.org/officeDocument/2006/relationships/oleObject" Target="../embeddings/oleObject58.bin"/><Relationship Id="rId1" Type="http://schemas.openxmlformats.org/officeDocument/2006/relationships/tags" Target="../tags/tag114.xml"/></Relationships>
</file>

<file path=ppt/slides/_rels/slide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1" Type="http://schemas.openxmlformats.org/officeDocument/2006/relationships/notesSlide" Target="../notesSlides/notesSlide2.xml"/><Relationship Id="rId30" Type="http://schemas.openxmlformats.org/officeDocument/2006/relationships/slideLayout" Target="../slideLayouts/slideLayout2.xml"/><Relationship Id="rId3" Type="http://schemas.openxmlformats.org/officeDocument/2006/relationships/tags" Target="../tags/tag8.xml"/><Relationship Id="rId29" Type="http://schemas.openxmlformats.org/officeDocument/2006/relationships/tags" Target="../tags/tag34.xml"/><Relationship Id="rId28" Type="http://schemas.openxmlformats.org/officeDocument/2006/relationships/tags" Target="../tags/tag33.xml"/><Relationship Id="rId27" Type="http://schemas.openxmlformats.org/officeDocument/2006/relationships/tags" Target="../tags/tag32.xml"/><Relationship Id="rId26" Type="http://schemas.openxmlformats.org/officeDocument/2006/relationships/tags" Target="../tags/tag31.xml"/><Relationship Id="rId25" Type="http://schemas.openxmlformats.org/officeDocument/2006/relationships/tags" Target="../tags/tag30.xml"/><Relationship Id="rId24" Type="http://schemas.openxmlformats.org/officeDocument/2006/relationships/tags" Target="../tags/tag29.xml"/><Relationship Id="rId23" Type="http://schemas.openxmlformats.org/officeDocument/2006/relationships/tags" Target="../tags/tag28.xml"/><Relationship Id="rId22" Type="http://schemas.openxmlformats.org/officeDocument/2006/relationships/tags" Target="../tags/tag27.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tags" Target="../tags/tag7.xml"/><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7.xml"/><Relationship Id="rId6" Type="http://schemas.openxmlformats.org/officeDocument/2006/relationships/tags" Target="../tags/tag130.xml"/><Relationship Id="rId5" Type="http://schemas.openxmlformats.org/officeDocument/2006/relationships/image" Target="../media/image58.png"/><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image" Target="../media/image59.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0" Type="http://schemas.openxmlformats.org/officeDocument/2006/relationships/notesSlide" Target="../notesSlides/notesSlide26.xml"/><Relationship Id="rId1" Type="http://schemas.openxmlformats.org/officeDocument/2006/relationships/tags" Target="../tags/tag160.xml"/></Relationships>
</file>

<file path=ppt/slides/_rels/slide31.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image" Target="../media/image61.wmf"/><Relationship Id="rId7" Type="http://schemas.openxmlformats.org/officeDocument/2006/relationships/oleObject" Target="../embeddings/oleObject67.bin"/><Relationship Id="rId6" Type="http://schemas.openxmlformats.org/officeDocument/2006/relationships/image" Target="../media/image60.wmf"/><Relationship Id="rId5" Type="http://schemas.openxmlformats.org/officeDocument/2006/relationships/oleObject" Target="../embeddings/oleObject66.bin"/><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2" Type="http://schemas.openxmlformats.org/officeDocument/2006/relationships/notesSlide" Target="../notesSlides/notesSlide27.xml"/><Relationship Id="rId11" Type="http://schemas.openxmlformats.org/officeDocument/2006/relationships/vmlDrawing" Target="../drawings/vmlDrawing11.vml"/><Relationship Id="rId10" Type="http://schemas.openxmlformats.org/officeDocument/2006/relationships/slideLayout" Target="../slideLayouts/slideLayout7.xml"/><Relationship Id="rId1" Type="http://schemas.openxmlformats.org/officeDocument/2006/relationships/tags" Target="../tags/tag168.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image" Target="../media/image63.GIF"/><Relationship Id="rId1" Type="http://schemas.openxmlformats.org/officeDocument/2006/relationships/image" Target="../media/image62.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image" Target="../media/image71.png"/><Relationship Id="rId1" Type="http://schemas.openxmlformats.org/officeDocument/2006/relationships/image" Target="../media/image70.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image" Target="../media/image76.png"/><Relationship Id="rId1" Type="http://schemas.openxmlformats.org/officeDocument/2006/relationships/image" Target="../media/image75.pn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41.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0" Type="http://schemas.openxmlformats.org/officeDocument/2006/relationships/slideLayout" Target="../slideLayouts/slideLayout2.xml"/><Relationship Id="rId1" Type="http://schemas.openxmlformats.org/officeDocument/2006/relationships/image" Target="../media/image83.png"/></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image" Target="../media/image90.png"/><Relationship Id="rId1" Type="http://schemas.openxmlformats.org/officeDocument/2006/relationships/image" Target="../media/image89.png"/></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image" Target="../media/image92.png"/><Relationship Id="rId1" Type="http://schemas.openxmlformats.org/officeDocument/2006/relationships/image" Target="../media/image91.png"/></Relationships>
</file>

<file path=ppt/slides/_rels/slide44.xml.rels><?xml version="1.0" encoding="UTF-8" standalone="yes"?>
<Relationships xmlns="http://schemas.openxmlformats.org/package/2006/relationships"><Relationship Id="rId9" Type="http://schemas.openxmlformats.org/officeDocument/2006/relationships/image" Target="../media/image101.png"/><Relationship Id="rId8" Type="http://schemas.openxmlformats.org/officeDocument/2006/relationships/image" Target="../media/image100.png"/><Relationship Id="rId7" Type="http://schemas.openxmlformats.org/officeDocument/2006/relationships/image" Target="../media/image99.png"/><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3" Type="http://schemas.openxmlformats.org/officeDocument/2006/relationships/image" Target="../media/image95.png"/><Relationship Id="rId2" Type="http://schemas.openxmlformats.org/officeDocument/2006/relationships/image" Target="../media/image94.png"/><Relationship Id="rId12" Type="http://schemas.openxmlformats.org/officeDocument/2006/relationships/slideLayout" Target="../slideLayouts/slideLayout2.xml"/><Relationship Id="rId11" Type="http://schemas.openxmlformats.org/officeDocument/2006/relationships/tags" Target="../tags/tag209.xml"/><Relationship Id="rId10" Type="http://schemas.openxmlformats.org/officeDocument/2006/relationships/image" Target="../media/image102.png"/><Relationship Id="rId1" Type="http://schemas.openxmlformats.org/officeDocument/2006/relationships/image" Target="../media/image93.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image" Target="../media/image104.png"/><Relationship Id="rId1" Type="http://schemas.openxmlformats.org/officeDocument/2006/relationships/image" Target="../media/image103.png"/></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slides/_rels/slide48.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image" Target="../media/image113.GIF"/><Relationship Id="rId4" Type="http://schemas.openxmlformats.org/officeDocument/2006/relationships/image" Target="../media/image112.png"/><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222.xml"/><Relationship Id="rId2" Type="http://schemas.openxmlformats.org/officeDocument/2006/relationships/tags" Target="../tags/tag221.xml"/><Relationship Id="rId1" Type="http://schemas.openxmlformats.org/officeDocument/2006/relationships/image" Target="../media/image114.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xml"/><Relationship Id="rId7" Type="http://schemas.openxmlformats.org/officeDocument/2006/relationships/tags" Target="../tags/tag4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51.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image" Target="../media/image122.png"/><Relationship Id="rId4" Type="http://schemas.openxmlformats.org/officeDocument/2006/relationships/image" Target="../media/image121.png"/><Relationship Id="rId3" Type="http://schemas.openxmlformats.org/officeDocument/2006/relationships/image" Target="../media/image120.png"/><Relationship Id="rId2" Type="http://schemas.openxmlformats.org/officeDocument/2006/relationships/image" Target="../media/image119.png"/><Relationship Id="rId10" Type="http://schemas.openxmlformats.org/officeDocument/2006/relationships/slideLayout" Target="../slideLayouts/slideLayout12.xml"/><Relationship Id="rId1" Type="http://schemas.openxmlformats.org/officeDocument/2006/relationships/image" Target="../media/image118.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image" Target="../media/image124.png"/><Relationship Id="rId1" Type="http://schemas.openxmlformats.org/officeDocument/2006/relationships/image" Target="../media/image123.pn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32.xml"/><Relationship Id="rId3" Type="http://schemas.openxmlformats.org/officeDocument/2006/relationships/tags" Target="../tags/tag231.xml"/><Relationship Id="rId2" Type="http://schemas.openxmlformats.org/officeDocument/2006/relationships/image" Target="../media/image126.png"/><Relationship Id="rId1" Type="http://schemas.openxmlformats.org/officeDocument/2006/relationships/image" Target="../media/image125.png"/></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image" Target="../media/image126.png"/><Relationship Id="rId1" Type="http://schemas.openxmlformats.org/officeDocument/2006/relationships/image" Target="../media/image125.pn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image" Target="../media/image128.png"/><Relationship Id="rId1" Type="http://schemas.openxmlformats.org/officeDocument/2006/relationships/image" Target="../media/image127.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image" Target="../media/image129.png"/></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image" Target="../media/image129.png"/><Relationship Id="rId1" Type="http://schemas.openxmlformats.org/officeDocument/2006/relationships/image" Target="../media/image128.png"/></Relationships>
</file>

<file path=ppt/slides/_rels/slide5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image" Target="../media/image134.wmf"/><Relationship Id="rId5" Type="http://schemas.openxmlformats.org/officeDocument/2006/relationships/oleObject" Target="../embeddings/oleObject69.bin"/><Relationship Id="rId4" Type="http://schemas.openxmlformats.org/officeDocument/2006/relationships/image" Target="../media/image130.png"/><Relationship Id="rId3" Type="http://schemas.openxmlformats.org/officeDocument/2006/relationships/image" Target="../media/image133.wmf"/><Relationship Id="rId2" Type="http://schemas.openxmlformats.org/officeDocument/2006/relationships/oleObject" Target="../embeddings/oleObject68.bin"/><Relationship Id="rId10" Type="http://schemas.openxmlformats.org/officeDocument/2006/relationships/vmlDrawing" Target="../drawings/vmlDrawing12.vml"/><Relationship Id="rId1" Type="http://schemas.openxmlformats.org/officeDocument/2006/relationships/image" Target="../media/image129.png"/></Relationships>
</file>

<file path=ppt/slides/_rels/slide6.xml.rels><?xml version="1.0" encoding="UTF-8" standalone="yes"?>
<Relationships xmlns="http://schemas.openxmlformats.org/package/2006/relationships"><Relationship Id="rId9" Type="http://schemas.openxmlformats.org/officeDocument/2006/relationships/image" Target="../media/image9.wmf"/><Relationship Id="rId8" Type="http://schemas.openxmlformats.org/officeDocument/2006/relationships/oleObject" Target="../embeddings/oleObject2.bin"/><Relationship Id="rId7" Type="http://schemas.openxmlformats.org/officeDocument/2006/relationships/image" Target="../media/image8.wmf"/><Relationship Id="rId6" Type="http://schemas.openxmlformats.org/officeDocument/2006/relationships/oleObject" Target="../embeddings/oleObject1.bin"/><Relationship Id="rId5" Type="http://schemas.openxmlformats.org/officeDocument/2006/relationships/image" Target="../media/image7.png"/><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7" Type="http://schemas.openxmlformats.org/officeDocument/2006/relationships/notesSlide" Target="../notesSlides/notesSlide6.xml"/><Relationship Id="rId16" Type="http://schemas.openxmlformats.org/officeDocument/2006/relationships/vmlDrawing" Target="../drawings/vmlDrawing1.vml"/><Relationship Id="rId15" Type="http://schemas.openxmlformats.org/officeDocument/2006/relationships/slideLayout" Target="../slideLayouts/slideLayout7.xml"/><Relationship Id="rId14" Type="http://schemas.openxmlformats.org/officeDocument/2006/relationships/tags" Target="../tags/tag52.xml"/><Relationship Id="rId13" Type="http://schemas.openxmlformats.org/officeDocument/2006/relationships/image" Target="../media/image11.wmf"/><Relationship Id="rId12" Type="http://schemas.openxmlformats.org/officeDocument/2006/relationships/oleObject" Target="../embeddings/oleObject4.bin"/><Relationship Id="rId11" Type="http://schemas.openxmlformats.org/officeDocument/2006/relationships/image" Target="../media/image10.wmf"/><Relationship Id="rId10" Type="http://schemas.openxmlformats.org/officeDocument/2006/relationships/oleObject" Target="../embeddings/oleObject3.bin"/><Relationship Id="rId1" Type="http://schemas.openxmlformats.org/officeDocument/2006/relationships/tags" Target="../tags/tag48.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6.xml"/><Relationship Id="rId1" Type="http://schemas.openxmlformats.org/officeDocument/2006/relationships/tags" Target="../tags/tag245.xml"/></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image" Target="../media/image135.jpeg"/></Relationships>
</file>

<file path=ppt/slides/_rels/slide6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image" Target="../media/image136.png"/></Relationships>
</file>

<file path=ppt/slides/_rels/slide63.xml.rels><?xml version="1.0" encoding="UTF-8" standalone="yes"?>
<Relationships xmlns="http://schemas.openxmlformats.org/package/2006/relationships"><Relationship Id="rId7" Type="http://schemas.openxmlformats.org/officeDocument/2006/relationships/vmlDrawing" Target="../drawings/vmlDrawing13.vml"/><Relationship Id="rId6" Type="http://schemas.openxmlformats.org/officeDocument/2006/relationships/slideLayout" Target="../slideLayouts/slideLayout12.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image" Target="../media/image139.wmf"/><Relationship Id="rId2" Type="http://schemas.openxmlformats.org/officeDocument/2006/relationships/oleObject" Target="../embeddings/oleObject70.bin"/><Relationship Id="rId1" Type="http://schemas.openxmlformats.org/officeDocument/2006/relationships/image" Target="../media/image136.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4.xml"/><Relationship Id="rId1" Type="http://schemas.openxmlformats.org/officeDocument/2006/relationships/tags" Target="../tags/tag253.xml"/></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image" Target="../media/image140.png"/></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image" Target="../media/image141.pn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image" Target="../media/image142.pn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3.xml"/><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image" Target="../media/image143.png"/></Relationships>
</file>

<file path=ppt/slides/_rels/slide7.xml.rels><?xml version="1.0" encoding="UTF-8" standalone="yes"?>
<Relationships xmlns="http://schemas.openxmlformats.org/package/2006/relationships"><Relationship Id="rId9" Type="http://schemas.openxmlformats.org/officeDocument/2006/relationships/vmlDrawing" Target="../drawings/vmlDrawing2.vml"/><Relationship Id="rId8" Type="http://schemas.openxmlformats.org/officeDocument/2006/relationships/slideLayout" Target="../slideLayouts/slideLayout7.xml"/><Relationship Id="rId7" Type="http://schemas.openxmlformats.org/officeDocument/2006/relationships/tags" Target="../tags/tag57.xml"/><Relationship Id="rId6" Type="http://schemas.openxmlformats.org/officeDocument/2006/relationships/image" Target="../media/image12.wmf"/><Relationship Id="rId5" Type="http://schemas.openxmlformats.org/officeDocument/2006/relationships/oleObject" Target="../embeddings/oleObject5.bin"/><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0" Type="http://schemas.openxmlformats.org/officeDocument/2006/relationships/notesSlide" Target="../notesSlides/notesSlide7.xml"/><Relationship Id="rId1" Type="http://schemas.openxmlformats.org/officeDocument/2006/relationships/tags" Target="../tags/tag53.xml"/></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image" Target="../media/image144.jpe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image" Target="../media/image145.jpeg"/></Relationships>
</file>

<file path=ppt/slides/_rels/slide72.xml.rels><?xml version="1.0" encoding="UTF-8" standalone="yes"?>
<Relationships xmlns="http://schemas.openxmlformats.org/package/2006/relationships"><Relationship Id="rId9" Type="http://schemas.openxmlformats.org/officeDocument/2006/relationships/oleObject" Target="../embeddings/oleObject75.bin"/><Relationship Id="rId8" Type="http://schemas.openxmlformats.org/officeDocument/2006/relationships/image" Target="../media/image149.wmf"/><Relationship Id="rId7" Type="http://schemas.openxmlformats.org/officeDocument/2006/relationships/oleObject" Target="../embeddings/oleObject74.bin"/><Relationship Id="rId6" Type="http://schemas.openxmlformats.org/officeDocument/2006/relationships/image" Target="../media/image148.wmf"/><Relationship Id="rId5" Type="http://schemas.openxmlformats.org/officeDocument/2006/relationships/oleObject" Target="../embeddings/oleObject73.bin"/><Relationship Id="rId4" Type="http://schemas.openxmlformats.org/officeDocument/2006/relationships/image" Target="../media/image147.wmf"/><Relationship Id="rId3" Type="http://schemas.openxmlformats.org/officeDocument/2006/relationships/oleObject" Target="../embeddings/oleObject72.bin"/><Relationship Id="rId2" Type="http://schemas.openxmlformats.org/officeDocument/2006/relationships/image" Target="../media/image146.wmf"/><Relationship Id="rId16" Type="http://schemas.openxmlformats.org/officeDocument/2006/relationships/vmlDrawing" Target="../drawings/vmlDrawing14.vml"/><Relationship Id="rId15" Type="http://schemas.openxmlformats.org/officeDocument/2006/relationships/slideLayout" Target="../slideLayouts/slideLayout2.xml"/><Relationship Id="rId14" Type="http://schemas.openxmlformats.org/officeDocument/2006/relationships/tags" Target="../tags/tag271.xml"/><Relationship Id="rId13" Type="http://schemas.openxmlformats.org/officeDocument/2006/relationships/tags" Target="../tags/tag270.xml"/><Relationship Id="rId12" Type="http://schemas.openxmlformats.org/officeDocument/2006/relationships/image" Target="../media/image151.wmf"/><Relationship Id="rId11" Type="http://schemas.openxmlformats.org/officeDocument/2006/relationships/oleObject" Target="../embeddings/oleObject76.bin"/><Relationship Id="rId10" Type="http://schemas.openxmlformats.org/officeDocument/2006/relationships/image" Target="../media/image150.wmf"/><Relationship Id="rId1" Type="http://schemas.openxmlformats.org/officeDocument/2006/relationships/oleObject" Target="../embeddings/oleObject71.bin"/></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73.xml"/><Relationship Id="rId1" Type="http://schemas.openxmlformats.org/officeDocument/2006/relationships/tags" Target="../tags/tag27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5.xml"/><Relationship Id="rId1" Type="http://schemas.openxmlformats.org/officeDocument/2006/relationships/tags" Target="../tags/tag2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7.xml"/><Relationship Id="rId1" Type="http://schemas.openxmlformats.org/officeDocument/2006/relationships/tags" Target="../tags/tag276.xml"/></Relationships>
</file>

<file path=ppt/slides/_rels/slide76.xml.rels><?xml version="1.0" encoding="UTF-8" standalone="yes"?>
<Relationships xmlns="http://schemas.openxmlformats.org/package/2006/relationships"><Relationship Id="rId9" Type="http://schemas.openxmlformats.org/officeDocument/2006/relationships/image" Target="../media/image156.wmf"/><Relationship Id="rId8" Type="http://schemas.openxmlformats.org/officeDocument/2006/relationships/oleObject" Target="../embeddings/oleObject80.bin"/><Relationship Id="rId7" Type="http://schemas.openxmlformats.org/officeDocument/2006/relationships/image" Target="../media/image155.wmf"/><Relationship Id="rId6" Type="http://schemas.openxmlformats.org/officeDocument/2006/relationships/oleObject" Target="../embeddings/oleObject79.bin"/><Relationship Id="rId5" Type="http://schemas.openxmlformats.org/officeDocument/2006/relationships/image" Target="../media/image154.wmf"/><Relationship Id="rId4" Type="http://schemas.openxmlformats.org/officeDocument/2006/relationships/oleObject" Target="../embeddings/oleObject78.bin"/><Relationship Id="rId3" Type="http://schemas.openxmlformats.org/officeDocument/2006/relationships/image" Target="../media/image153.wmf"/><Relationship Id="rId23" Type="http://schemas.openxmlformats.org/officeDocument/2006/relationships/vmlDrawing" Target="../drawings/vmlDrawing15.vml"/><Relationship Id="rId22" Type="http://schemas.openxmlformats.org/officeDocument/2006/relationships/slideLayout" Target="../slideLayouts/slideLayout2.xml"/><Relationship Id="rId21" Type="http://schemas.openxmlformats.org/officeDocument/2006/relationships/tags" Target="../tags/tag279.xml"/><Relationship Id="rId20" Type="http://schemas.openxmlformats.org/officeDocument/2006/relationships/tags" Target="../tags/tag278.xml"/><Relationship Id="rId2" Type="http://schemas.openxmlformats.org/officeDocument/2006/relationships/oleObject" Target="../embeddings/oleObject77.bin"/><Relationship Id="rId19" Type="http://schemas.openxmlformats.org/officeDocument/2006/relationships/image" Target="../media/image161.wmf"/><Relationship Id="rId18" Type="http://schemas.openxmlformats.org/officeDocument/2006/relationships/oleObject" Target="../embeddings/oleObject85.bin"/><Relationship Id="rId17" Type="http://schemas.openxmlformats.org/officeDocument/2006/relationships/image" Target="../media/image160.wmf"/><Relationship Id="rId16" Type="http://schemas.openxmlformats.org/officeDocument/2006/relationships/oleObject" Target="../embeddings/oleObject84.bin"/><Relationship Id="rId15" Type="http://schemas.openxmlformats.org/officeDocument/2006/relationships/image" Target="../media/image159.wmf"/><Relationship Id="rId14" Type="http://schemas.openxmlformats.org/officeDocument/2006/relationships/oleObject" Target="../embeddings/oleObject83.bin"/><Relationship Id="rId13" Type="http://schemas.openxmlformats.org/officeDocument/2006/relationships/image" Target="../media/image158.wmf"/><Relationship Id="rId12" Type="http://schemas.openxmlformats.org/officeDocument/2006/relationships/oleObject" Target="../embeddings/oleObject82.bin"/><Relationship Id="rId11" Type="http://schemas.openxmlformats.org/officeDocument/2006/relationships/image" Target="../media/image157.wmf"/><Relationship Id="rId10" Type="http://schemas.openxmlformats.org/officeDocument/2006/relationships/oleObject" Target="../embeddings/oleObject81.bin"/><Relationship Id="rId1" Type="http://schemas.openxmlformats.org/officeDocument/2006/relationships/image" Target="../media/image152.png"/></Relationships>
</file>

<file path=ppt/slides/_rels/slide77.xml.rels><?xml version="1.0" encoding="UTF-8" standalone="yes"?>
<Relationships xmlns="http://schemas.openxmlformats.org/package/2006/relationships"><Relationship Id="rId6" Type="http://schemas.openxmlformats.org/officeDocument/2006/relationships/vmlDrawing" Target="../drawings/vmlDrawing16.vml"/><Relationship Id="rId5" Type="http://schemas.openxmlformats.org/officeDocument/2006/relationships/slideLayout" Target="../slideLayouts/slideLayout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image" Target="../media/image162.wmf"/><Relationship Id="rId1" Type="http://schemas.openxmlformats.org/officeDocument/2006/relationships/oleObject" Target="../embeddings/oleObject86.bin"/></Relationships>
</file>

<file path=ppt/slides/_rels/slide78.xml.rels><?xml version="1.0" encoding="UTF-8" standalone="yes"?>
<Relationships xmlns="http://schemas.openxmlformats.org/package/2006/relationships"><Relationship Id="rId6" Type="http://schemas.openxmlformats.org/officeDocument/2006/relationships/vmlDrawing" Target="../drawings/vmlDrawing17.vml"/><Relationship Id="rId5" Type="http://schemas.openxmlformats.org/officeDocument/2006/relationships/slideLayout" Target="../slideLayouts/slideLayout2.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image" Target="../media/image163.wmf"/><Relationship Id="rId1" Type="http://schemas.openxmlformats.org/officeDocument/2006/relationships/oleObject" Target="../embeddings/oleObject87.bin"/></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5.xml"/><Relationship Id="rId1" Type="http://schemas.openxmlformats.org/officeDocument/2006/relationships/tags" Target="../tags/tag284.xml"/></Relationships>
</file>

<file path=ppt/slides/_rels/slide8.xml.rels><?xml version="1.0" encoding="UTF-8" standalone="yes"?>
<Relationships xmlns="http://schemas.openxmlformats.org/package/2006/relationships"><Relationship Id="rId9" Type="http://schemas.openxmlformats.org/officeDocument/2006/relationships/vmlDrawing" Target="../drawings/vmlDrawing3.vml"/><Relationship Id="rId8" Type="http://schemas.openxmlformats.org/officeDocument/2006/relationships/slideLayout" Target="../slideLayouts/slideLayout7.xml"/><Relationship Id="rId7" Type="http://schemas.openxmlformats.org/officeDocument/2006/relationships/tags" Target="../tags/tag62.xml"/><Relationship Id="rId6" Type="http://schemas.openxmlformats.org/officeDocument/2006/relationships/image" Target="../media/image13.wmf"/><Relationship Id="rId5" Type="http://schemas.openxmlformats.org/officeDocument/2006/relationships/oleObject" Target="../embeddings/oleObject6.bin"/><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0" Type="http://schemas.openxmlformats.org/officeDocument/2006/relationships/notesSlide" Target="../notesSlides/notesSlide8.xml"/><Relationship Id="rId1" Type="http://schemas.openxmlformats.org/officeDocument/2006/relationships/tags" Target="../tags/tag58.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image" Target="../media/image164.jpeg"/></Relationships>
</file>

<file path=ppt/slides/_rels/slide81.xml.rels><?xml version="1.0" encoding="UTF-8" standalone="yes"?>
<Relationships xmlns="http://schemas.openxmlformats.org/package/2006/relationships"><Relationship Id="rId9" Type="http://schemas.openxmlformats.org/officeDocument/2006/relationships/image" Target="../media/image169.wmf"/><Relationship Id="rId8" Type="http://schemas.openxmlformats.org/officeDocument/2006/relationships/oleObject" Target="../embeddings/oleObject91.bin"/><Relationship Id="rId7" Type="http://schemas.openxmlformats.org/officeDocument/2006/relationships/image" Target="../media/image168.wmf"/><Relationship Id="rId6" Type="http://schemas.openxmlformats.org/officeDocument/2006/relationships/oleObject" Target="../embeddings/oleObject90.bin"/><Relationship Id="rId5" Type="http://schemas.openxmlformats.org/officeDocument/2006/relationships/image" Target="../media/image167.wmf"/><Relationship Id="rId4" Type="http://schemas.openxmlformats.org/officeDocument/2006/relationships/oleObject" Target="../embeddings/oleObject89.bin"/><Relationship Id="rId3" Type="http://schemas.openxmlformats.org/officeDocument/2006/relationships/image" Target="../media/image166.wmf"/><Relationship Id="rId2" Type="http://schemas.openxmlformats.org/officeDocument/2006/relationships/oleObject" Target="../embeddings/oleObject88.bin"/><Relationship Id="rId15" Type="http://schemas.openxmlformats.org/officeDocument/2006/relationships/vmlDrawing" Target="../drawings/vmlDrawing18.vml"/><Relationship Id="rId14" Type="http://schemas.openxmlformats.org/officeDocument/2006/relationships/slideLayout" Target="../slideLayouts/slideLayout2.xml"/><Relationship Id="rId13" Type="http://schemas.openxmlformats.org/officeDocument/2006/relationships/tags" Target="../tags/tag289.xml"/><Relationship Id="rId12" Type="http://schemas.openxmlformats.org/officeDocument/2006/relationships/tags" Target="../tags/tag288.xml"/><Relationship Id="rId11" Type="http://schemas.openxmlformats.org/officeDocument/2006/relationships/image" Target="../media/image170.wmf"/><Relationship Id="rId10" Type="http://schemas.openxmlformats.org/officeDocument/2006/relationships/oleObject" Target="../embeddings/oleObject92.bin"/><Relationship Id="rId1" Type="http://schemas.openxmlformats.org/officeDocument/2006/relationships/image" Target="../media/image165.jpeg"/></Relationships>
</file>

<file path=ppt/slides/_rels/slide82.xml.rels><?xml version="1.0" encoding="UTF-8" standalone="yes"?>
<Relationships xmlns="http://schemas.openxmlformats.org/package/2006/relationships"><Relationship Id="rId9" Type="http://schemas.openxmlformats.org/officeDocument/2006/relationships/image" Target="../media/image175.wmf"/><Relationship Id="rId8" Type="http://schemas.openxmlformats.org/officeDocument/2006/relationships/oleObject" Target="../embeddings/oleObject96.bin"/><Relationship Id="rId7" Type="http://schemas.openxmlformats.org/officeDocument/2006/relationships/image" Target="../media/image174.wmf"/><Relationship Id="rId6" Type="http://schemas.openxmlformats.org/officeDocument/2006/relationships/oleObject" Target="../embeddings/oleObject95.bin"/><Relationship Id="rId5" Type="http://schemas.openxmlformats.org/officeDocument/2006/relationships/image" Target="../media/image173.wmf"/><Relationship Id="rId4" Type="http://schemas.openxmlformats.org/officeDocument/2006/relationships/oleObject" Target="../embeddings/oleObject94.bin"/><Relationship Id="rId3" Type="http://schemas.openxmlformats.org/officeDocument/2006/relationships/image" Target="../media/image172.wmf"/><Relationship Id="rId2" Type="http://schemas.openxmlformats.org/officeDocument/2006/relationships/oleObject" Target="../embeddings/oleObject93.bin"/><Relationship Id="rId15" Type="http://schemas.openxmlformats.org/officeDocument/2006/relationships/vmlDrawing" Target="../drawings/vmlDrawing19.vml"/><Relationship Id="rId14" Type="http://schemas.openxmlformats.org/officeDocument/2006/relationships/slideLayout" Target="../slideLayouts/slideLayout2.xml"/><Relationship Id="rId13" Type="http://schemas.openxmlformats.org/officeDocument/2006/relationships/tags" Target="../tags/tag291.xml"/><Relationship Id="rId12" Type="http://schemas.openxmlformats.org/officeDocument/2006/relationships/tags" Target="../tags/tag290.xml"/><Relationship Id="rId11" Type="http://schemas.openxmlformats.org/officeDocument/2006/relationships/image" Target="../media/image176.wmf"/><Relationship Id="rId10" Type="http://schemas.openxmlformats.org/officeDocument/2006/relationships/oleObject" Target="../embeddings/oleObject97.bin"/><Relationship Id="rId1" Type="http://schemas.openxmlformats.org/officeDocument/2006/relationships/image" Target="../media/image171.jpeg"/></Relationships>
</file>

<file path=ppt/slides/_rels/slide83.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3.xml"/><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s>
</file>

<file path=ppt/slides/_rels/slide84.xml.rels><?xml version="1.0" encoding="UTF-8" standalone="yes"?>
<Relationships xmlns="http://schemas.openxmlformats.org/package/2006/relationships"><Relationship Id="rId8" Type="http://schemas.openxmlformats.org/officeDocument/2006/relationships/vmlDrawing" Target="../drawings/vmlDrawing20.vml"/><Relationship Id="rId7" Type="http://schemas.openxmlformats.org/officeDocument/2006/relationships/slideLayout" Target="../slideLayouts/slideLayout2.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image" Target="../media/image178.wmf"/><Relationship Id="rId3" Type="http://schemas.openxmlformats.org/officeDocument/2006/relationships/oleObject" Target="../embeddings/oleObject99.bin"/><Relationship Id="rId2" Type="http://schemas.openxmlformats.org/officeDocument/2006/relationships/image" Target="../media/image177.wmf"/><Relationship Id="rId1" Type="http://schemas.openxmlformats.org/officeDocument/2006/relationships/oleObject" Target="../embeddings/oleObject98.bin"/></Relationships>
</file>

<file path=ppt/slides/_rels/slide85.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image" Target="../media/image182.wmf"/><Relationship Id="rId7" Type="http://schemas.openxmlformats.org/officeDocument/2006/relationships/oleObject" Target="../embeddings/oleObject103.bin"/><Relationship Id="rId6" Type="http://schemas.openxmlformats.org/officeDocument/2006/relationships/image" Target="../media/image181.wmf"/><Relationship Id="rId5" Type="http://schemas.openxmlformats.org/officeDocument/2006/relationships/oleObject" Target="../embeddings/oleObject102.bin"/><Relationship Id="rId4" Type="http://schemas.openxmlformats.org/officeDocument/2006/relationships/image" Target="../media/image180.wmf"/><Relationship Id="rId3" Type="http://schemas.openxmlformats.org/officeDocument/2006/relationships/oleObject" Target="../embeddings/oleObject101.bin"/><Relationship Id="rId2" Type="http://schemas.openxmlformats.org/officeDocument/2006/relationships/image" Target="../media/image179.wmf"/><Relationship Id="rId12" Type="http://schemas.openxmlformats.org/officeDocument/2006/relationships/vmlDrawing" Target="../drawings/vmlDrawing21.vml"/><Relationship Id="rId11" Type="http://schemas.openxmlformats.org/officeDocument/2006/relationships/slideLayout" Target="../slideLayouts/slideLayout2.xml"/><Relationship Id="rId10" Type="http://schemas.openxmlformats.org/officeDocument/2006/relationships/tags" Target="../tags/tag298.xml"/><Relationship Id="rId1" Type="http://schemas.openxmlformats.org/officeDocument/2006/relationships/oleObject" Target="../embeddings/oleObject100.bin"/></Relationships>
</file>

<file path=ppt/slides/_rels/slide86.xml.rels><?xml version="1.0" encoding="UTF-8" standalone="yes"?>
<Relationships xmlns="http://schemas.openxmlformats.org/package/2006/relationships"><Relationship Id="rId8" Type="http://schemas.openxmlformats.org/officeDocument/2006/relationships/vmlDrawing" Target="../drawings/vmlDrawing22.vml"/><Relationship Id="rId7" Type="http://schemas.openxmlformats.org/officeDocument/2006/relationships/slideLayout" Target="../slideLayouts/slideLayout2.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image" Target="../media/image184.wmf"/><Relationship Id="rId3" Type="http://schemas.openxmlformats.org/officeDocument/2006/relationships/oleObject" Target="../embeddings/oleObject105.bin"/><Relationship Id="rId2" Type="http://schemas.openxmlformats.org/officeDocument/2006/relationships/image" Target="../media/image183.wmf"/><Relationship Id="rId1" Type="http://schemas.openxmlformats.org/officeDocument/2006/relationships/oleObject" Target="../embeddings/oleObject104.bin"/></Relationships>
</file>

<file path=ppt/slides/_rels/slide87.xml.rels><?xml version="1.0" encoding="UTF-8" standalone="yes"?>
<Relationships xmlns="http://schemas.openxmlformats.org/package/2006/relationships"><Relationship Id="rId6" Type="http://schemas.openxmlformats.org/officeDocument/2006/relationships/vmlDrawing" Target="../drawings/vmlDrawing23.vml"/><Relationship Id="rId5" Type="http://schemas.openxmlformats.org/officeDocument/2006/relationships/slideLayout" Target="../slideLayouts/slideLayout2.xml"/><Relationship Id="rId4" Type="http://schemas.openxmlformats.org/officeDocument/2006/relationships/tags" Target="../tags/tag302.xml"/><Relationship Id="rId3" Type="http://schemas.openxmlformats.org/officeDocument/2006/relationships/tags" Target="../tags/tag301.xml"/><Relationship Id="rId2" Type="http://schemas.openxmlformats.org/officeDocument/2006/relationships/image" Target="../media/image185.wmf"/><Relationship Id="rId1" Type="http://schemas.openxmlformats.org/officeDocument/2006/relationships/oleObject" Target="../embeddings/oleObject106.bin"/></Relationships>
</file>

<file path=ppt/slides/_rels/slide8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image" Target="../media/image186.png"/></Relationships>
</file>

<file path=ppt/slides/_rels/slide89.xml.rels><?xml version="1.0" encoding="UTF-8" standalone="yes"?>
<Relationships xmlns="http://schemas.openxmlformats.org/package/2006/relationships"><Relationship Id="rId8" Type="http://schemas.openxmlformats.org/officeDocument/2006/relationships/vmlDrawing" Target="../drawings/vmlDrawing24.vml"/><Relationship Id="rId7" Type="http://schemas.openxmlformats.org/officeDocument/2006/relationships/slideLayout" Target="../slideLayouts/slideLayout2.xml"/><Relationship Id="rId6" Type="http://schemas.openxmlformats.org/officeDocument/2006/relationships/tags" Target="../tags/tag306.xml"/><Relationship Id="rId5" Type="http://schemas.openxmlformats.org/officeDocument/2006/relationships/tags" Target="../tags/tag305.xml"/><Relationship Id="rId4" Type="http://schemas.openxmlformats.org/officeDocument/2006/relationships/image" Target="../media/image188.wmf"/><Relationship Id="rId3" Type="http://schemas.openxmlformats.org/officeDocument/2006/relationships/oleObject" Target="../embeddings/oleObject108.bin"/><Relationship Id="rId2" Type="http://schemas.openxmlformats.org/officeDocument/2006/relationships/image" Target="../media/image187.wmf"/><Relationship Id="rId1" Type="http://schemas.openxmlformats.org/officeDocument/2006/relationships/oleObject" Target="../embeddings/oleObject107.bin"/></Relationships>
</file>

<file path=ppt/slides/_rels/slide9.xml.rels><?xml version="1.0" encoding="UTF-8" standalone="yes"?>
<Relationships xmlns="http://schemas.openxmlformats.org/package/2006/relationships"><Relationship Id="rId9" Type="http://schemas.openxmlformats.org/officeDocument/2006/relationships/oleObject" Target="../embeddings/oleObject9.bin"/><Relationship Id="rId8" Type="http://schemas.openxmlformats.org/officeDocument/2006/relationships/image" Target="../media/image15.wmf"/><Relationship Id="rId7" Type="http://schemas.openxmlformats.org/officeDocument/2006/relationships/oleObject" Target="../embeddings/oleObject8.bin"/><Relationship Id="rId6" Type="http://schemas.openxmlformats.org/officeDocument/2006/relationships/image" Target="../media/image14.wmf"/><Relationship Id="rId5" Type="http://schemas.openxmlformats.org/officeDocument/2006/relationships/oleObject" Target="../embeddings/oleObject7.bin"/><Relationship Id="rId4" Type="http://schemas.openxmlformats.org/officeDocument/2006/relationships/tags" Target="../tags/tag66.xml"/><Relationship Id="rId3" Type="http://schemas.openxmlformats.org/officeDocument/2006/relationships/tags" Target="../tags/tag65.xml"/><Relationship Id="rId21" Type="http://schemas.openxmlformats.org/officeDocument/2006/relationships/notesSlide" Target="../notesSlides/notesSlide9.xml"/><Relationship Id="rId20" Type="http://schemas.openxmlformats.org/officeDocument/2006/relationships/vmlDrawing" Target="../drawings/vmlDrawing4.vml"/><Relationship Id="rId2" Type="http://schemas.openxmlformats.org/officeDocument/2006/relationships/tags" Target="../tags/tag64.xml"/><Relationship Id="rId19" Type="http://schemas.openxmlformats.org/officeDocument/2006/relationships/slideLayout" Target="../slideLayouts/slideLayout7.xml"/><Relationship Id="rId18" Type="http://schemas.openxmlformats.org/officeDocument/2006/relationships/tags" Target="../tags/tag67.xml"/><Relationship Id="rId17" Type="http://schemas.openxmlformats.org/officeDocument/2006/relationships/image" Target="../media/image19.wmf"/><Relationship Id="rId16" Type="http://schemas.openxmlformats.org/officeDocument/2006/relationships/oleObject" Target="../embeddings/oleObject13.bin"/><Relationship Id="rId15" Type="http://schemas.openxmlformats.org/officeDocument/2006/relationships/image" Target="../media/image18.wmf"/><Relationship Id="rId14" Type="http://schemas.openxmlformats.org/officeDocument/2006/relationships/oleObject" Target="../embeddings/oleObject12.bin"/><Relationship Id="rId13" Type="http://schemas.openxmlformats.org/officeDocument/2006/relationships/image" Target="../media/image17.wmf"/><Relationship Id="rId12" Type="http://schemas.openxmlformats.org/officeDocument/2006/relationships/oleObject" Target="../embeddings/oleObject11.bin"/><Relationship Id="rId11" Type="http://schemas.openxmlformats.org/officeDocument/2006/relationships/oleObject" Target="../embeddings/oleObject10.bin"/><Relationship Id="rId10" Type="http://schemas.openxmlformats.org/officeDocument/2006/relationships/image" Target="../media/image16.wmf"/><Relationship Id="rId1" Type="http://schemas.openxmlformats.org/officeDocument/2006/relationships/tags" Target="../tags/tag63.xml"/></Relationships>
</file>

<file path=ppt/slides/_rels/slide90.xml.rels><?xml version="1.0" encoding="UTF-8" standalone="yes"?>
<Relationships xmlns="http://schemas.openxmlformats.org/package/2006/relationships"><Relationship Id="rId8" Type="http://schemas.openxmlformats.org/officeDocument/2006/relationships/vmlDrawing" Target="../drawings/vmlDrawing25.vml"/><Relationship Id="rId7" Type="http://schemas.openxmlformats.org/officeDocument/2006/relationships/slideLayout" Target="../slideLayouts/slideLayout2.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image" Target="../media/image190.wmf"/><Relationship Id="rId3" Type="http://schemas.openxmlformats.org/officeDocument/2006/relationships/oleObject" Target="../embeddings/oleObject110.bin"/><Relationship Id="rId2" Type="http://schemas.openxmlformats.org/officeDocument/2006/relationships/image" Target="../media/image189.wmf"/><Relationship Id="rId1" Type="http://schemas.openxmlformats.org/officeDocument/2006/relationships/oleObject" Target="../embeddings/oleObject109.bin"/></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0.xml"/><Relationship Id="rId1" Type="http://schemas.openxmlformats.org/officeDocument/2006/relationships/tags" Target="../tags/tag309.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1.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2.xml"/><Relationship Id="rId1" Type="http://schemas.openxmlformats.org/officeDocument/2006/relationships/tags" Target="../tags/tag311.xml"/></Relationships>
</file>

<file path=ppt/slides/_rels/slide94.xml.rels><?xml version="1.0" encoding="UTF-8" standalone="yes"?>
<Relationships xmlns="http://schemas.openxmlformats.org/package/2006/relationships"><Relationship Id="rId6" Type="http://schemas.openxmlformats.org/officeDocument/2006/relationships/vmlDrawing" Target="../drawings/vmlDrawing26.vml"/><Relationship Id="rId5" Type="http://schemas.openxmlformats.org/officeDocument/2006/relationships/slideLayout" Target="../slideLayouts/slideLayout2.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image" Target="../media/image192.wmf"/><Relationship Id="rId1" Type="http://schemas.openxmlformats.org/officeDocument/2006/relationships/oleObject" Target="../embeddings/oleObject111.bin"/></Relationships>
</file>

<file path=ppt/slides/_rels/slide95.xml.rels><?xml version="1.0" encoding="UTF-8" standalone="yes"?>
<Relationships xmlns="http://schemas.openxmlformats.org/package/2006/relationships"><Relationship Id="rId6" Type="http://schemas.openxmlformats.org/officeDocument/2006/relationships/vmlDrawing" Target="../drawings/vmlDrawing27.vml"/><Relationship Id="rId5" Type="http://schemas.openxmlformats.org/officeDocument/2006/relationships/slideLayout" Target="../slideLayouts/slideLayout2.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image" Target="../media/image193.wmf"/><Relationship Id="rId1" Type="http://schemas.openxmlformats.org/officeDocument/2006/relationships/oleObject" Target="../embeddings/oleObject112.bin"/></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8.xml"/><Relationship Id="rId1" Type="http://schemas.openxmlformats.org/officeDocument/2006/relationships/tags" Target="../tags/tag317.xml"/></Relationships>
</file>

<file path=ppt/slides/_rels/slide9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20.xml"/><Relationship Id="rId7" Type="http://schemas.openxmlformats.org/officeDocument/2006/relationships/tags" Target="../tags/tag319.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image" Target="../media/image194.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2.xml"/><Relationship Id="rId1" Type="http://schemas.openxmlformats.org/officeDocument/2006/relationships/tags" Target="../tags/tag321.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4.xml"/><Relationship Id="rId1" Type="http://schemas.openxmlformats.org/officeDocument/2006/relationships/tags" Target="../tags/tag3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724535"/>
            <a:ext cx="9829800" cy="1209675"/>
          </a:xfrm>
        </p:spPr>
        <p:txBody>
          <a:bodyPr/>
          <a:lstStyle/>
          <a:p>
            <a:pPr algn="l"/>
            <a:r>
              <a:rPr lang="zh-CN" altLang="en-US"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a typeface="+mj-ea"/>
                <a:cs typeface="+mj-cs"/>
              </a:rPr>
              <a:t>数学的理论与应用</a:t>
            </a:r>
            <a:endParaRPr lang="zh-CN" altLang="en-US"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a typeface="+mj-ea"/>
              <a:cs typeface="+mj-cs"/>
            </a:endParaRPr>
          </a:p>
        </p:txBody>
      </p:sp>
      <p:sp>
        <p:nvSpPr>
          <p:cNvPr id="3" name="副标题 2"/>
          <p:cNvSpPr>
            <a:spLocks noGrp="1"/>
          </p:cNvSpPr>
          <p:nvPr>
            <p:ph type="subTitle" idx="1"/>
            <p:custDataLst>
              <p:tags r:id="rId2"/>
            </p:custDataLst>
          </p:nvPr>
        </p:nvSpPr>
        <p:spPr/>
        <p:txBody>
          <a:bodyPr/>
          <a:lstStyle/>
          <a:p>
            <a:r>
              <a:rPr lang="zh-CN" altLang="en-US" sz="6000" dirty="0">
                <a:latin typeface="+mn-lt"/>
                <a:ea typeface="+mn-ea"/>
                <a:cs typeface="+mn-cs"/>
              </a:rPr>
              <a:t>数学的味道</a:t>
            </a:r>
            <a:endParaRPr lang="zh-CN" altLang="en-US" sz="6000" dirty="0">
              <a:latin typeface="+mn-lt"/>
              <a:ea typeface="+mn-ea"/>
              <a:cs typeface="+mn-cs"/>
            </a:endParaRPr>
          </a:p>
        </p:txBody>
      </p:sp>
      <p:sp>
        <p:nvSpPr>
          <p:cNvPr id="4" name="标题 1"/>
          <p:cNvSpPr>
            <a:spLocks noGrp="1"/>
          </p:cNvSpPr>
          <p:nvPr>
            <p:custDataLst>
              <p:tags r:id="rId3"/>
            </p:custDataLst>
          </p:nvPr>
        </p:nvSpPr>
        <p:spPr>
          <a:xfrm>
            <a:off x="2002790" y="1659890"/>
            <a:ext cx="9829800" cy="1209675"/>
          </a:xfrm>
          <a:prstGeom prst="rect">
            <a:avLst/>
          </a:prstGeom>
          <a:effectLst>
            <a:reflection endA="300" endPos="38500" dir="5400000" sy="-100000" algn="bl" rotWithShape="0"/>
          </a:effectLst>
        </p:spPr>
        <p:txBody>
          <a:bodyPr vert="horz" lIns="91440" tIns="45720" rIns="91440" bIns="45720" rtlCol="0" anchor="b">
            <a:normAutofit fontScale="70000"/>
            <a:scene3d>
              <a:camera prst="orthographicFront"/>
              <a:lightRig rig="threePt" dir="t"/>
            </a:scene3d>
          </a:bodyPr>
          <a:lstStyle>
            <a:lvl1pPr algn="r" defTabSz="914400" rtl="0" eaLnBrk="1" latinLnBrk="0" hangingPunct="1">
              <a:lnSpc>
                <a:spcPct val="90000"/>
              </a:lnSpc>
              <a:spcBef>
                <a:spcPct val="0"/>
              </a:spcBef>
              <a:buNone/>
              <a:defRPr sz="6000" kern="1200">
                <a:solidFill>
                  <a:schemeClr val="tx1"/>
                </a:solidFill>
                <a:latin typeface="Arial" panose="020B0604020202020204" pitchFamily="34" charset="0"/>
                <a:ea typeface="黑体" panose="02010609060101010101" pitchFamily="49" charset="-122"/>
                <a:cs typeface="Arial" panose="020B0604020202020204" pitchFamily="34" charset="0"/>
              </a:defRPr>
            </a:lvl1pPr>
          </a:lstStyle>
          <a:p>
            <a:pPr algn="l"/>
            <a:r>
              <a:rPr lang="en-US" altLang="zh-CN" dirty="0">
                <a:gradFill>
                  <a:gsLst>
                    <a:gs pos="21000">
                      <a:srgbClr val="53575C"/>
                    </a:gs>
                    <a:gs pos="88000">
                      <a:srgbClr val="C5C7CA"/>
                    </a:gs>
                  </a:gsLst>
                  <a:lin ang="5400000"/>
                </a:gradFill>
                <a:effectLst/>
                <a:latin typeface="+mj-lt"/>
                <a:ea typeface="+mj-ea"/>
                <a:cs typeface="+mj-cs"/>
              </a:rPr>
              <a:t>Theory and Applications of Mathematics</a:t>
            </a:r>
            <a:endParaRPr lang="en-US" altLang="zh-CN" dirty="0">
              <a:gradFill>
                <a:gsLst>
                  <a:gs pos="21000">
                    <a:srgbClr val="53575C"/>
                  </a:gs>
                  <a:gs pos="88000">
                    <a:srgbClr val="C5C7CA"/>
                  </a:gs>
                </a:gsLst>
                <a:lin ang="5400000"/>
              </a:gradFill>
              <a:effectLst/>
              <a:latin typeface="+mj-lt"/>
              <a:ea typeface="+mj-ea"/>
              <a:cs typeface="+mj-cs"/>
            </a:endParaRPr>
          </a:p>
        </p:txBody>
      </p:sp>
      <p:sp>
        <p:nvSpPr>
          <p:cNvPr id="5" name="标题 1"/>
          <p:cNvSpPr>
            <a:spLocks noGrp="1"/>
          </p:cNvSpPr>
          <p:nvPr>
            <p:custDataLst>
              <p:tags r:id="rId4"/>
            </p:custDataLst>
          </p:nvPr>
        </p:nvSpPr>
        <p:spPr>
          <a:xfrm>
            <a:off x="5134610" y="4871720"/>
            <a:ext cx="6219190" cy="643890"/>
          </a:xfrm>
          <a:prstGeom prst="rect">
            <a:avLst/>
          </a:prstGeom>
          <a:effectLst>
            <a:reflection endA="300" endPos="38500" dir="5400000" sy="-100000" algn="bl" rotWithShape="0"/>
          </a:effectLst>
        </p:spPr>
        <p:txBody>
          <a:bodyPr vert="horz" lIns="91440" tIns="45720" rIns="91440" bIns="45720" rtlCol="0" anchor="b">
            <a:normAutofit fontScale="60000"/>
            <a:scene3d>
              <a:camera prst="orthographicFront"/>
              <a:lightRig rig="threePt" dir="t"/>
            </a:scene3d>
          </a:bodyPr>
          <a:lstStyle>
            <a:lvl1pPr algn="r" defTabSz="914400" rtl="0" eaLnBrk="1" latinLnBrk="0" hangingPunct="1">
              <a:lnSpc>
                <a:spcPct val="90000"/>
              </a:lnSpc>
              <a:spcBef>
                <a:spcPct val="0"/>
              </a:spcBef>
              <a:buNone/>
              <a:defRPr sz="6000" kern="1200">
                <a:solidFill>
                  <a:schemeClr val="tx1"/>
                </a:solidFill>
                <a:latin typeface="Arial" panose="020B0604020202020204" pitchFamily="34" charset="0"/>
                <a:ea typeface="黑体" panose="02010609060101010101" pitchFamily="49" charset="-122"/>
                <a:cs typeface="Arial" panose="020B0604020202020204" pitchFamily="34" charset="0"/>
              </a:defRPr>
            </a:lvl1pPr>
          </a:lstStyle>
          <a:p>
            <a:pPr algn="r"/>
            <a:r>
              <a:rPr lang="en-US" altLang="zh-CN" dirty="0">
                <a:gradFill>
                  <a:gsLst>
                    <a:gs pos="21000">
                      <a:srgbClr val="53575C"/>
                    </a:gs>
                    <a:gs pos="88000">
                      <a:srgbClr val="C5C7CA"/>
                    </a:gs>
                  </a:gsLst>
                  <a:lin ang="5400000"/>
                </a:gradFill>
                <a:effectLst/>
                <a:latin typeface="+mj-lt"/>
                <a:ea typeface="+mj-ea"/>
                <a:cs typeface="+mj-cs"/>
              </a:rPr>
              <a:t>Taste  Mathematics</a:t>
            </a:r>
            <a:endParaRPr lang="en-US" altLang="zh-CN" dirty="0">
              <a:gradFill>
                <a:gsLst>
                  <a:gs pos="21000">
                    <a:srgbClr val="53575C"/>
                  </a:gs>
                  <a:gs pos="88000">
                    <a:srgbClr val="C5C7CA"/>
                  </a:gs>
                </a:gsLst>
                <a:lin ang="5400000"/>
              </a:gradFill>
              <a:effectLst/>
              <a:latin typeface="+mj-lt"/>
              <a:ea typeface="+mj-ea"/>
              <a:cs typeface="+mj-cs"/>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par>
                          <p:cTn id="10" fill="hold">
                            <p:stCondLst>
                              <p:cond delay="1559"/>
                            </p:stCondLst>
                            <p:childTnLst>
                              <p:par>
                                <p:cTn id="11" presetID="17" presetClass="entr" presetSubtype="1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5" fill="hold">
                            <p:stCondLst>
                              <p:cond delay="2059"/>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4656455" cy="504063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solidFill>
                  <a:srgbClr val="0070C0"/>
                </a:solidFill>
                <a:latin typeface="+mn-ea"/>
              </a:rPr>
              <a:t>例</a:t>
            </a:r>
            <a:r>
              <a:rPr lang="en-US" altLang="zh-CN" dirty="0">
                <a:solidFill>
                  <a:srgbClr val="0070C0"/>
                </a:solidFill>
                <a:latin typeface="+mn-ea"/>
              </a:rPr>
              <a:t>2</a:t>
            </a:r>
            <a:endParaRPr lang="en-US" altLang="zh-CN" dirty="0">
              <a:solidFill>
                <a:srgbClr val="0070C0"/>
              </a:solidFill>
              <a:latin typeface="+mn-ea"/>
            </a:endParaRPr>
          </a:p>
          <a:p>
            <a:pPr marL="0" indent="0">
              <a:lnSpc>
                <a:spcPct val="100000"/>
              </a:lnSpc>
              <a:buNone/>
            </a:pPr>
            <a:r>
              <a:rPr lang="zh-CN" altLang="en-US" dirty="0">
                <a:latin typeface="楷体" panose="02010609060101010101" charset="-122"/>
                <a:ea typeface="楷体" panose="02010609060101010101" charset="-122"/>
              </a:rPr>
              <a:t>   同心圆点数一样</a:t>
            </a:r>
            <a:r>
              <a:rPr lang="en-US" altLang="zh-CN" dirty="0">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多</a:t>
            </a:r>
            <a:r>
              <a:rPr lang="en-US" altLang="zh-CN" dirty="0">
                <a:latin typeface="楷体" panose="02010609060101010101" charset="-122"/>
                <a:ea typeface="楷体" panose="02010609060101010101" charset="-122"/>
              </a:rPr>
              <a:t>”</a:t>
            </a:r>
            <a:endParaRPr lang="en-US" altLang="zh-CN" dirty="0">
              <a:latin typeface="楷体" panose="02010609060101010101" charset="-122"/>
              <a:ea typeface="楷体" panose="02010609060101010101" charset="-122"/>
            </a:endParaRPr>
          </a:p>
          <a:p>
            <a:pPr marL="0" indent="0">
              <a:lnSpc>
                <a:spcPct val="100000"/>
              </a:lnSpc>
              <a:buNone/>
            </a:pPr>
            <a:r>
              <a:rPr lang="en-US" altLang="zh-CN" dirty="0">
                <a:latin typeface="楷体" panose="02010609060101010101" charset="-122"/>
                <a:ea typeface="楷体" panose="02010609060101010101" charset="-122"/>
              </a:rPr>
              <a:t>   </a:t>
            </a:r>
            <a:r>
              <a:rPr lang="zh-CN" altLang="en-US" dirty="0">
                <a:latin typeface="楷体" panose="02010609060101010101" charset="-122"/>
                <a:ea typeface="楷体" panose="02010609060101010101" charset="-122"/>
              </a:rPr>
              <a:t>钟表无论大小</a:t>
            </a:r>
            <a:endParaRPr lang="zh-CN" altLang="en-US" dirty="0">
              <a:latin typeface="楷体" panose="02010609060101010101" charset="-122"/>
              <a:ea typeface="楷体" panose="02010609060101010101" charset="-122"/>
            </a:endParaRPr>
          </a:p>
          <a:p>
            <a:pPr marL="0" indent="0">
              <a:lnSpc>
                <a:spcPct val="100000"/>
              </a:lnSpc>
              <a:buNone/>
            </a:pPr>
            <a:r>
              <a:rPr lang="zh-CN" altLang="en-US" dirty="0">
                <a:latin typeface="楷体" panose="02010609060101010101" charset="-122"/>
                <a:ea typeface="楷体" panose="02010609060101010101" charset="-122"/>
              </a:rPr>
              <a:t>       时间一样多！</a:t>
            </a:r>
            <a:endParaRPr lang="zh-CN" altLang="en-US" dirty="0">
              <a:latin typeface="楷体" panose="02010609060101010101" charset="-122"/>
              <a:ea typeface="楷体" panose="02010609060101010101" charset="-122"/>
            </a:endParaRPr>
          </a:p>
          <a:p>
            <a:pPr marL="0" indent="0">
              <a:lnSpc>
                <a:spcPct val="100000"/>
              </a:lnSpc>
              <a:buNone/>
            </a:pPr>
            <a:r>
              <a:rPr lang="zh-CN" altLang="en-US" dirty="0">
                <a:latin typeface="楷体" panose="02010609060101010101" charset="-122"/>
                <a:ea typeface="楷体" panose="02010609060101010101" charset="-122"/>
              </a:rPr>
              <a:t>                               </a:t>
            </a:r>
            <a:endParaRPr lang="zh-CN" altLang="en-US" dirty="0">
              <a:latin typeface="楷体" panose="02010609060101010101" charset="-122"/>
              <a:ea typeface="楷体" panose="02010609060101010101" charset="-122"/>
              <a:cs typeface="微软雅黑" panose="020B0503020204020204" charset="-122"/>
              <a:sym typeface="+mn-ea"/>
            </a:endParaRPr>
          </a:p>
          <a:p>
            <a:pPr marL="0" indent="0">
              <a:lnSpc>
                <a:spcPct val="100000"/>
              </a:lnSpc>
              <a:buNone/>
            </a:pP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7" name="文本框 66"/>
          <p:cNvSpPr txBox="1"/>
          <p:nvPr/>
        </p:nvSpPr>
        <p:spPr>
          <a:xfrm>
            <a:off x="9403715" y="3169920"/>
            <a:ext cx="1842770" cy="518160"/>
          </a:xfrm>
          <a:prstGeom prst="rect">
            <a:avLst/>
          </a:prstGeom>
        </p:spPr>
        <p:style>
          <a:lnRef idx="2">
            <a:schemeClr val="accent2"/>
          </a:lnRef>
          <a:fillRef idx="1">
            <a:schemeClr val="lt1"/>
          </a:fillRef>
          <a:effectRef idx="0">
            <a:schemeClr val="accent2"/>
          </a:effectRef>
          <a:fontRef idx="minor">
            <a:schemeClr val="dk1"/>
          </a:fontRef>
        </p:style>
        <p:txBody>
          <a:bodyPr wrap="none" rtlCol="0" anchor="t">
            <a:spAutoFit/>
          </a:bodyPr>
          <a:p>
            <a:pPr algn="ctr"/>
            <a:r>
              <a:rPr lang="zh-CN" sz="2800" dirty="0">
                <a:solidFill>
                  <a:srgbClr val="0070C0"/>
                </a:solidFill>
                <a:latin typeface="Bodoni MT" panose="02070603080606020203" charset="0"/>
                <a:ea typeface="楷体" panose="02010609060101010101" charset="-122"/>
                <a:sym typeface="+mn-ea"/>
              </a:rPr>
              <a:t>短的</a:t>
            </a:r>
            <a:r>
              <a:rPr lang="en-US" altLang="zh-CN" sz="2800" dirty="0">
                <a:latin typeface="Bodoni MT" panose="02070603080606020203" charset="0"/>
                <a:ea typeface="楷体" panose="02010609060101010101" charset="-122"/>
                <a:sym typeface="+mn-ea"/>
              </a:rPr>
              <a:t>=</a:t>
            </a:r>
            <a:r>
              <a:rPr lang="zh-CN" altLang="en-US" sz="2800" dirty="0">
                <a:solidFill>
                  <a:srgbClr val="7F007F"/>
                </a:solidFill>
                <a:latin typeface="Bodoni MT" panose="02070603080606020203" charset="0"/>
                <a:ea typeface="楷体" panose="02010609060101010101" charset="-122"/>
                <a:sym typeface="+mn-ea"/>
              </a:rPr>
              <a:t>长的</a:t>
            </a:r>
            <a:endParaRPr lang="zh-CN" altLang="en-US" sz="2800" dirty="0">
              <a:solidFill>
                <a:srgbClr val="7F007F"/>
              </a:solidFill>
              <a:latin typeface="Bodoni MT" panose="02070603080606020203" charset="0"/>
              <a:ea typeface="楷体" panose="02010609060101010101" charset="-122"/>
              <a:sym typeface="+mn-ea"/>
            </a:endParaRPr>
          </a:p>
        </p:txBody>
      </p:sp>
      <p:sp>
        <p:nvSpPr>
          <p:cNvPr id="9224" name="椭圆 9223"/>
          <p:cNvSpPr/>
          <p:nvPr/>
        </p:nvSpPr>
        <p:spPr>
          <a:xfrm>
            <a:off x="6103620" y="1921510"/>
            <a:ext cx="2988000" cy="2986405"/>
          </a:xfrm>
          <a:prstGeom prst="ellipse">
            <a:avLst/>
          </a:prstGeom>
          <a:noFill/>
          <a:ln w="28575" cap="flat" cmpd="sng">
            <a:solidFill>
              <a:srgbClr val="80008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9225" name="椭圆 9224"/>
          <p:cNvSpPr/>
          <p:nvPr/>
        </p:nvSpPr>
        <p:spPr>
          <a:xfrm>
            <a:off x="7036435" y="2889250"/>
            <a:ext cx="1079500" cy="1080000"/>
          </a:xfrm>
          <a:prstGeom prst="ellipse">
            <a:avLst/>
          </a:prstGeom>
          <a:noFill/>
          <a:ln w="28575" cap="flat" cmpd="sng">
            <a:solidFill>
              <a:srgbClr val="0000FF"/>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grpSp>
        <p:nvGrpSpPr>
          <p:cNvPr id="29" name="组合 28"/>
          <p:cNvGrpSpPr/>
          <p:nvPr/>
        </p:nvGrpSpPr>
        <p:grpSpPr>
          <a:xfrm>
            <a:off x="7501255" y="1266825"/>
            <a:ext cx="76200" cy="4316095"/>
            <a:chOff x="11813" y="1995"/>
            <a:chExt cx="120" cy="6797"/>
          </a:xfrm>
        </p:grpSpPr>
        <p:cxnSp>
          <p:nvCxnSpPr>
            <p:cNvPr id="26" name="直接连接符 25"/>
            <p:cNvCxnSpPr/>
            <p:nvPr/>
          </p:nvCxnSpPr>
          <p:spPr>
            <a:xfrm>
              <a:off x="11867" y="1995"/>
              <a:ext cx="1" cy="3405"/>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0" name=" 184"/>
            <p:cNvSpPr/>
            <p:nvPr/>
          </p:nvSpPr>
          <p:spPr>
            <a:xfrm>
              <a:off x="11815" y="2970"/>
              <a:ext cx="119" cy="119"/>
            </a:xfrm>
            <a:prstGeom prst="ellipse">
              <a:avLst/>
            </a:prstGeom>
            <a:solidFill>
              <a:srgbClr val="7F00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4" name=" 184"/>
            <p:cNvSpPr/>
            <p:nvPr/>
          </p:nvSpPr>
          <p:spPr>
            <a:xfrm>
              <a:off x="11813" y="4490"/>
              <a:ext cx="119" cy="11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cxnSp>
          <p:nvCxnSpPr>
            <p:cNvPr id="27" name="直接连接符 26"/>
            <p:cNvCxnSpPr/>
            <p:nvPr/>
          </p:nvCxnSpPr>
          <p:spPr>
            <a:xfrm>
              <a:off x="11866" y="5388"/>
              <a:ext cx="1" cy="3405"/>
            </a:xfrm>
            <a:prstGeom prst="line">
              <a:avLst/>
            </a:prstGeom>
            <a:ln w="25400">
              <a:noFill/>
            </a:ln>
          </p:spPr>
          <p:style>
            <a:lnRef idx="1">
              <a:schemeClr val="accent1"/>
            </a:lnRef>
            <a:fillRef idx="0">
              <a:schemeClr val="accent1"/>
            </a:fillRef>
            <a:effectRef idx="0">
              <a:schemeClr val="accent1"/>
            </a:effectRef>
            <a:fontRef idx="minor">
              <a:schemeClr val="tx1"/>
            </a:fontRef>
          </p:style>
        </p:cxnSp>
      </p:grpSp>
      <p:sp>
        <p:nvSpPr>
          <p:cNvPr id="30" name=" 184"/>
          <p:cNvSpPr/>
          <p:nvPr/>
        </p:nvSpPr>
        <p:spPr>
          <a:xfrm>
            <a:off x="7502525" y="1885950"/>
            <a:ext cx="75565" cy="75565"/>
          </a:xfrm>
          <a:prstGeom prst="ellipse">
            <a:avLst/>
          </a:prstGeom>
          <a:solidFill>
            <a:srgbClr val="7F00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 name=" 184"/>
          <p:cNvSpPr/>
          <p:nvPr/>
        </p:nvSpPr>
        <p:spPr>
          <a:xfrm>
            <a:off x="7501255" y="2851150"/>
            <a:ext cx="75565" cy="755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cxnSp>
        <p:nvCxnSpPr>
          <p:cNvPr id="33" name="直接连接符 32"/>
          <p:cNvCxnSpPr/>
          <p:nvPr/>
        </p:nvCxnSpPr>
        <p:spPr>
          <a:xfrm>
            <a:off x="7539990" y="1266825"/>
            <a:ext cx="635" cy="2162175"/>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wheel(1)">
                                      <p:cBhvr>
                                        <p:cTn id="7" dur="1000"/>
                                        <p:tgtEl>
                                          <p:spTgt spid="9224"/>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9225"/>
                                        </p:tgtEl>
                                        <p:attrNameLst>
                                          <p:attrName>style.visibility</p:attrName>
                                        </p:attrNameLst>
                                      </p:cBhvr>
                                      <p:to>
                                        <p:strVal val="visible"/>
                                      </p:to>
                                    </p:set>
                                    <p:animEffect transition="in" filter="wheel(1)">
                                      <p:cBhvr>
                                        <p:cTn id="11" dur="1000"/>
                                        <p:tgtEl>
                                          <p:spTgt spid="922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par>
                          <p:cTn id="21" fill="hold">
                            <p:stCondLst>
                              <p:cond delay="500"/>
                            </p:stCondLst>
                            <p:childTnLst>
                              <p:par>
                                <p:cTn id="22" presetID="1" presetClass="entr" presetSubtype="0" fill="hold" grpId="0" nodeType="afterEffect">
                                  <p:stCondLst>
                                    <p:cond delay="50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xit"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31"/>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8" presetClass="emph" presetSubtype="0" fill="hold" nodeType="clickEffect">
                                  <p:stCondLst>
                                    <p:cond delay="0"/>
                                  </p:stCondLst>
                                  <p:childTnLst>
                                    <p:animRot by="21600000">
                                      <p:cBhvr>
                                        <p:cTn id="37" dur="3000" fill="hold"/>
                                        <p:tgtEl>
                                          <p:spTgt spid="29"/>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31" grpId="0" bldLvl="0" animBg="1"/>
      <p:bldP spid="30" grpId="1" animBg="1"/>
      <p:bldP spid="31" grpId="1" animBg="1"/>
      <p:bldP spid="67"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标题 111617"/>
          <p:cNvSpPr>
            <a:spLocks noGrp="1"/>
          </p:cNvSpPr>
          <p:nvPr>
            <p:ph type="title"/>
          </p:nvPr>
        </p:nvSpPr>
        <p:spPr>
          <a:xfrm>
            <a:off x="2355850" y="44450"/>
            <a:ext cx="7854950" cy="828675"/>
          </a:xfrm>
        </p:spPr>
        <p:txBody>
          <a:bodyPr anchor="b"/>
          <a:p>
            <a:r>
              <a:rPr lang="zh-CN" altLang="en-US" dirty="0"/>
              <a:t>五、数学的道理之四——</a:t>
            </a:r>
            <a:r>
              <a:rPr lang="zh-CN" altLang="en-US" dirty="0">
                <a:solidFill>
                  <a:srgbClr val="CC0000"/>
                </a:solidFill>
                <a:ea typeface="华文楷体" panose="02010600040101010101" charset="-122"/>
              </a:rPr>
              <a:t>像河流般努力</a:t>
            </a:r>
            <a:endParaRPr lang="zh-CN" altLang="en-US" dirty="0">
              <a:solidFill>
                <a:srgbClr val="CC0000"/>
              </a:solidFill>
              <a:ea typeface="华文楷体" panose="02010600040101010101" charset="-122"/>
            </a:endParaRPr>
          </a:p>
        </p:txBody>
      </p:sp>
      <p:sp>
        <p:nvSpPr>
          <p:cNvPr id="111619" name="内容占位符 111618"/>
          <p:cNvSpPr>
            <a:spLocks noGrp="1"/>
          </p:cNvSpPr>
          <p:nvPr>
            <p:ph idx="1"/>
          </p:nvPr>
        </p:nvSpPr>
        <p:spPr>
          <a:xfrm>
            <a:off x="1981200" y="1268413"/>
            <a:ext cx="8229600" cy="4859337"/>
          </a:xfrm>
        </p:spPr>
        <p:txBody>
          <a:bodyPr anchor="t"/>
          <a:p>
            <a:pPr>
              <a:buNone/>
            </a:pPr>
            <a:r>
              <a:rPr lang="zh-CN" altLang="en-US" sz="3200" dirty="0">
                <a:ea typeface="华文楷体" panose="02010600040101010101" charset="-122"/>
                <a:sym typeface="Arial" panose="020B0604020202020204" charset="-116"/>
              </a:rPr>
              <a:t>数学的向量运算恰恰是河流的一个模型！</a:t>
            </a:r>
            <a:endParaRPr lang="zh-CN" altLang="en-US" sz="3200" dirty="0">
              <a:ea typeface="华文楷体" panose="02010600040101010101" charset="-122"/>
              <a:sym typeface="Arial" panose="020B0604020202020204" charset="-116"/>
            </a:endParaRPr>
          </a:p>
          <a:p>
            <a:pPr>
              <a:buNone/>
            </a:pPr>
            <a:r>
              <a:rPr lang="zh-CN" altLang="en-US" sz="3200" dirty="0">
                <a:solidFill>
                  <a:srgbClr val="FFFF66"/>
                </a:solidFill>
                <a:ea typeface="华文楷体" panose="02010600040101010101" charset="-122"/>
              </a:rPr>
              <a:t> </a:t>
            </a:r>
            <a:r>
              <a:rPr lang="zh-CN" altLang="en-US" sz="3200" dirty="0">
                <a:solidFill>
                  <a:schemeClr val="tx1"/>
                </a:solidFill>
                <a:ea typeface="华文楷体" panose="02010600040101010101" charset="-122"/>
              </a:rPr>
              <a:t>向量的加法</a:t>
            </a:r>
            <a:endParaRPr lang="zh-CN" altLang="en-US" sz="3200" dirty="0">
              <a:solidFill>
                <a:schemeClr val="tx1"/>
              </a:solidFill>
              <a:ea typeface="华文楷体" panose="02010600040101010101" charset="-122"/>
            </a:endParaRPr>
          </a:p>
        </p:txBody>
      </p:sp>
      <p:pic>
        <p:nvPicPr>
          <p:cNvPr id="94211" name="图片 111619"/>
          <p:cNvPicPr>
            <a:picLocks noChangeAspect="1"/>
          </p:cNvPicPr>
          <p:nvPr/>
        </p:nvPicPr>
        <p:blipFill>
          <a:blip r:embed="rId1"/>
          <a:stretch>
            <a:fillRect/>
          </a:stretch>
        </p:blipFill>
        <p:spPr>
          <a:xfrm>
            <a:off x="2355850" y="2733675"/>
            <a:ext cx="7491413" cy="3255963"/>
          </a:xfrm>
          <a:prstGeom prst="rect">
            <a:avLst/>
          </a:prstGeom>
          <a:noFill/>
          <a:ln w="9525">
            <a:noFill/>
          </a:ln>
        </p:spPr>
      </p:pic>
      <p:sp>
        <p:nvSpPr>
          <p:cNvPr id="111621" name="箭头 7700"/>
          <p:cNvSpPr/>
          <p:nvPr/>
        </p:nvSpPr>
        <p:spPr>
          <a:xfrm>
            <a:off x="2792413" y="4567238"/>
            <a:ext cx="3840162" cy="133350"/>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22" name="箭头 7700"/>
          <p:cNvSpPr/>
          <p:nvPr/>
        </p:nvSpPr>
        <p:spPr>
          <a:xfrm flipV="1">
            <a:off x="6632575" y="4395788"/>
            <a:ext cx="1641475" cy="304800"/>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23" name="箭头 7700"/>
          <p:cNvSpPr/>
          <p:nvPr/>
        </p:nvSpPr>
        <p:spPr>
          <a:xfrm flipV="1">
            <a:off x="8274050" y="3986213"/>
            <a:ext cx="0" cy="411162"/>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24" name="箭头 7700"/>
          <p:cNvSpPr/>
          <p:nvPr/>
        </p:nvSpPr>
        <p:spPr>
          <a:xfrm flipH="1" flipV="1">
            <a:off x="7519988" y="3773488"/>
            <a:ext cx="754062" cy="212725"/>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25" name="箭头 7700"/>
          <p:cNvSpPr/>
          <p:nvPr/>
        </p:nvSpPr>
        <p:spPr>
          <a:xfrm flipH="1" flipV="1">
            <a:off x="6632575" y="3602038"/>
            <a:ext cx="887413" cy="173037"/>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26" name="箭头 7700"/>
          <p:cNvSpPr/>
          <p:nvPr/>
        </p:nvSpPr>
        <p:spPr>
          <a:xfrm flipH="1">
            <a:off x="5745163" y="3602038"/>
            <a:ext cx="887412" cy="0"/>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27" name="箭头 7700"/>
          <p:cNvSpPr/>
          <p:nvPr/>
        </p:nvSpPr>
        <p:spPr>
          <a:xfrm flipH="1" flipV="1">
            <a:off x="3432175" y="3430588"/>
            <a:ext cx="2312988" cy="171450"/>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28" name="箭头 7700"/>
          <p:cNvSpPr/>
          <p:nvPr/>
        </p:nvSpPr>
        <p:spPr>
          <a:xfrm flipV="1">
            <a:off x="3432175" y="3217863"/>
            <a:ext cx="260350" cy="212725"/>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29" name="箭头 7700"/>
          <p:cNvSpPr/>
          <p:nvPr/>
        </p:nvSpPr>
        <p:spPr>
          <a:xfrm flipV="1">
            <a:off x="3692525" y="3070225"/>
            <a:ext cx="531813" cy="147638"/>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30" name="箭头 7700"/>
          <p:cNvSpPr/>
          <p:nvPr/>
        </p:nvSpPr>
        <p:spPr>
          <a:xfrm>
            <a:off x="4224338" y="3070225"/>
            <a:ext cx="3573462" cy="147638"/>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31" name="箭头 7700"/>
          <p:cNvSpPr/>
          <p:nvPr/>
        </p:nvSpPr>
        <p:spPr>
          <a:xfrm flipV="1">
            <a:off x="7797800" y="3070225"/>
            <a:ext cx="1098550" cy="149225"/>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32" name="箭头 7700"/>
          <p:cNvSpPr/>
          <p:nvPr/>
        </p:nvSpPr>
        <p:spPr>
          <a:xfrm flipH="1" flipV="1">
            <a:off x="7797800" y="2608263"/>
            <a:ext cx="1098550" cy="461962"/>
          </a:xfrm>
          <a:prstGeom prst="line">
            <a:avLst/>
          </a:prstGeom>
          <a:ln w="38100" cap="flat" cmpd="sng">
            <a:solidFill>
              <a:srgbClr val="FF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33" name="箭头 7700"/>
          <p:cNvSpPr/>
          <p:nvPr/>
        </p:nvSpPr>
        <p:spPr>
          <a:xfrm flipV="1">
            <a:off x="2794000" y="2608263"/>
            <a:ext cx="5003800" cy="1958975"/>
          </a:xfrm>
          <a:prstGeom prst="line">
            <a:avLst/>
          </a:prstGeom>
          <a:ln w="47625" cap="flat" cmpd="sng">
            <a:solidFill>
              <a:srgbClr val="0000FF"/>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11634" name="矩形 111633"/>
          <p:cNvSpPr/>
          <p:nvPr/>
        </p:nvSpPr>
        <p:spPr>
          <a:xfrm rot="-660000">
            <a:off x="4432300" y="2930525"/>
            <a:ext cx="1828800" cy="500063"/>
          </a:xfrm>
          <a:prstGeom prst="rect">
            <a:avLst/>
          </a:prstGeom>
        </p:spPr>
        <p:txBody>
          <a:bodyPr wrap="none" fromWordArt="1">
            <a:prstTxWarp prst="textCascadeUp">
              <a:avLst>
                <a:gd name="adj" fmla="val 44444"/>
              </a:avLst>
            </a:prstTxWarp>
            <a:normAutofit fontScale="70000"/>
            <a:scene3d>
              <a:camera prst="legacyPerspectiveFront">
                <a:rot lat="20520000" lon="1080000" rev="0"/>
              </a:camera>
              <a:lightRig rig="legacyHarsh2" dir="b"/>
            </a:scene3d>
            <a:sp3d extrusionH="430200" prstMaterial="legacyMatte">
              <a:extrusionClr>
                <a:srgbClr val="FF6600"/>
              </a:extrusionClr>
            </a:sp3d>
          </a:bodyPr>
          <a:p>
            <a:pPr algn="ctr"/>
            <a:r>
              <a:rPr lang="zh-CN" altLang="en-US" sz="3600">
                <a:gradFill rotWithShape="0">
                  <a:gsLst>
                    <a:gs pos="0">
                      <a:srgbClr val="FFE701"/>
                    </a:gs>
                    <a:gs pos="100000">
                      <a:srgbClr val="FE3E02"/>
                    </a:gs>
                  </a:gsLst>
                  <a:lin ang="6060000" scaled="1"/>
                  <a:tileRect/>
                </a:gradFill>
                <a:latin typeface="华文行楷" panose="02010800040101010101" charset="-122"/>
                <a:ea typeface="华文行楷" panose="02010800040101010101" charset="-122"/>
              </a:rPr>
              <a:t>实现目标</a:t>
            </a:r>
            <a:endParaRPr lang="zh-CN" altLang="en-US" sz="3600">
              <a:gradFill rotWithShape="0">
                <a:gsLst>
                  <a:gs pos="0">
                    <a:srgbClr val="FFE701"/>
                  </a:gs>
                  <a:gs pos="100000">
                    <a:srgbClr val="FE3E02"/>
                  </a:gs>
                </a:gsLst>
                <a:lin ang="6060000" scaled="1"/>
                <a:tileRect/>
              </a:gradFill>
              <a:latin typeface="华文行楷" panose="02010800040101010101" charset="-122"/>
              <a:ea typeface="华文行楷" panose="02010800040101010101"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wipe(left)">
                                      <p:cBhvr>
                                        <p:cTn id="7" dur="500"/>
                                        <p:tgtEl>
                                          <p:spTgt spid="1116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1622"/>
                                        </p:tgtEl>
                                        <p:attrNameLst>
                                          <p:attrName>style.visibility</p:attrName>
                                        </p:attrNameLst>
                                      </p:cBhvr>
                                      <p:to>
                                        <p:strVal val="visible"/>
                                      </p:to>
                                    </p:set>
                                    <p:animEffect transition="in" filter="wipe(left)">
                                      <p:cBhvr>
                                        <p:cTn id="11" dur="500"/>
                                        <p:tgtEl>
                                          <p:spTgt spid="11162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1623"/>
                                        </p:tgtEl>
                                        <p:attrNameLst>
                                          <p:attrName>style.visibility</p:attrName>
                                        </p:attrNameLst>
                                      </p:cBhvr>
                                      <p:to>
                                        <p:strVal val="visible"/>
                                      </p:to>
                                    </p:set>
                                    <p:animEffect transition="in" filter="wipe(down)">
                                      <p:cBhvr>
                                        <p:cTn id="15" dur="500"/>
                                        <p:tgtEl>
                                          <p:spTgt spid="11162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11624"/>
                                        </p:tgtEl>
                                        <p:attrNameLst>
                                          <p:attrName>style.visibility</p:attrName>
                                        </p:attrNameLst>
                                      </p:cBhvr>
                                      <p:to>
                                        <p:strVal val="visible"/>
                                      </p:to>
                                    </p:set>
                                    <p:animEffect transition="in" filter="wipe(right)">
                                      <p:cBhvr>
                                        <p:cTn id="19" dur="500"/>
                                        <p:tgtEl>
                                          <p:spTgt spid="111624"/>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11625"/>
                                        </p:tgtEl>
                                        <p:attrNameLst>
                                          <p:attrName>style.visibility</p:attrName>
                                        </p:attrNameLst>
                                      </p:cBhvr>
                                      <p:to>
                                        <p:strVal val="visible"/>
                                      </p:to>
                                    </p:set>
                                    <p:animEffect transition="in" filter="wipe(right)">
                                      <p:cBhvr>
                                        <p:cTn id="23" dur="500"/>
                                        <p:tgtEl>
                                          <p:spTgt spid="111625"/>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111626"/>
                                        </p:tgtEl>
                                        <p:attrNameLst>
                                          <p:attrName>style.visibility</p:attrName>
                                        </p:attrNameLst>
                                      </p:cBhvr>
                                      <p:to>
                                        <p:strVal val="visible"/>
                                      </p:to>
                                    </p:set>
                                    <p:animEffect transition="in" filter="wipe(right)">
                                      <p:cBhvr>
                                        <p:cTn id="27" dur="500"/>
                                        <p:tgtEl>
                                          <p:spTgt spid="111626"/>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111627"/>
                                        </p:tgtEl>
                                        <p:attrNameLst>
                                          <p:attrName>style.visibility</p:attrName>
                                        </p:attrNameLst>
                                      </p:cBhvr>
                                      <p:to>
                                        <p:strVal val="visible"/>
                                      </p:to>
                                    </p:set>
                                    <p:animEffect transition="in" filter="wipe(right)">
                                      <p:cBhvr>
                                        <p:cTn id="31" dur="500"/>
                                        <p:tgtEl>
                                          <p:spTgt spid="111627"/>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11628"/>
                                        </p:tgtEl>
                                        <p:attrNameLst>
                                          <p:attrName>style.visibility</p:attrName>
                                        </p:attrNameLst>
                                      </p:cBhvr>
                                      <p:to>
                                        <p:strVal val="visible"/>
                                      </p:to>
                                    </p:set>
                                    <p:animEffect transition="in" filter="wipe(left)">
                                      <p:cBhvr>
                                        <p:cTn id="35" dur="500"/>
                                        <p:tgtEl>
                                          <p:spTgt spid="111628"/>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11629"/>
                                        </p:tgtEl>
                                        <p:attrNameLst>
                                          <p:attrName>style.visibility</p:attrName>
                                        </p:attrNameLst>
                                      </p:cBhvr>
                                      <p:to>
                                        <p:strVal val="visible"/>
                                      </p:to>
                                    </p:set>
                                    <p:animEffect transition="in" filter="wipe(left)">
                                      <p:cBhvr>
                                        <p:cTn id="39" dur="500"/>
                                        <p:tgtEl>
                                          <p:spTgt spid="111629"/>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11630"/>
                                        </p:tgtEl>
                                        <p:attrNameLst>
                                          <p:attrName>style.visibility</p:attrName>
                                        </p:attrNameLst>
                                      </p:cBhvr>
                                      <p:to>
                                        <p:strVal val="visible"/>
                                      </p:to>
                                    </p:set>
                                    <p:animEffect transition="in" filter="wipe(left)">
                                      <p:cBhvr>
                                        <p:cTn id="43" dur="500"/>
                                        <p:tgtEl>
                                          <p:spTgt spid="111630"/>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11631"/>
                                        </p:tgtEl>
                                        <p:attrNameLst>
                                          <p:attrName>style.visibility</p:attrName>
                                        </p:attrNameLst>
                                      </p:cBhvr>
                                      <p:to>
                                        <p:strVal val="visible"/>
                                      </p:to>
                                    </p:set>
                                    <p:animEffect transition="in" filter="wipe(left)">
                                      <p:cBhvr>
                                        <p:cTn id="47" dur="500"/>
                                        <p:tgtEl>
                                          <p:spTgt spid="111631"/>
                                        </p:tgtEl>
                                      </p:cBhvr>
                                    </p:animEffect>
                                  </p:childTnLst>
                                </p:cTn>
                              </p:par>
                            </p:childTnLst>
                          </p:cTn>
                        </p:par>
                        <p:par>
                          <p:cTn id="48" fill="hold">
                            <p:stCondLst>
                              <p:cond delay="5500"/>
                            </p:stCondLst>
                            <p:childTnLst>
                              <p:par>
                                <p:cTn id="49" presetID="22" presetClass="entr" presetSubtype="2" fill="hold" nodeType="afterEffect">
                                  <p:stCondLst>
                                    <p:cond delay="0"/>
                                  </p:stCondLst>
                                  <p:childTnLst>
                                    <p:set>
                                      <p:cBhvr>
                                        <p:cTn id="50" dur="1" fill="hold">
                                          <p:stCondLst>
                                            <p:cond delay="0"/>
                                          </p:stCondLst>
                                        </p:cTn>
                                        <p:tgtEl>
                                          <p:spTgt spid="111632"/>
                                        </p:tgtEl>
                                        <p:attrNameLst>
                                          <p:attrName>style.visibility</p:attrName>
                                        </p:attrNameLst>
                                      </p:cBhvr>
                                      <p:to>
                                        <p:strVal val="visible"/>
                                      </p:to>
                                    </p:set>
                                    <p:animEffect transition="in" filter="wipe(right)">
                                      <p:cBhvr>
                                        <p:cTn id="51" dur="500"/>
                                        <p:tgtEl>
                                          <p:spTgt spid="111632"/>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11633"/>
                                        </p:tgtEl>
                                        <p:attrNameLst>
                                          <p:attrName>style.visibility</p:attrName>
                                        </p:attrNameLst>
                                      </p:cBhvr>
                                      <p:to>
                                        <p:strVal val="visible"/>
                                      </p:to>
                                    </p:set>
                                    <p:animEffect transition="in" filter="wipe(left)">
                                      <p:cBhvr>
                                        <p:cTn id="55" dur="500"/>
                                        <p:tgtEl>
                                          <p:spTgt spid="111633"/>
                                        </p:tgtEl>
                                      </p:cBhvr>
                                    </p:animEffect>
                                  </p:childTnLst>
                                </p:cTn>
                              </p:par>
                            </p:childTnLst>
                          </p:cTn>
                        </p:par>
                        <p:par>
                          <p:cTn id="56" fill="hold">
                            <p:stCondLst>
                              <p:cond delay="6500"/>
                            </p:stCondLst>
                            <p:childTnLst>
                              <p:par>
                                <p:cTn id="57" presetID="1" presetClass="entr" presetSubtype="0" fill="hold" nodeType="afterEffect">
                                  <p:stCondLst>
                                    <p:cond delay="0"/>
                                  </p:stCondLst>
                                  <p:childTnLst>
                                    <p:set>
                                      <p:cBhvr>
                                        <p:cTn id="58" dur="1" fill="hold">
                                          <p:stCondLst>
                                            <p:cond delay="0"/>
                                          </p:stCondLst>
                                        </p:cTn>
                                        <p:tgtEl>
                                          <p:spTgt spid="111634"/>
                                        </p:tgtEl>
                                        <p:attrNameLst>
                                          <p:attrName>style.visibility</p:attrName>
                                        </p:attrNameLst>
                                      </p:cBhvr>
                                      <p:to>
                                        <p:strVal val="visible"/>
                                      </p:to>
                                    </p:set>
                                  </p:childTnLst>
                                </p:cTn>
                              </p:par>
                            </p:childTnLst>
                          </p:cTn>
                        </p:par>
                        <p:par>
                          <p:cTn id="59" fill="hold">
                            <p:stCondLst>
                              <p:cond delay="6500"/>
                            </p:stCondLst>
                            <p:childTnLst>
                              <p:par>
                                <p:cTn id="60" presetID="1" presetClass="entr" presetSubtype="0" fill="hold" nodeType="afterEffect">
                                  <p:stCondLst>
                                    <p:cond delay="0"/>
                                  </p:stCondLst>
                                  <p:childTnLst>
                                    <p:set>
                                      <p:cBhvr>
                                        <p:cTn id="61" dur="1" fill="hold">
                                          <p:stCondLst>
                                            <p:cond delay="0"/>
                                          </p:stCondLst>
                                        </p:cTn>
                                        <p:tgtEl>
                                          <p:spTgt spid="111619">
                                            <p:txEl>
                                              <p:charRg st="0" end="8"/>
                                            </p:txEl>
                                          </p:spTgt>
                                        </p:tgtEl>
                                        <p:attrNameLst>
                                          <p:attrName>style.visibility</p:attrName>
                                        </p:attrNameLst>
                                      </p:cBhvr>
                                      <p:to>
                                        <p:strVal val="visible"/>
                                      </p:to>
                                    </p:set>
                                  </p:childTnLst>
                                </p:cTn>
                              </p:par>
                            </p:childTnLst>
                          </p:cTn>
                        </p:par>
                        <p:par>
                          <p:cTn id="62" fill="hold">
                            <p:stCondLst>
                              <p:cond delay="6500"/>
                            </p:stCondLst>
                            <p:childTnLst>
                              <p:par>
                                <p:cTn id="63" presetID="1" presetClass="entr" presetSubtype="0" fill="hold" nodeType="afterEffect">
                                  <p:stCondLst>
                                    <p:cond delay="0"/>
                                  </p:stCondLst>
                                  <p:childTnLst>
                                    <p:set>
                                      <p:cBhvr>
                                        <p:cTn id="64"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标题 111617"/>
          <p:cNvSpPr>
            <a:spLocks noGrp="1"/>
          </p:cNvSpPr>
          <p:nvPr>
            <p:ph type="title"/>
          </p:nvPr>
        </p:nvSpPr>
        <p:spPr>
          <a:xfrm>
            <a:off x="2355850" y="44450"/>
            <a:ext cx="7854950" cy="828675"/>
          </a:xfrm>
        </p:spPr>
        <p:txBody>
          <a:bodyPr anchor="b"/>
          <a:p>
            <a:r>
              <a:rPr lang="zh-CN" altLang="en-US" dirty="0"/>
              <a:t>五、数学的道理之四——</a:t>
            </a:r>
            <a:r>
              <a:rPr lang="zh-CN" altLang="en-US" dirty="0">
                <a:solidFill>
                  <a:srgbClr val="CC0000"/>
                </a:solidFill>
                <a:ea typeface="华文楷体" panose="02010600040101010101" charset="-122"/>
              </a:rPr>
              <a:t>像河流般努力</a:t>
            </a:r>
            <a:endParaRPr lang="zh-CN" altLang="en-US" dirty="0">
              <a:solidFill>
                <a:srgbClr val="CC0000"/>
              </a:solidFill>
              <a:ea typeface="华文楷体" panose="02010600040101010101" charset="-122"/>
            </a:endParaRPr>
          </a:p>
        </p:txBody>
      </p:sp>
      <p:sp>
        <p:nvSpPr>
          <p:cNvPr id="111619" name="内容占位符 111618"/>
          <p:cNvSpPr>
            <a:spLocks noGrp="1"/>
          </p:cNvSpPr>
          <p:nvPr>
            <p:ph idx="1"/>
          </p:nvPr>
        </p:nvSpPr>
        <p:spPr>
          <a:xfrm>
            <a:off x="1981200" y="1268413"/>
            <a:ext cx="8229600" cy="4859337"/>
          </a:xfrm>
        </p:spPr>
        <p:txBody>
          <a:bodyPr anchor="t">
            <a:noAutofit/>
          </a:bodyPr>
          <a:p>
            <a:pPr>
              <a:lnSpc>
                <a:spcPct val="110000"/>
              </a:lnSpc>
              <a:buNone/>
            </a:pPr>
            <a:r>
              <a:rPr lang="zh-CN" altLang="en-US" sz="2800" dirty="0">
                <a:ea typeface="华文楷体" panose="02010600040101010101" charset="-122"/>
                <a:sym typeface="Arial" panose="020B0604020202020204" charset="-116"/>
              </a:rPr>
              <a:t>数学的向量诠释人生也是十分形象的！</a:t>
            </a:r>
            <a:endParaRPr lang="zh-CN" altLang="en-US" sz="2800" dirty="0">
              <a:ea typeface="华文楷体" panose="02010600040101010101" charset="-122"/>
              <a:sym typeface="Arial" panose="020B0604020202020204" charset="-116"/>
            </a:endParaRPr>
          </a:p>
          <a:p>
            <a:pPr>
              <a:lnSpc>
                <a:spcPct val="110000"/>
              </a:lnSpc>
              <a:buNone/>
            </a:pPr>
            <a:r>
              <a:rPr lang="zh-CN" altLang="en-US" sz="2800" dirty="0">
                <a:solidFill>
                  <a:srgbClr val="FFFF66"/>
                </a:solidFill>
                <a:ea typeface="华文楷体" panose="02010600040101010101" charset="-122"/>
              </a:rPr>
              <a:t> </a:t>
            </a:r>
            <a:r>
              <a:rPr lang="zh-CN" altLang="en-US" sz="2800" dirty="0">
                <a:solidFill>
                  <a:schemeClr val="tx1"/>
                </a:solidFill>
                <a:ea typeface="华文楷体" panose="02010600040101010101" charset="-122"/>
              </a:rPr>
              <a:t>向量：有方向有大小的量。</a:t>
            </a:r>
            <a:endParaRPr lang="zh-CN" altLang="en-US" sz="2800" dirty="0">
              <a:solidFill>
                <a:schemeClr val="tx1"/>
              </a:solidFill>
              <a:ea typeface="华文楷体" panose="02010600040101010101" charset="-122"/>
            </a:endParaRPr>
          </a:p>
          <a:p>
            <a:pPr>
              <a:lnSpc>
                <a:spcPct val="110000"/>
              </a:lnSpc>
              <a:buNone/>
            </a:pPr>
            <a:r>
              <a:rPr lang="zh-CN" altLang="en-US" sz="2800" dirty="0">
                <a:solidFill>
                  <a:srgbClr val="FF0000"/>
                </a:solidFill>
                <a:ea typeface="华文楷体" panose="02010600040101010101" charset="-122"/>
              </a:rPr>
              <a:t>方向</a:t>
            </a:r>
            <a:r>
              <a:rPr lang="zh-CN" altLang="en-US" sz="2800" dirty="0">
                <a:solidFill>
                  <a:schemeClr val="tx1"/>
                </a:solidFill>
                <a:ea typeface="华文楷体" panose="02010600040101010101" charset="-122"/>
              </a:rPr>
              <a:t>的选取意味着</a:t>
            </a:r>
            <a:endParaRPr lang="zh-CN" altLang="en-US" sz="2800" dirty="0">
              <a:solidFill>
                <a:schemeClr val="tx1"/>
              </a:solidFill>
              <a:ea typeface="华文楷体" panose="02010600040101010101" charset="-122"/>
            </a:endParaRPr>
          </a:p>
          <a:p>
            <a:pPr algn="ctr">
              <a:lnSpc>
                <a:spcPct val="110000"/>
              </a:lnSpc>
              <a:buNone/>
            </a:pPr>
            <a:r>
              <a:rPr lang="zh-CN" altLang="en-US" sz="2800" dirty="0">
                <a:solidFill>
                  <a:srgbClr val="FF0000"/>
                </a:solidFill>
                <a:ea typeface="华文楷体" panose="02010600040101010101" charset="-122"/>
              </a:rPr>
              <a:t>决策</a:t>
            </a:r>
            <a:r>
              <a:rPr lang="zh-CN" altLang="en-US" sz="2800" dirty="0">
                <a:solidFill>
                  <a:schemeClr val="tx1"/>
                </a:solidFill>
                <a:ea typeface="华文楷体" panose="02010600040101010101" charset="-122"/>
              </a:rPr>
              <a:t>是否正确</a:t>
            </a:r>
            <a:endParaRPr lang="zh-CN" altLang="en-US" sz="2800" dirty="0">
              <a:solidFill>
                <a:schemeClr val="tx1"/>
              </a:solidFill>
              <a:ea typeface="华文楷体" panose="02010600040101010101" charset="-122"/>
            </a:endParaRPr>
          </a:p>
          <a:p>
            <a:pPr>
              <a:lnSpc>
                <a:spcPct val="110000"/>
              </a:lnSpc>
              <a:buNone/>
            </a:pPr>
            <a:r>
              <a:rPr lang="zh-CN" altLang="en-US" sz="2800" dirty="0">
                <a:solidFill>
                  <a:srgbClr val="FF0000"/>
                </a:solidFill>
                <a:ea typeface="华文楷体" panose="02010600040101010101" charset="-122"/>
              </a:rPr>
              <a:t>大小</a:t>
            </a:r>
            <a:r>
              <a:rPr lang="zh-CN" altLang="en-US" sz="2800" dirty="0">
                <a:solidFill>
                  <a:schemeClr val="tx1"/>
                </a:solidFill>
                <a:ea typeface="华文楷体" panose="02010600040101010101" charset="-122"/>
              </a:rPr>
              <a:t>的差异意味着</a:t>
            </a:r>
            <a:endParaRPr lang="zh-CN" altLang="en-US" sz="2800" dirty="0">
              <a:solidFill>
                <a:schemeClr val="tx1"/>
              </a:solidFill>
              <a:ea typeface="华文楷体" panose="02010600040101010101" charset="-122"/>
            </a:endParaRPr>
          </a:p>
          <a:p>
            <a:pPr algn="ctr">
              <a:lnSpc>
                <a:spcPct val="110000"/>
              </a:lnSpc>
              <a:buNone/>
            </a:pPr>
            <a:r>
              <a:rPr lang="zh-CN" altLang="en-US" sz="2800" dirty="0">
                <a:solidFill>
                  <a:srgbClr val="FF0000"/>
                </a:solidFill>
                <a:ea typeface="华文楷体" panose="02010600040101010101" charset="-122"/>
              </a:rPr>
              <a:t>付出</a:t>
            </a:r>
            <a:r>
              <a:rPr lang="zh-CN" altLang="en-US" sz="2800" dirty="0">
                <a:solidFill>
                  <a:schemeClr val="tx1"/>
                </a:solidFill>
                <a:ea typeface="华文楷体" panose="02010600040101010101" charset="-122"/>
              </a:rPr>
              <a:t>是否足够</a:t>
            </a:r>
            <a:endParaRPr lang="zh-CN" altLang="en-US" sz="2800" dirty="0">
              <a:solidFill>
                <a:schemeClr val="tx1"/>
              </a:solidFill>
              <a:ea typeface="华文楷体" panose="02010600040101010101" charset="-122"/>
            </a:endParaRPr>
          </a:p>
          <a:p>
            <a:pPr>
              <a:lnSpc>
                <a:spcPct val="110000"/>
              </a:lnSpc>
              <a:buNone/>
            </a:pPr>
            <a:r>
              <a:rPr lang="zh-CN" altLang="en-US" sz="2800" dirty="0">
                <a:solidFill>
                  <a:schemeClr val="tx1"/>
                </a:solidFill>
                <a:ea typeface="华文楷体" panose="02010600040101010101" charset="-122"/>
              </a:rPr>
              <a:t>向量的相等只取决于方向的大小</a:t>
            </a:r>
            <a:r>
              <a:rPr lang="zh-CN" altLang="en-US" sz="2800" dirty="0">
                <a:solidFill>
                  <a:schemeClr val="tx1"/>
                </a:solidFill>
                <a:ea typeface="华文楷体" panose="02010600040101010101" charset="-122"/>
                <a:sym typeface="Arial" panose="020B0604020202020204" pitchFamily="34" charset="0"/>
              </a:rPr>
              <a:t>意味着</a:t>
            </a:r>
            <a:endParaRPr lang="zh-CN" altLang="en-US" sz="2800" dirty="0">
              <a:solidFill>
                <a:schemeClr val="tx1"/>
              </a:solidFill>
              <a:ea typeface="华文楷体" panose="02010600040101010101" charset="-122"/>
              <a:sym typeface="Arial" panose="020B0604020202020204" pitchFamily="34" charset="0"/>
            </a:endParaRPr>
          </a:p>
          <a:p>
            <a:pPr algn="ctr">
              <a:lnSpc>
                <a:spcPct val="110000"/>
              </a:lnSpc>
              <a:buNone/>
            </a:pPr>
            <a:r>
              <a:rPr lang="zh-CN" altLang="en-US" sz="2800" dirty="0">
                <a:solidFill>
                  <a:schemeClr val="tx1"/>
                </a:solidFill>
                <a:ea typeface="华文楷体" panose="02010600040101010101" charset="-122"/>
              </a:rPr>
              <a:t>时空是不可能帮助你作出决定和付出的</a:t>
            </a:r>
            <a:endParaRPr lang="zh-CN" altLang="en-US" sz="2800" dirty="0">
              <a:solidFill>
                <a:schemeClr val="tx1"/>
              </a:solidFill>
              <a:ea typeface="华文楷体" panose="02010600040101010101"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1619">
                                            <p:txEl>
                                              <p:charRg st="0" end="8"/>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161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11619">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11619">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161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1619">
                                            <p:txEl>
                                              <p:pRg st="6" end="6"/>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11619">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11619">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标题 111617"/>
          <p:cNvSpPr>
            <a:spLocks noGrp="1"/>
          </p:cNvSpPr>
          <p:nvPr>
            <p:ph type="title"/>
          </p:nvPr>
        </p:nvSpPr>
        <p:spPr>
          <a:xfrm>
            <a:off x="2355850" y="44450"/>
            <a:ext cx="7854950" cy="828675"/>
          </a:xfrm>
        </p:spPr>
        <p:txBody>
          <a:bodyPr anchor="b"/>
          <a:p>
            <a:r>
              <a:rPr lang="zh-CN" altLang="en-US" dirty="0"/>
              <a:t>五、数学的道理之四——</a:t>
            </a:r>
            <a:r>
              <a:rPr lang="zh-CN" altLang="en-US" dirty="0">
                <a:solidFill>
                  <a:srgbClr val="CC0000"/>
                </a:solidFill>
                <a:ea typeface="华文楷体" panose="02010600040101010101" charset="-122"/>
              </a:rPr>
              <a:t>像河流般努力</a:t>
            </a:r>
            <a:endParaRPr lang="zh-CN" altLang="en-US" dirty="0">
              <a:solidFill>
                <a:srgbClr val="CC0000"/>
              </a:solidFill>
              <a:ea typeface="华文楷体" panose="02010600040101010101" charset="-122"/>
            </a:endParaRPr>
          </a:p>
        </p:txBody>
      </p:sp>
      <p:sp>
        <p:nvSpPr>
          <p:cNvPr id="111619" name="内容占位符 111618"/>
          <p:cNvSpPr>
            <a:spLocks noGrp="1"/>
          </p:cNvSpPr>
          <p:nvPr>
            <p:ph idx="1"/>
          </p:nvPr>
        </p:nvSpPr>
        <p:spPr>
          <a:xfrm>
            <a:off x="1981200" y="1268413"/>
            <a:ext cx="8229600" cy="4859337"/>
          </a:xfrm>
        </p:spPr>
        <p:txBody>
          <a:bodyPr anchor="t">
            <a:normAutofit fontScale="90000"/>
          </a:bodyPr>
          <a:p>
            <a:pPr>
              <a:lnSpc>
                <a:spcPct val="120000"/>
              </a:lnSpc>
              <a:buNone/>
            </a:pPr>
            <a:r>
              <a:rPr lang="zh-CN" altLang="en-US" sz="3200" dirty="0">
                <a:ea typeface="华文楷体" panose="02010600040101010101" charset="-122"/>
                <a:sym typeface="Arial" panose="020B0604020202020204" charset="-116"/>
              </a:rPr>
              <a:t>数学的向量诠释人生也是十分形象的！</a:t>
            </a:r>
            <a:endParaRPr lang="zh-CN" altLang="en-US" sz="3200" dirty="0">
              <a:ea typeface="华文楷体" panose="02010600040101010101" charset="-122"/>
              <a:sym typeface="Arial" panose="020B0604020202020204" charset="-116"/>
            </a:endParaRPr>
          </a:p>
          <a:p>
            <a:pPr>
              <a:lnSpc>
                <a:spcPct val="120000"/>
              </a:lnSpc>
              <a:buNone/>
            </a:pPr>
            <a:r>
              <a:rPr lang="zh-CN" altLang="en-US" sz="3200" dirty="0">
                <a:solidFill>
                  <a:schemeClr val="tx1"/>
                </a:solidFill>
                <a:ea typeface="华文楷体" panose="02010600040101010101" charset="-122"/>
              </a:rPr>
              <a:t>向量的加法（减法）意味着</a:t>
            </a:r>
            <a:endParaRPr lang="zh-CN" altLang="en-US" sz="3200" dirty="0">
              <a:solidFill>
                <a:schemeClr val="tx1"/>
              </a:solidFill>
              <a:ea typeface="华文楷体" panose="02010600040101010101" charset="-122"/>
            </a:endParaRPr>
          </a:p>
          <a:p>
            <a:pPr algn="ctr">
              <a:lnSpc>
                <a:spcPct val="120000"/>
              </a:lnSpc>
              <a:buNone/>
            </a:pPr>
            <a:r>
              <a:rPr lang="zh-CN" altLang="en-US" sz="3200" dirty="0">
                <a:solidFill>
                  <a:schemeClr val="tx1"/>
                </a:solidFill>
                <a:ea typeface="华文楷体" panose="02010600040101010101" charset="-122"/>
              </a:rPr>
              <a:t>意见</a:t>
            </a:r>
            <a:r>
              <a:rPr lang="zh-CN" altLang="en-US" sz="3200" dirty="0">
                <a:solidFill>
                  <a:srgbClr val="FF0000"/>
                </a:solidFill>
                <a:ea typeface="华文楷体" panose="02010600040101010101" charset="-122"/>
              </a:rPr>
              <a:t>接近</a:t>
            </a:r>
            <a:r>
              <a:rPr lang="zh-CN" altLang="en-US" sz="3200" dirty="0">
                <a:solidFill>
                  <a:schemeClr val="tx1"/>
                </a:solidFill>
                <a:ea typeface="华文楷体" panose="02010600040101010101" charset="-122"/>
              </a:rPr>
              <a:t>（相左）时，形成了</a:t>
            </a:r>
            <a:r>
              <a:rPr lang="zh-CN" altLang="en-US" sz="3200" dirty="0">
                <a:solidFill>
                  <a:srgbClr val="FF0000"/>
                </a:solidFill>
                <a:ea typeface="华文楷体" panose="02010600040101010101" charset="-122"/>
              </a:rPr>
              <a:t>正</a:t>
            </a:r>
            <a:r>
              <a:rPr lang="zh-CN" altLang="en-US" sz="3200" dirty="0">
                <a:solidFill>
                  <a:schemeClr val="tx1"/>
                </a:solidFill>
                <a:ea typeface="华文楷体" panose="02010600040101010101" charset="-122"/>
              </a:rPr>
              <a:t>（负）能量。</a:t>
            </a:r>
            <a:endParaRPr lang="zh-CN" altLang="en-US" sz="3200" dirty="0">
              <a:solidFill>
                <a:schemeClr val="tx1"/>
              </a:solidFill>
              <a:ea typeface="华文楷体" panose="02010600040101010101" charset="-122"/>
            </a:endParaRPr>
          </a:p>
          <a:p>
            <a:pPr>
              <a:lnSpc>
                <a:spcPct val="120000"/>
              </a:lnSpc>
              <a:buNone/>
            </a:pPr>
            <a:r>
              <a:rPr lang="zh-CN" altLang="en-US" sz="3200" dirty="0">
                <a:solidFill>
                  <a:schemeClr val="tx1"/>
                </a:solidFill>
                <a:ea typeface="华文楷体" panose="02010600040101010101" charset="-122"/>
              </a:rPr>
              <a:t>向量的</a:t>
            </a:r>
            <a:r>
              <a:rPr lang="zh-CN" altLang="en-US" sz="3200" dirty="0">
                <a:solidFill>
                  <a:srgbClr val="FF0000"/>
                </a:solidFill>
                <a:ea typeface="华文楷体" panose="02010600040101010101" charset="-122"/>
              </a:rPr>
              <a:t>内积</a:t>
            </a:r>
            <a:r>
              <a:rPr lang="zh-CN" altLang="en-US" sz="3200" dirty="0">
                <a:solidFill>
                  <a:schemeClr val="tx1"/>
                </a:solidFill>
                <a:ea typeface="华文楷体" panose="02010600040101010101" charset="-122"/>
              </a:rPr>
              <a:t>意味着</a:t>
            </a:r>
            <a:endParaRPr lang="zh-CN" altLang="en-US" sz="3200" dirty="0">
              <a:solidFill>
                <a:schemeClr val="tx1"/>
              </a:solidFill>
              <a:ea typeface="华文楷体" panose="02010600040101010101" charset="-122"/>
            </a:endParaRPr>
          </a:p>
          <a:p>
            <a:pPr algn="ctr">
              <a:lnSpc>
                <a:spcPct val="120000"/>
              </a:lnSpc>
              <a:buNone/>
            </a:pPr>
            <a:r>
              <a:rPr lang="zh-CN" altLang="en-US" sz="3200" dirty="0">
                <a:solidFill>
                  <a:schemeClr val="tx1"/>
                </a:solidFill>
                <a:ea typeface="华文楷体" panose="02010600040101010101" charset="-122"/>
              </a:rPr>
              <a:t>两者之间的关系</a:t>
            </a:r>
            <a:r>
              <a:rPr lang="zh-CN" altLang="en-US" sz="3200" dirty="0">
                <a:solidFill>
                  <a:srgbClr val="FF0000"/>
                </a:solidFill>
                <a:ea typeface="华文楷体" panose="02010600040101010101" charset="-122"/>
              </a:rPr>
              <a:t>相关度</a:t>
            </a:r>
            <a:r>
              <a:rPr lang="zh-CN" altLang="en-US" sz="3200" dirty="0">
                <a:solidFill>
                  <a:schemeClr val="tx1"/>
                </a:solidFill>
                <a:ea typeface="华文楷体" panose="02010600040101010101" charset="-122"/>
              </a:rPr>
              <a:t>。</a:t>
            </a:r>
            <a:endParaRPr lang="zh-CN" altLang="en-US" sz="3200" dirty="0">
              <a:solidFill>
                <a:schemeClr val="tx1"/>
              </a:solidFill>
              <a:ea typeface="华文楷体" panose="02010600040101010101" charset="-122"/>
            </a:endParaRPr>
          </a:p>
          <a:p>
            <a:pPr>
              <a:lnSpc>
                <a:spcPct val="120000"/>
              </a:lnSpc>
              <a:buNone/>
            </a:pPr>
            <a:r>
              <a:rPr lang="zh-CN" altLang="en-US" sz="3200" dirty="0">
                <a:solidFill>
                  <a:schemeClr val="tx1"/>
                </a:solidFill>
                <a:ea typeface="华文楷体" panose="02010600040101010101" charset="-122"/>
              </a:rPr>
              <a:t>向量的</a:t>
            </a:r>
            <a:r>
              <a:rPr lang="zh-CN" altLang="en-US" sz="3200" dirty="0">
                <a:solidFill>
                  <a:srgbClr val="FF0000"/>
                </a:solidFill>
                <a:ea typeface="华文楷体" panose="02010600040101010101" charset="-122"/>
              </a:rPr>
              <a:t>外积</a:t>
            </a:r>
            <a:r>
              <a:rPr lang="zh-CN" altLang="en-US" sz="3200" dirty="0">
                <a:solidFill>
                  <a:schemeClr val="tx1"/>
                </a:solidFill>
                <a:ea typeface="华文楷体" panose="02010600040101010101" charset="-122"/>
              </a:rPr>
              <a:t>意味着</a:t>
            </a:r>
            <a:endParaRPr lang="zh-CN" altLang="en-US" sz="3200" dirty="0">
              <a:solidFill>
                <a:schemeClr val="tx1"/>
              </a:solidFill>
              <a:ea typeface="华文楷体" panose="02010600040101010101" charset="-122"/>
            </a:endParaRPr>
          </a:p>
          <a:p>
            <a:pPr algn="ctr">
              <a:lnSpc>
                <a:spcPct val="120000"/>
              </a:lnSpc>
              <a:buNone/>
            </a:pPr>
            <a:r>
              <a:rPr lang="zh-CN" altLang="en-US" sz="3200" dirty="0">
                <a:solidFill>
                  <a:schemeClr val="tx1"/>
                </a:solidFill>
                <a:ea typeface="华文楷体" panose="02010600040101010101" charset="-122"/>
              </a:rPr>
              <a:t>不同优势的适当</a:t>
            </a:r>
            <a:r>
              <a:rPr lang="zh-CN" altLang="en-US" sz="3200" dirty="0">
                <a:solidFill>
                  <a:srgbClr val="FF0000"/>
                </a:solidFill>
                <a:ea typeface="华文楷体" panose="02010600040101010101" charset="-122"/>
              </a:rPr>
              <a:t>交叉</a:t>
            </a:r>
            <a:r>
              <a:rPr lang="zh-CN" altLang="en-US" sz="3200" dirty="0">
                <a:solidFill>
                  <a:schemeClr val="tx1"/>
                </a:solidFill>
                <a:ea typeface="华文楷体" panose="02010600040101010101" charset="-122"/>
              </a:rPr>
              <a:t>能够产生</a:t>
            </a:r>
            <a:r>
              <a:rPr lang="zh-CN" altLang="en-US" sz="3200" dirty="0">
                <a:solidFill>
                  <a:srgbClr val="FF0000"/>
                </a:solidFill>
                <a:ea typeface="华文楷体" panose="02010600040101010101" charset="-122"/>
              </a:rPr>
              <a:t>新</a:t>
            </a:r>
            <a:r>
              <a:rPr lang="zh-CN" altLang="en-US" sz="3200" dirty="0">
                <a:solidFill>
                  <a:schemeClr val="tx1"/>
                </a:solidFill>
                <a:ea typeface="华文楷体" panose="02010600040101010101" charset="-122"/>
              </a:rPr>
              <a:t>的优势。</a:t>
            </a:r>
            <a:endParaRPr lang="zh-CN" altLang="en-US" sz="3200" dirty="0">
              <a:solidFill>
                <a:schemeClr val="tx1"/>
              </a:solidFill>
              <a:ea typeface="华文楷体" panose="02010600040101010101"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1619">
                                            <p:txEl>
                                              <p:charRg st="0" end="8"/>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161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11619">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11619">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1619">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1619">
                                            <p:txEl>
                                              <p:pRg st="7" end="7"/>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标题 111617"/>
          <p:cNvSpPr>
            <a:spLocks noGrp="1"/>
          </p:cNvSpPr>
          <p:nvPr>
            <p:ph type="title"/>
          </p:nvPr>
        </p:nvSpPr>
        <p:spPr>
          <a:xfrm>
            <a:off x="2355850" y="44450"/>
            <a:ext cx="7854950" cy="828675"/>
          </a:xfrm>
        </p:spPr>
        <p:txBody>
          <a:bodyPr anchor="b"/>
          <a:p>
            <a:r>
              <a:rPr lang="zh-CN" altLang="en-US" dirty="0"/>
              <a:t>五、数学的道理之四——</a:t>
            </a:r>
            <a:r>
              <a:rPr lang="zh-CN" altLang="en-US" dirty="0">
                <a:solidFill>
                  <a:srgbClr val="CC0000"/>
                </a:solidFill>
                <a:ea typeface="华文楷体" panose="02010600040101010101" charset="-122"/>
              </a:rPr>
              <a:t>像河流般努力</a:t>
            </a:r>
            <a:endParaRPr lang="zh-CN" altLang="en-US" dirty="0">
              <a:solidFill>
                <a:srgbClr val="CC0000"/>
              </a:solidFill>
              <a:ea typeface="华文楷体" panose="02010600040101010101" charset="-122"/>
            </a:endParaRPr>
          </a:p>
        </p:txBody>
      </p:sp>
      <p:sp>
        <p:nvSpPr>
          <p:cNvPr id="111619" name="内容占位符 111618"/>
          <p:cNvSpPr>
            <a:spLocks noGrp="1"/>
          </p:cNvSpPr>
          <p:nvPr>
            <p:ph idx="1"/>
          </p:nvPr>
        </p:nvSpPr>
        <p:spPr>
          <a:xfrm>
            <a:off x="1981200" y="1268413"/>
            <a:ext cx="7323138" cy="3103562"/>
          </a:xfrm>
        </p:spPr>
        <p:txBody>
          <a:bodyPr anchor="t">
            <a:normAutofit fontScale="90000" lnSpcReduction="10000"/>
          </a:bodyPr>
          <a:p>
            <a:pPr>
              <a:buNone/>
            </a:pPr>
            <a:r>
              <a:rPr lang="zh-CN" altLang="en-US" sz="3200" dirty="0">
                <a:ea typeface="华文楷体" panose="02010600040101010101" charset="-122"/>
                <a:sym typeface="Arial" panose="020B0604020202020204" charset="-116"/>
              </a:rPr>
              <a:t>数学的向量诠释人生也是十分形象的！</a:t>
            </a:r>
            <a:endParaRPr lang="zh-CN" altLang="en-US" sz="3200" dirty="0">
              <a:ea typeface="华文楷体" panose="02010600040101010101" charset="-122"/>
              <a:sym typeface="Arial" panose="020B0604020202020204" charset="-116"/>
            </a:endParaRPr>
          </a:p>
          <a:p>
            <a:pPr>
              <a:buNone/>
            </a:pPr>
            <a:r>
              <a:rPr lang="zh-CN" altLang="en-US" sz="3200" dirty="0">
                <a:solidFill>
                  <a:schemeClr val="tx1"/>
                </a:solidFill>
                <a:ea typeface="华文楷体" panose="02010600040101010101" charset="-122"/>
              </a:rPr>
              <a:t>向量的加法（减法）意味着</a:t>
            </a:r>
            <a:endParaRPr lang="zh-CN" altLang="en-US" sz="3200" dirty="0">
              <a:solidFill>
                <a:schemeClr val="tx1"/>
              </a:solidFill>
              <a:ea typeface="华文楷体" panose="02010600040101010101" charset="-122"/>
            </a:endParaRPr>
          </a:p>
          <a:p>
            <a:pPr algn="l">
              <a:buNone/>
            </a:pPr>
            <a:r>
              <a:rPr lang="zh-CN" altLang="en-US" sz="3200" dirty="0">
                <a:solidFill>
                  <a:schemeClr val="tx1"/>
                </a:solidFill>
                <a:ea typeface="华文楷体" panose="02010600040101010101" charset="-122"/>
              </a:rPr>
              <a:t>意见接近（相左）时，</a:t>
            </a:r>
            <a:endParaRPr lang="zh-CN" altLang="en-US" sz="3200" dirty="0">
              <a:solidFill>
                <a:schemeClr val="tx1"/>
              </a:solidFill>
              <a:ea typeface="华文楷体" panose="02010600040101010101" charset="-122"/>
            </a:endParaRPr>
          </a:p>
          <a:p>
            <a:pPr algn="l">
              <a:buNone/>
            </a:pPr>
            <a:r>
              <a:rPr lang="zh-CN" altLang="en-US" sz="3200" dirty="0">
                <a:solidFill>
                  <a:schemeClr val="tx1"/>
                </a:solidFill>
                <a:ea typeface="华文楷体" panose="02010600040101010101" charset="-122"/>
              </a:rPr>
              <a:t>形成了正（负）能量。</a:t>
            </a:r>
            <a:endParaRPr lang="zh-CN" altLang="en-US" sz="3200" dirty="0">
              <a:solidFill>
                <a:schemeClr val="tx1"/>
              </a:solidFill>
              <a:ea typeface="华文楷体" panose="02010600040101010101" charset="-122"/>
            </a:endParaRPr>
          </a:p>
          <a:p>
            <a:pPr>
              <a:buNone/>
            </a:pPr>
            <a:endParaRPr lang="zh-CN" altLang="en-US" sz="3200" dirty="0">
              <a:solidFill>
                <a:schemeClr val="tx1"/>
              </a:solidFill>
              <a:ea typeface="华文楷体" panose="02010600040101010101" charset="-122"/>
            </a:endParaRPr>
          </a:p>
        </p:txBody>
      </p:sp>
      <p:cxnSp>
        <p:nvCxnSpPr>
          <p:cNvPr id="2" name="直接箭头连接符 1"/>
          <p:cNvCxnSpPr/>
          <p:nvPr/>
        </p:nvCxnSpPr>
        <p:spPr>
          <a:xfrm flipV="1">
            <a:off x="6950075" y="3571875"/>
            <a:ext cx="2019300" cy="1155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nvCxnSpPr>
        <p:spPr>
          <a:xfrm flipV="1">
            <a:off x="6943725" y="3190875"/>
            <a:ext cx="304800" cy="1544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V="1">
            <a:off x="6950075" y="2413000"/>
            <a:ext cx="2052638" cy="2314575"/>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6670675" y="4732338"/>
            <a:ext cx="292100" cy="12414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6983413" y="4740275"/>
            <a:ext cx="1401763" cy="673100"/>
          </a:xfrm>
          <a:prstGeom prst="straightConnector1">
            <a:avLst/>
          </a:prstGeom>
          <a:ln w="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任意多边形 7"/>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1619">
                                            <p:txEl>
                                              <p:charRg st="0" end="8"/>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161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11619">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11619">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1619">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1619">
                                            <p:txEl>
                                              <p:pRg st="7" end="7"/>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11619">
                                            <p:txEl>
                                              <p:pRg st="1" end="1"/>
                                            </p:txEl>
                                          </p:spTgt>
                                        </p:tgtEl>
                                        <p:attrNameLst>
                                          <p:attrName>style.visibility</p:attrName>
                                        </p:attrNameLst>
                                      </p:cBhvr>
                                      <p:to>
                                        <p:strVal val="visible"/>
                                      </p:to>
                                    </p:set>
                                  </p:childTnLst>
                                </p:cTn>
                              </p:par>
                            </p:childTnLst>
                          </p:cTn>
                        </p:par>
                        <p:par>
                          <p:cTn id="25" fill="hold">
                            <p:stCondLst>
                              <p:cond delay="0"/>
                            </p:stCondLst>
                            <p:childTnLst>
                              <p:par>
                                <p:cTn id="26" presetID="22" presetClass="entr" presetSubtype="4"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up)">
                                      <p:cBhvr>
                                        <p:cTn id="41" dur="500"/>
                                        <p:tgtEl>
                                          <p:spTgt spid="2"/>
                                        </p:tgtEl>
                                      </p:cBhvr>
                                    </p:animEffect>
                                  </p:childTnLst>
                                </p:cTn>
                              </p:par>
                              <p:par>
                                <p:cTn id="42" presetID="22" presetClass="entr" presetSubtype="1"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par>
                                <p:cTn id="45" presetID="22" presetClass="entr" presetSubtype="1"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up)">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7" name="标题 111617"/>
          <p:cNvSpPr>
            <a:spLocks noGrp="1"/>
          </p:cNvSpPr>
          <p:nvPr>
            <p:ph type="title"/>
          </p:nvPr>
        </p:nvSpPr>
        <p:spPr>
          <a:xfrm>
            <a:off x="2355850" y="44450"/>
            <a:ext cx="7854950" cy="828675"/>
          </a:xfrm>
        </p:spPr>
        <p:txBody>
          <a:bodyPr anchor="b"/>
          <a:p>
            <a:r>
              <a:rPr lang="zh-CN" altLang="en-US" dirty="0"/>
              <a:t>五、数学的道理之四——</a:t>
            </a:r>
            <a:r>
              <a:rPr lang="zh-CN" altLang="en-US" dirty="0">
                <a:solidFill>
                  <a:srgbClr val="CC0000"/>
                </a:solidFill>
                <a:ea typeface="华文楷体" panose="02010600040101010101" charset="-122"/>
              </a:rPr>
              <a:t>像河流般努力</a:t>
            </a:r>
            <a:endParaRPr lang="zh-CN" altLang="en-US" dirty="0">
              <a:solidFill>
                <a:srgbClr val="CC0000"/>
              </a:solidFill>
              <a:ea typeface="华文楷体" panose="02010600040101010101" charset="-122"/>
            </a:endParaRPr>
          </a:p>
        </p:txBody>
      </p:sp>
      <p:sp>
        <p:nvSpPr>
          <p:cNvPr id="111619" name="内容占位符 111618"/>
          <p:cNvSpPr>
            <a:spLocks noGrp="1"/>
          </p:cNvSpPr>
          <p:nvPr>
            <p:ph idx="1"/>
          </p:nvPr>
        </p:nvSpPr>
        <p:spPr>
          <a:xfrm>
            <a:off x="1981200" y="1268413"/>
            <a:ext cx="8229600" cy="5110162"/>
          </a:xfrm>
        </p:spPr>
        <p:txBody>
          <a:bodyPr anchor="t">
            <a:normAutofit fontScale="80000"/>
          </a:bodyPr>
          <a:p>
            <a:pPr>
              <a:lnSpc>
                <a:spcPct val="110000"/>
              </a:lnSpc>
              <a:buNone/>
            </a:pPr>
            <a:r>
              <a:rPr lang="zh-CN" altLang="en-US" sz="3200" dirty="0">
                <a:ea typeface="华文楷体" panose="02010600040101010101" charset="-122"/>
                <a:sym typeface="Arial" panose="020B0604020202020204" charset="-116"/>
              </a:rPr>
              <a:t>数学的向量诠释人生也是十分形象的！</a:t>
            </a:r>
            <a:endParaRPr lang="zh-CN" altLang="en-US" sz="3200" dirty="0">
              <a:ea typeface="华文楷体" panose="02010600040101010101" charset="-122"/>
              <a:sym typeface="Arial" panose="020B0604020202020204" charset="-116"/>
            </a:endParaRPr>
          </a:p>
          <a:p>
            <a:pPr>
              <a:lnSpc>
                <a:spcPct val="110000"/>
              </a:lnSpc>
              <a:buNone/>
            </a:pPr>
            <a:r>
              <a:rPr lang="zh-CN" altLang="en-US" sz="3200" dirty="0">
                <a:solidFill>
                  <a:schemeClr val="tx1"/>
                </a:solidFill>
                <a:ea typeface="华文楷体" panose="02010600040101010101" charset="-122"/>
              </a:rPr>
              <a:t>向量的内积意味着两者之间的关系相关度。</a:t>
            </a:r>
            <a:endParaRPr lang="zh-CN" altLang="en-US" sz="3200" dirty="0">
              <a:solidFill>
                <a:schemeClr val="tx1"/>
              </a:solidFill>
              <a:ea typeface="华文楷体" panose="02010600040101010101" charset="-122"/>
            </a:endParaRPr>
          </a:p>
          <a:p>
            <a:pPr>
              <a:lnSpc>
                <a:spcPct val="110000"/>
              </a:lnSpc>
              <a:buNone/>
            </a:pPr>
            <a:endParaRPr lang="zh-CN" altLang="en-US" sz="3200" dirty="0">
              <a:solidFill>
                <a:schemeClr val="tx1"/>
              </a:solidFill>
              <a:ea typeface="华文楷体" panose="02010600040101010101" charset="-122"/>
            </a:endParaRPr>
          </a:p>
          <a:p>
            <a:pPr>
              <a:lnSpc>
                <a:spcPct val="110000"/>
              </a:lnSpc>
              <a:buNone/>
            </a:pPr>
            <a:endParaRPr lang="zh-CN" altLang="en-US" sz="3200" dirty="0">
              <a:solidFill>
                <a:schemeClr val="tx1"/>
              </a:solidFill>
              <a:ea typeface="华文楷体" panose="02010600040101010101" charset="-122"/>
            </a:endParaRPr>
          </a:p>
          <a:p>
            <a:pPr>
              <a:lnSpc>
                <a:spcPct val="110000"/>
              </a:lnSpc>
              <a:buNone/>
            </a:pPr>
            <a:r>
              <a:rPr lang="zh-CN" altLang="en-US" sz="3200" dirty="0">
                <a:solidFill>
                  <a:schemeClr val="tx1"/>
                </a:solidFill>
                <a:ea typeface="华文楷体" panose="02010600040101010101" charset="-122"/>
              </a:rPr>
              <a:t>                      的符号是一致的。  </a:t>
            </a:r>
            <a:endParaRPr lang="zh-CN" altLang="en-US" sz="3200" dirty="0">
              <a:solidFill>
                <a:schemeClr val="tx1"/>
              </a:solidFill>
              <a:ea typeface="华文楷体" panose="02010600040101010101" charset="-122"/>
            </a:endParaRPr>
          </a:p>
          <a:p>
            <a:pPr algn="ctr">
              <a:lnSpc>
                <a:spcPct val="110000"/>
              </a:lnSpc>
              <a:buNone/>
            </a:pPr>
            <a:r>
              <a:rPr lang="zh-CN" altLang="en-US" sz="3200" dirty="0">
                <a:solidFill>
                  <a:schemeClr val="tx1"/>
                </a:solidFill>
                <a:ea typeface="华文楷体" panose="02010600040101010101" charset="-122"/>
              </a:rPr>
              <a:t>大于零：表示正相关，</a:t>
            </a:r>
            <a:endParaRPr lang="zh-CN" altLang="en-US" sz="3200" dirty="0">
              <a:solidFill>
                <a:schemeClr val="tx1"/>
              </a:solidFill>
              <a:ea typeface="华文楷体" panose="02010600040101010101" charset="-122"/>
            </a:endParaRPr>
          </a:p>
          <a:p>
            <a:pPr algn="ctr">
              <a:lnSpc>
                <a:spcPct val="110000"/>
              </a:lnSpc>
              <a:buNone/>
            </a:pPr>
            <a:r>
              <a:rPr lang="zh-CN" altLang="en-US" sz="3200" dirty="0">
                <a:solidFill>
                  <a:schemeClr val="tx1"/>
                </a:solidFill>
                <a:ea typeface="华文楷体" panose="02010600040101010101" charset="-122"/>
              </a:rPr>
              <a:t>等于零：表示不相关，</a:t>
            </a:r>
            <a:endParaRPr lang="zh-CN" altLang="en-US" sz="3200" dirty="0">
              <a:solidFill>
                <a:schemeClr val="tx1"/>
              </a:solidFill>
              <a:ea typeface="华文楷体" panose="02010600040101010101" charset="-122"/>
            </a:endParaRPr>
          </a:p>
          <a:p>
            <a:pPr algn="ctr">
              <a:lnSpc>
                <a:spcPct val="110000"/>
              </a:lnSpc>
              <a:buNone/>
            </a:pPr>
            <a:r>
              <a:rPr lang="zh-CN" altLang="en-US" sz="3200" dirty="0">
                <a:solidFill>
                  <a:schemeClr val="tx1"/>
                </a:solidFill>
                <a:ea typeface="华文楷体" panose="02010600040101010101" charset="-122"/>
              </a:rPr>
              <a:t>小于零：表示负相关。</a:t>
            </a:r>
            <a:endParaRPr lang="zh-CN" altLang="en-US" sz="3200" dirty="0">
              <a:solidFill>
                <a:schemeClr val="tx1"/>
              </a:solidFill>
              <a:ea typeface="华文楷体" panose="02010600040101010101" charset="-122"/>
            </a:endParaRPr>
          </a:p>
          <a:p>
            <a:pPr>
              <a:lnSpc>
                <a:spcPct val="110000"/>
              </a:lnSpc>
              <a:buNone/>
            </a:pPr>
            <a:endParaRPr lang="zh-CN" altLang="en-US" sz="3200" dirty="0">
              <a:solidFill>
                <a:schemeClr val="tx1"/>
              </a:solidFill>
              <a:ea typeface="华文楷体" panose="02010600040101010101" charset="-122"/>
            </a:endParaRPr>
          </a:p>
          <a:p>
            <a:pPr>
              <a:buNone/>
            </a:pPr>
            <a:endParaRPr lang="zh-CN" altLang="en-US" sz="3200" dirty="0">
              <a:solidFill>
                <a:schemeClr val="tx1"/>
              </a:solidFill>
              <a:ea typeface="华文楷体" panose="02010600040101010101" charset="-122"/>
            </a:endParaRPr>
          </a:p>
        </p:txBody>
      </p:sp>
      <p:graphicFrame>
        <p:nvGraphicFramePr>
          <p:cNvPr id="101379" name="对象 1">
            <a:hlinkClick r:id="" action="ppaction://ole?verb="/>
          </p:cNvPr>
          <p:cNvGraphicFramePr>
            <a:graphicFrameLocks noChangeAspect="1"/>
          </p:cNvGraphicFramePr>
          <p:nvPr/>
        </p:nvGraphicFramePr>
        <p:xfrm>
          <a:off x="4672013" y="2684463"/>
          <a:ext cx="2428875" cy="874712"/>
        </p:xfrm>
        <a:graphic>
          <a:graphicData uri="http://schemas.openxmlformats.org/presentationml/2006/ole">
            <mc:AlternateContent xmlns:mc="http://schemas.openxmlformats.org/markup-compatibility/2006">
              <mc:Choice xmlns:v="urn:schemas-microsoft-com:vml" Requires="v">
                <p:oleObj spid="_x0000_s3130" name="" r:id="rId1" imgW="1270000" imgH="457200" progId="Equation.KSEE3">
                  <p:embed/>
                </p:oleObj>
              </mc:Choice>
              <mc:Fallback>
                <p:oleObj name="" r:id="rId1" imgW="1270000" imgH="457200" progId="Equation.KSEE3">
                  <p:embed/>
                  <p:pic>
                    <p:nvPicPr>
                      <p:cNvPr id="0" name="图片 3129"/>
                      <p:cNvPicPr/>
                      <p:nvPr/>
                    </p:nvPicPr>
                    <p:blipFill>
                      <a:blip r:embed="rId2"/>
                      <a:stretch>
                        <a:fillRect/>
                      </a:stretch>
                    </p:blipFill>
                    <p:spPr>
                      <a:xfrm>
                        <a:off x="4672013" y="2684463"/>
                        <a:ext cx="2428875" cy="874712"/>
                      </a:xfrm>
                      <a:prstGeom prst="rect">
                        <a:avLst/>
                      </a:prstGeom>
                      <a:noFill/>
                      <a:ln w="38100">
                        <a:noFill/>
                        <a:miter/>
                      </a:ln>
                    </p:spPr>
                  </p:pic>
                </p:oleObj>
              </mc:Fallback>
            </mc:AlternateContent>
          </a:graphicData>
        </a:graphic>
      </p:graphicFrame>
      <p:graphicFrame>
        <p:nvGraphicFramePr>
          <p:cNvPr id="101380" name="对象 2">
            <a:hlinkClick r:id="" action="ppaction://ole?verb="/>
          </p:cNvPr>
          <p:cNvGraphicFramePr>
            <a:graphicFrameLocks noChangeAspect="1"/>
          </p:cNvGraphicFramePr>
          <p:nvPr/>
        </p:nvGraphicFramePr>
        <p:xfrm>
          <a:off x="1909763" y="3735070"/>
          <a:ext cx="2211387" cy="461963"/>
        </p:xfrm>
        <a:graphic>
          <a:graphicData uri="http://schemas.openxmlformats.org/presentationml/2006/ole">
            <mc:AlternateContent xmlns:mc="http://schemas.openxmlformats.org/markup-compatibility/2006">
              <mc:Choice xmlns:v="urn:schemas-microsoft-com:vml" Requires="v">
                <p:oleObj spid="_x0000_s3131" name="" r:id="rId3" imgW="1156335" imgH="241300" progId="Equation.KSEE3">
                  <p:embed/>
                </p:oleObj>
              </mc:Choice>
              <mc:Fallback>
                <p:oleObj name="" r:id="rId3" imgW="1156335" imgH="241300" progId="Equation.KSEE3">
                  <p:embed/>
                  <p:pic>
                    <p:nvPicPr>
                      <p:cNvPr id="0" name="图片 3130"/>
                      <p:cNvPicPr/>
                      <p:nvPr/>
                    </p:nvPicPr>
                    <p:blipFill>
                      <a:blip r:embed="rId4"/>
                      <a:stretch>
                        <a:fillRect/>
                      </a:stretch>
                    </p:blipFill>
                    <p:spPr>
                      <a:xfrm>
                        <a:off x="1909763" y="3735070"/>
                        <a:ext cx="2211387" cy="461963"/>
                      </a:xfrm>
                      <a:prstGeom prst="rect">
                        <a:avLst/>
                      </a:prstGeom>
                      <a:noFill/>
                      <a:ln w="38100">
                        <a:noFill/>
                        <a:miter/>
                      </a:ln>
                    </p:spPr>
                  </p:pic>
                </p:oleObj>
              </mc:Fallback>
            </mc:AlternateContent>
          </a:graphicData>
        </a:graphic>
      </p:graphicFrame>
      <p:grpSp>
        <p:nvGrpSpPr>
          <p:cNvPr id="3" name="组合 2"/>
          <p:cNvGrpSpPr/>
          <p:nvPr/>
        </p:nvGrpSpPr>
        <p:grpSpPr>
          <a:xfrm>
            <a:off x="0" y="2540"/>
            <a:ext cx="12189460" cy="6857365"/>
            <a:chOff x="0" y="4"/>
            <a:chExt cx="19196" cy="10799"/>
          </a:xfrm>
        </p:grpSpPr>
        <p:sp>
          <p:nvSpPr>
            <p:cNvPr id="103" name="任意多边形 102"/>
            <p:cNvSpPr/>
            <p:nvPr>
              <p:custDataLst>
                <p:tags r:id="rId5"/>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6"/>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1619">
                                            <p:txEl>
                                              <p:charRg st="0" end="8"/>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161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11619">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11619">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1619">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1619">
                                            <p:txEl>
                                              <p:pRg st="7" end="7"/>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5" name="标题 111617"/>
          <p:cNvSpPr>
            <a:spLocks noGrp="1"/>
          </p:cNvSpPr>
          <p:nvPr>
            <p:ph type="title"/>
          </p:nvPr>
        </p:nvSpPr>
        <p:spPr>
          <a:xfrm>
            <a:off x="2355850" y="44450"/>
            <a:ext cx="7854950" cy="828675"/>
          </a:xfrm>
        </p:spPr>
        <p:txBody>
          <a:bodyPr anchor="b"/>
          <a:p>
            <a:r>
              <a:rPr lang="zh-CN" altLang="en-US" dirty="0"/>
              <a:t>五、数学的道理之四——</a:t>
            </a:r>
            <a:r>
              <a:rPr lang="zh-CN" altLang="en-US" dirty="0">
                <a:solidFill>
                  <a:srgbClr val="CC0000"/>
                </a:solidFill>
                <a:ea typeface="华文楷体" panose="02010600040101010101" charset="-122"/>
              </a:rPr>
              <a:t>像河流般努力</a:t>
            </a:r>
            <a:endParaRPr lang="zh-CN" altLang="en-US" dirty="0">
              <a:solidFill>
                <a:srgbClr val="CC0000"/>
              </a:solidFill>
              <a:ea typeface="华文楷体" panose="02010600040101010101" charset="-122"/>
            </a:endParaRPr>
          </a:p>
        </p:txBody>
      </p:sp>
      <p:sp>
        <p:nvSpPr>
          <p:cNvPr id="111619" name="内容占位符 111618"/>
          <p:cNvSpPr>
            <a:spLocks noGrp="1"/>
          </p:cNvSpPr>
          <p:nvPr>
            <p:ph idx="1"/>
          </p:nvPr>
        </p:nvSpPr>
        <p:spPr>
          <a:xfrm>
            <a:off x="1981200" y="1268413"/>
            <a:ext cx="8229600" cy="4678362"/>
          </a:xfrm>
        </p:spPr>
        <p:txBody>
          <a:bodyPr anchor="t">
            <a:normAutofit fontScale="90000" lnSpcReduction="10000"/>
          </a:bodyPr>
          <a:p>
            <a:pPr>
              <a:lnSpc>
                <a:spcPct val="100000"/>
              </a:lnSpc>
              <a:buNone/>
            </a:pPr>
            <a:r>
              <a:rPr lang="zh-CN" altLang="en-US" sz="3200" dirty="0">
                <a:ea typeface="华文楷体" panose="02010600040101010101" charset="-122"/>
                <a:sym typeface="Arial" panose="020B0604020202020204" charset="-116"/>
              </a:rPr>
              <a:t>数学的向量诠释人生也是十分形象的！</a:t>
            </a:r>
            <a:endParaRPr lang="zh-CN" altLang="en-US" sz="3200" dirty="0">
              <a:ea typeface="华文楷体" panose="02010600040101010101" charset="-122"/>
              <a:sym typeface="Arial" panose="020B0604020202020204" charset="-116"/>
            </a:endParaRPr>
          </a:p>
          <a:p>
            <a:pPr>
              <a:lnSpc>
                <a:spcPct val="100000"/>
              </a:lnSpc>
              <a:buNone/>
            </a:pPr>
            <a:r>
              <a:rPr lang="zh-CN" altLang="en-US" sz="3200" dirty="0">
                <a:solidFill>
                  <a:schemeClr val="tx1"/>
                </a:solidFill>
                <a:ea typeface="华文楷体" panose="02010600040101010101" charset="-122"/>
              </a:rPr>
              <a:t>向量的</a:t>
            </a:r>
            <a:r>
              <a:rPr lang="zh-CN" altLang="en-US" sz="3200" dirty="0">
                <a:solidFill>
                  <a:srgbClr val="FF0000"/>
                </a:solidFill>
                <a:ea typeface="华文楷体" panose="02010600040101010101" charset="-122"/>
              </a:rPr>
              <a:t>外积</a:t>
            </a:r>
            <a:r>
              <a:rPr lang="zh-CN" altLang="en-US" sz="3200" dirty="0">
                <a:solidFill>
                  <a:schemeClr val="tx1"/>
                </a:solidFill>
                <a:ea typeface="华文楷体" panose="02010600040101010101" charset="-122"/>
              </a:rPr>
              <a:t>意味着</a:t>
            </a:r>
            <a:endParaRPr lang="zh-CN" altLang="en-US" sz="3200" dirty="0">
              <a:solidFill>
                <a:schemeClr val="tx1"/>
              </a:solidFill>
              <a:ea typeface="华文楷体" panose="02010600040101010101" charset="-122"/>
            </a:endParaRPr>
          </a:p>
          <a:p>
            <a:pPr algn="ctr">
              <a:lnSpc>
                <a:spcPct val="100000"/>
              </a:lnSpc>
              <a:buNone/>
            </a:pPr>
            <a:r>
              <a:rPr lang="zh-CN" altLang="en-US" sz="3200" dirty="0">
                <a:solidFill>
                  <a:schemeClr val="tx1"/>
                </a:solidFill>
                <a:ea typeface="华文楷体" panose="02010600040101010101" charset="-122"/>
              </a:rPr>
              <a:t>不同优势的适当交叉能够产生新的优势。</a:t>
            </a:r>
            <a:endParaRPr lang="zh-CN" altLang="en-US" sz="3200" dirty="0">
              <a:solidFill>
                <a:schemeClr val="tx1"/>
              </a:solidFill>
              <a:ea typeface="华文楷体" panose="02010600040101010101" charset="-122"/>
            </a:endParaRPr>
          </a:p>
          <a:p>
            <a:pPr algn="ctr">
              <a:lnSpc>
                <a:spcPct val="100000"/>
              </a:lnSpc>
              <a:buNone/>
            </a:pPr>
            <a:endParaRPr lang="zh-CN" altLang="en-US" sz="3200" dirty="0">
              <a:solidFill>
                <a:schemeClr val="tx1"/>
              </a:solidFill>
              <a:ea typeface="华文楷体" panose="02010600040101010101" charset="-122"/>
            </a:endParaRPr>
          </a:p>
          <a:p>
            <a:pPr algn="l">
              <a:lnSpc>
                <a:spcPct val="100000"/>
              </a:lnSpc>
              <a:buNone/>
            </a:pPr>
            <a:r>
              <a:rPr lang="zh-CN" altLang="en-US" sz="3200" dirty="0">
                <a:solidFill>
                  <a:schemeClr val="tx1"/>
                </a:solidFill>
                <a:ea typeface="华文楷体" panose="02010600040101010101" charset="-122"/>
              </a:rPr>
              <a:t>      </a:t>
            </a:r>
            <a:r>
              <a:rPr lang="zh-CN" altLang="en-US" sz="5400" dirty="0">
                <a:solidFill>
                  <a:schemeClr val="tx1"/>
                </a:solidFill>
                <a:ea typeface="华文楷体" panose="02010600040101010101" charset="-122"/>
              </a:rPr>
              <a:t>交叉</a:t>
            </a:r>
            <a:endParaRPr lang="zh-CN" altLang="en-US" sz="5400" dirty="0">
              <a:solidFill>
                <a:schemeClr val="tx1"/>
              </a:solidFill>
              <a:ea typeface="华文楷体" panose="02010600040101010101" charset="-122"/>
            </a:endParaRPr>
          </a:p>
          <a:p>
            <a:pPr algn="l">
              <a:lnSpc>
                <a:spcPct val="100000"/>
              </a:lnSpc>
              <a:buNone/>
            </a:pPr>
            <a:endParaRPr lang="zh-CN" altLang="en-US" sz="5400" dirty="0">
              <a:solidFill>
                <a:schemeClr val="tx1"/>
              </a:solidFill>
              <a:ea typeface="华文楷体" panose="02010600040101010101" charset="-122"/>
            </a:endParaRPr>
          </a:p>
          <a:p>
            <a:pPr algn="ctr">
              <a:lnSpc>
                <a:spcPct val="100000"/>
              </a:lnSpc>
              <a:buNone/>
            </a:pPr>
            <a:r>
              <a:rPr lang="zh-CN" altLang="en-US" sz="4000" dirty="0">
                <a:solidFill>
                  <a:srgbClr val="FF0000"/>
                </a:solidFill>
                <a:ea typeface="华文楷体" panose="02010600040101010101" charset="-122"/>
              </a:rPr>
              <a:t>同类优势不可能产生新的优势！</a:t>
            </a:r>
            <a:endParaRPr lang="zh-CN" altLang="en-US" sz="4000" dirty="0">
              <a:solidFill>
                <a:srgbClr val="FF0000"/>
              </a:solidFill>
              <a:ea typeface="华文楷体" panose="02010600040101010101" charset="-122"/>
            </a:endParaRPr>
          </a:p>
          <a:p>
            <a:pPr algn="ctr">
              <a:lnSpc>
                <a:spcPct val="100000"/>
              </a:lnSpc>
              <a:buNone/>
            </a:pPr>
            <a:endParaRPr lang="zh-CN" altLang="en-US" sz="4000" dirty="0">
              <a:solidFill>
                <a:srgbClr val="FF0000"/>
              </a:solidFill>
              <a:ea typeface="华文楷体" panose="02010600040101010101" charset="-122"/>
            </a:endParaRPr>
          </a:p>
          <a:p>
            <a:pPr algn="ctr">
              <a:buNone/>
            </a:pPr>
            <a:endParaRPr lang="zh-CN" altLang="en-US" sz="3200" dirty="0">
              <a:solidFill>
                <a:schemeClr val="tx1"/>
              </a:solidFill>
              <a:ea typeface="华文楷体" panose="02010600040101010101" charset="-122"/>
            </a:endParaRPr>
          </a:p>
        </p:txBody>
      </p:sp>
      <p:cxnSp>
        <p:nvCxnSpPr>
          <p:cNvPr id="3" name="直接箭头连接符 2"/>
          <p:cNvCxnSpPr/>
          <p:nvPr/>
        </p:nvCxnSpPr>
        <p:spPr>
          <a:xfrm flipV="1">
            <a:off x="5932488" y="3767455"/>
            <a:ext cx="1895475" cy="8366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a:off x="5938838" y="4612005"/>
            <a:ext cx="1895475" cy="40163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V="1">
            <a:off x="5953125" y="2849880"/>
            <a:ext cx="0" cy="1774825"/>
          </a:xfrm>
          <a:prstGeom prst="straightConnector1">
            <a:avLst/>
          </a:prstGeom>
          <a:ln w="28575">
            <a:solidFill>
              <a:srgbClr val="FF0066"/>
            </a:solidFill>
            <a:tailEnd type="arrow"/>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1619">
                                            <p:txEl>
                                              <p:charRg st="0" end="8"/>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161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11619">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11619">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1619">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1619">
                                            <p:txEl>
                                              <p:pRg st="7" end="7"/>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par>
                                <p:cTn id="30" presetID="22" presetClass="entr" presetSubtype="8"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3" name="标题 112641"/>
          <p:cNvSpPr>
            <a:spLocks noGrp="1"/>
          </p:cNvSpPr>
          <p:nvPr>
            <p:ph type="title"/>
          </p:nvPr>
        </p:nvSpPr>
        <p:spPr>
          <a:xfrm>
            <a:off x="2328863" y="276225"/>
            <a:ext cx="7862887" cy="598488"/>
          </a:xfrm>
        </p:spPr>
        <p:txBody>
          <a:bodyPr anchor="b"/>
          <a:p>
            <a:r>
              <a:rPr lang="zh-CN" altLang="en-US" dirty="0"/>
              <a:t>五、</a:t>
            </a:r>
            <a:r>
              <a:rPr lang="zh-CN" altLang="en-US" dirty="0">
                <a:sym typeface="Arial" panose="020B0604020202020204" pitchFamily="34" charset="0"/>
              </a:rPr>
              <a:t>数学的道理之五</a:t>
            </a:r>
            <a:r>
              <a:rPr lang="en-US" altLang="zh-CN" dirty="0">
                <a:sym typeface="Arial" panose="020B0604020202020204" pitchFamily="34" charset="0"/>
              </a:rPr>
              <a:t>——</a:t>
            </a:r>
            <a:r>
              <a:rPr lang="zh-CN" altLang="en-US" dirty="0">
                <a:sym typeface="Arial" panose="020B0604020202020204" pitchFamily="34" charset="0"/>
              </a:rPr>
              <a:t>快乐数字特征</a:t>
            </a:r>
            <a:endParaRPr lang="zh-CN" altLang="en-US" dirty="0">
              <a:sym typeface="Arial" panose="020B0604020202020204" pitchFamily="34" charset="0"/>
            </a:endParaRPr>
          </a:p>
        </p:txBody>
      </p:sp>
      <p:sp>
        <p:nvSpPr>
          <p:cNvPr id="112643" name="文本占位符 112642"/>
          <p:cNvSpPr/>
          <p:nvPr>
            <p:ph idx="1"/>
          </p:nvPr>
        </p:nvSpPr>
        <p:spPr>
          <a:xfrm>
            <a:off x="1981200" y="1600200"/>
            <a:ext cx="4672013" cy="4525963"/>
          </a:xfrm>
          <a:ln>
            <a:miter/>
          </a:ln>
        </p:spPr>
        <p:txBody>
          <a:bodyPr anchor="t"/>
          <a:p>
            <a:pPr marL="1905" indent="-1905" fontAlgn="base">
              <a:lnSpc>
                <a:spcPct val="140000"/>
              </a:lnSpc>
              <a:buNone/>
            </a:pPr>
            <a:r>
              <a:rPr lang="zh-CN" altLang="en-US" sz="2000" strike="noStrike" noProof="1" dirty="0">
                <a:ea typeface="华文楷体" panose="02010600040101010101" charset="-122"/>
              </a:rPr>
              <a:t>  </a:t>
            </a:r>
            <a:r>
              <a:rPr lang="zh-CN" altLang="en-US" sz="2800" strike="noStrike" noProof="1" dirty="0">
                <a:ea typeface="华文楷体" panose="02010600040101010101" charset="-122"/>
              </a:rPr>
              <a:t>我们从一个例子开始。</a:t>
            </a:r>
            <a:endParaRPr lang="zh-CN" altLang="en-US" sz="2800" strike="noStrike" noProof="1" dirty="0">
              <a:ea typeface="华文楷体" panose="02010600040101010101" charset="-122"/>
            </a:endParaRPr>
          </a:p>
          <a:p>
            <a:pPr marL="1905" indent="-1905" fontAlgn="base">
              <a:lnSpc>
                <a:spcPct val="140000"/>
              </a:lnSpc>
              <a:buNone/>
            </a:pPr>
            <a:r>
              <a:rPr lang="zh-CN" altLang="en-US" sz="2800" strike="noStrike" noProof="1" dirty="0">
                <a:ea typeface="华文楷体" panose="02010600040101010101" charset="-122"/>
              </a:rPr>
              <a:t>你和朋友有个约会，你有两种选择方式</a:t>
            </a:r>
            <a:endParaRPr lang="zh-CN" altLang="en-US" sz="2800" strike="noStrike" noProof="1" dirty="0">
              <a:ea typeface="华文楷体" panose="02010600040101010101" charset="-122"/>
            </a:endParaRPr>
          </a:p>
          <a:p>
            <a:pPr marL="1905" indent="-1905" fontAlgn="base">
              <a:lnSpc>
                <a:spcPct val="140000"/>
              </a:lnSpc>
              <a:buNone/>
            </a:pPr>
            <a:r>
              <a:rPr lang="zh-CN" altLang="en-US" sz="2800" strike="noStrike" noProof="1" dirty="0">
                <a:ea typeface="华文楷体" panose="02010600040101010101" charset="-122"/>
              </a:rPr>
              <a:t>精确时间（2:10:37:71）</a:t>
            </a:r>
            <a:endParaRPr lang="zh-CN" altLang="en-US" sz="2800" strike="noStrike" noProof="1" dirty="0">
              <a:ea typeface="华文楷体" panose="02010600040101010101" charset="-122"/>
            </a:endParaRPr>
          </a:p>
          <a:p>
            <a:pPr marL="1905" indent="-268605" fontAlgn="base">
              <a:lnSpc>
                <a:spcPct val="140000"/>
              </a:lnSpc>
              <a:buNone/>
            </a:pPr>
            <a:r>
              <a:rPr lang="zh-CN" altLang="en-US" sz="2800" strike="noStrike" noProof="1" dirty="0">
                <a:ea typeface="华文楷体" panose="02010600040101010101" charset="-122"/>
              </a:rPr>
              <a:t>模糊时间（2:10左右）</a:t>
            </a:r>
            <a:endParaRPr lang="zh-CN" altLang="en-US" sz="2800" strike="noStrike" noProof="1" dirty="0">
              <a:ea typeface="华文楷体" panose="02010600040101010101" charset="-122"/>
            </a:endParaRPr>
          </a:p>
          <a:p>
            <a:pPr marL="1905" indent="-1905" fontAlgn="base">
              <a:lnSpc>
                <a:spcPct val="140000"/>
              </a:lnSpc>
              <a:buNone/>
            </a:pPr>
            <a:endParaRPr lang="zh-CN" altLang="en-US" sz="2800" strike="noStrike" noProof="1" dirty="0">
              <a:ea typeface="华文楷体" panose="02010600040101010101" charset="-122"/>
            </a:endParaRPr>
          </a:p>
          <a:p>
            <a:pPr marL="1905" indent="-1905" fontAlgn="base">
              <a:lnSpc>
                <a:spcPct val="140000"/>
              </a:lnSpc>
              <a:buNone/>
            </a:pPr>
            <a:endParaRPr lang="zh-CN" altLang="en-US" sz="1800" strike="noStrike" noProof="1" dirty="0">
              <a:ea typeface="华文楷体" panose="02010600040101010101" charset="-122"/>
            </a:endParaRPr>
          </a:p>
          <a:p>
            <a:pPr marL="1905" indent="-1905" fontAlgn="base">
              <a:lnSpc>
                <a:spcPct val="140000"/>
              </a:lnSpc>
            </a:pPr>
            <a:endParaRPr lang="zh-CN" altLang="en-US" sz="1600" strike="noStrike" noProof="1" dirty="0"/>
          </a:p>
        </p:txBody>
      </p:sp>
      <p:pic>
        <p:nvPicPr>
          <p:cNvPr id="105475" name="图片 112643"/>
          <p:cNvPicPr>
            <a:picLocks noChangeAspect="1"/>
          </p:cNvPicPr>
          <p:nvPr/>
        </p:nvPicPr>
        <p:blipFill>
          <a:blip r:embed="rId1"/>
          <a:srcRect t="3389" b="34103"/>
          <a:stretch>
            <a:fillRect/>
          </a:stretch>
        </p:blipFill>
        <p:spPr>
          <a:xfrm>
            <a:off x="6657975" y="2087563"/>
            <a:ext cx="3432175" cy="2892425"/>
          </a:xfrm>
          <a:prstGeom prst="rect">
            <a:avLst/>
          </a:prstGeom>
          <a:noFill/>
          <a:ln w="9525">
            <a:noFill/>
          </a:ln>
          <a:effectLst>
            <a:outerShdw dist="99190" dir="3011665" algn="ctr" rotWithShape="0">
              <a:srgbClr val="808080"/>
            </a:outerShdw>
          </a:effectLst>
        </p:spPr>
      </p:pic>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文本占位符 113665"/>
          <p:cNvSpPr>
            <a:spLocks noGrp="1"/>
          </p:cNvSpPr>
          <p:nvPr>
            <p:ph idx="1"/>
          </p:nvPr>
        </p:nvSpPr>
        <p:spPr>
          <a:xfrm>
            <a:off x="1981200" y="1600200"/>
            <a:ext cx="8223250" cy="4525963"/>
          </a:xfrm>
        </p:spPr>
        <p:txBody>
          <a:bodyPr anchor="t"/>
          <a:p>
            <a:pPr>
              <a:lnSpc>
                <a:spcPct val="140000"/>
              </a:lnSpc>
              <a:buAutoNum type="arabicPeriod"/>
            </a:pPr>
            <a:r>
              <a:rPr lang="zh-CN" altLang="en-US" sz="3200" dirty="0">
                <a:solidFill>
                  <a:schemeClr val="tx1"/>
                </a:solidFill>
                <a:ea typeface="华文楷体" panose="02010600040101010101" charset="-122"/>
              </a:rPr>
              <a:t>精确</a:t>
            </a:r>
            <a:r>
              <a:rPr lang="zh-CN" altLang="en-US" sz="3200" dirty="0">
                <a:ea typeface="华文楷体" panose="02010600040101010101" charset="-122"/>
              </a:rPr>
              <a:t>时间（2:10:37:71）的数学表示是</a:t>
            </a:r>
            <a:endParaRPr lang="zh-CN" altLang="en-US" sz="3200" dirty="0">
              <a:ea typeface="华文楷体" panose="02010600040101010101" charset="-122"/>
            </a:endParaRPr>
          </a:p>
          <a:p>
            <a:pPr>
              <a:lnSpc>
                <a:spcPct val="140000"/>
              </a:lnSpc>
              <a:buNone/>
            </a:pPr>
            <a:r>
              <a:rPr lang="zh-CN" altLang="en-US" sz="3600" dirty="0">
                <a:ea typeface="华文楷体" panose="02010600040101010101" charset="-122"/>
              </a:rPr>
              <a:t>         </a:t>
            </a:r>
            <a:r>
              <a:rPr lang="zh-CN" altLang="en-US" sz="3600" dirty="0">
                <a:solidFill>
                  <a:schemeClr val="tx1"/>
                </a:solidFill>
                <a:ea typeface="华文楷体" panose="02010600040101010101" charset="-122"/>
              </a:rPr>
              <a:t>              </a:t>
            </a:r>
            <a:r>
              <a:rPr lang="zh-CN" altLang="en-US" sz="3600" dirty="0">
                <a:ea typeface="华文楷体" panose="02010600040101010101" charset="-122"/>
              </a:rPr>
              <a:t>    </a:t>
            </a:r>
            <a:endParaRPr lang="zh-CN" altLang="en-US" sz="3600" dirty="0">
              <a:ea typeface="华文楷体" panose="02010600040101010101" charset="-122"/>
            </a:endParaRPr>
          </a:p>
          <a:p>
            <a:pPr>
              <a:lnSpc>
                <a:spcPct val="140000"/>
              </a:lnSpc>
              <a:buNone/>
            </a:pPr>
            <a:r>
              <a:rPr lang="zh-CN" altLang="en-US" sz="3200" dirty="0">
                <a:solidFill>
                  <a:srgbClr val="CC0000"/>
                </a:solidFill>
                <a:ea typeface="华文楷体" panose="02010600040101010101" charset="-122"/>
              </a:rPr>
              <a:t>2.模糊</a:t>
            </a:r>
            <a:r>
              <a:rPr lang="zh-CN" altLang="en-US" sz="3200" dirty="0">
                <a:ea typeface="华文楷体" panose="02010600040101010101" charset="-122"/>
              </a:rPr>
              <a:t>时间（2:10左右）的数学表示是</a:t>
            </a:r>
            <a:endParaRPr lang="zh-CN" altLang="en-US" sz="3200" dirty="0">
              <a:ea typeface="华文楷体" panose="02010600040101010101" charset="-122"/>
            </a:endParaRPr>
          </a:p>
          <a:p>
            <a:pPr>
              <a:lnSpc>
                <a:spcPct val="140000"/>
              </a:lnSpc>
              <a:buNone/>
            </a:pPr>
            <a:endParaRPr lang="zh-CN" altLang="en-US" sz="3600" dirty="0">
              <a:ea typeface="华文楷体" panose="02010600040101010101" charset="-122"/>
            </a:endParaRPr>
          </a:p>
          <a:p>
            <a:endParaRPr lang="zh-CN" altLang="en-US" sz="1400" dirty="0"/>
          </a:p>
        </p:txBody>
      </p:sp>
      <p:graphicFrame>
        <p:nvGraphicFramePr>
          <p:cNvPr id="106498" name="对象 113666"/>
          <p:cNvGraphicFramePr>
            <a:graphicFrameLocks noChangeAspect="1"/>
          </p:cNvGraphicFramePr>
          <p:nvPr/>
        </p:nvGraphicFramePr>
        <p:xfrm>
          <a:off x="4162425" y="2416175"/>
          <a:ext cx="3368675" cy="549275"/>
        </p:xfrm>
        <a:graphic>
          <a:graphicData uri="http://schemas.openxmlformats.org/presentationml/2006/ole">
            <mc:AlternateContent xmlns:mc="http://schemas.openxmlformats.org/markup-compatibility/2006">
              <mc:Choice xmlns:v="urn:schemas-microsoft-com:vml" Requires="v">
                <p:oleObj spid="_x0000_s3138" name="" r:id="rId1" imgW="1081405" imgH="177800" progId="Equation.DSMT4">
                  <p:embed/>
                </p:oleObj>
              </mc:Choice>
              <mc:Fallback>
                <p:oleObj name="" r:id="rId1" imgW="1081405" imgH="177800" progId="Equation.DSMT4">
                  <p:embed/>
                  <p:pic>
                    <p:nvPicPr>
                      <p:cNvPr id="0" name="图片 3137"/>
                      <p:cNvPicPr/>
                      <p:nvPr/>
                    </p:nvPicPr>
                    <p:blipFill>
                      <a:blip r:embed="rId2"/>
                      <a:stretch>
                        <a:fillRect/>
                      </a:stretch>
                    </p:blipFill>
                    <p:spPr>
                      <a:xfrm>
                        <a:off x="4162425" y="2416175"/>
                        <a:ext cx="3368675" cy="549275"/>
                      </a:xfrm>
                      <a:prstGeom prst="rect">
                        <a:avLst/>
                      </a:prstGeom>
                      <a:noFill/>
                      <a:ln w="38100">
                        <a:noFill/>
                        <a:miter/>
                      </a:ln>
                    </p:spPr>
                  </p:pic>
                </p:oleObj>
              </mc:Fallback>
            </mc:AlternateContent>
          </a:graphicData>
        </a:graphic>
      </p:graphicFrame>
      <p:graphicFrame>
        <p:nvGraphicFramePr>
          <p:cNvPr id="106499" name="对象 113667"/>
          <p:cNvGraphicFramePr>
            <a:graphicFrameLocks noChangeAspect="1"/>
          </p:cNvGraphicFramePr>
          <p:nvPr/>
        </p:nvGraphicFramePr>
        <p:xfrm>
          <a:off x="4899025" y="4254500"/>
          <a:ext cx="2111375" cy="614363"/>
        </p:xfrm>
        <a:graphic>
          <a:graphicData uri="http://schemas.openxmlformats.org/presentationml/2006/ole">
            <mc:AlternateContent xmlns:mc="http://schemas.openxmlformats.org/markup-compatibility/2006">
              <mc:Choice xmlns:v="urn:schemas-microsoft-com:vml" Requires="v">
                <p:oleObj spid="_x0000_s3136" name="" r:id="rId3" imgW="612140" imgH="178435" progId="Equation.DSMT4">
                  <p:embed/>
                </p:oleObj>
              </mc:Choice>
              <mc:Fallback>
                <p:oleObj name="" r:id="rId3" imgW="612140" imgH="178435" progId="Equation.DSMT4">
                  <p:embed/>
                  <p:pic>
                    <p:nvPicPr>
                      <p:cNvPr id="0" name="图片 3135"/>
                      <p:cNvPicPr/>
                      <p:nvPr/>
                    </p:nvPicPr>
                    <p:blipFill>
                      <a:blip r:embed="rId4"/>
                      <a:stretch>
                        <a:fillRect/>
                      </a:stretch>
                    </p:blipFill>
                    <p:spPr>
                      <a:xfrm>
                        <a:off x="4899025" y="4254500"/>
                        <a:ext cx="2111375" cy="614363"/>
                      </a:xfrm>
                      <a:prstGeom prst="rect">
                        <a:avLst/>
                      </a:prstGeom>
                      <a:noFill/>
                      <a:ln w="38100">
                        <a:noFill/>
                        <a:miter/>
                      </a:ln>
                    </p:spPr>
                  </p:pic>
                </p:oleObj>
              </mc:Fallback>
            </mc:AlternateContent>
          </a:graphicData>
        </a:graphic>
      </p:graphicFrame>
      <p:graphicFrame>
        <p:nvGraphicFramePr>
          <p:cNvPr id="106500" name="对象 113668"/>
          <p:cNvGraphicFramePr>
            <a:graphicFrameLocks noChangeAspect="1"/>
          </p:cNvGraphicFramePr>
          <p:nvPr/>
        </p:nvGraphicFramePr>
        <p:xfrm>
          <a:off x="4059238" y="4992688"/>
          <a:ext cx="4313237" cy="704850"/>
        </p:xfrm>
        <a:graphic>
          <a:graphicData uri="http://schemas.openxmlformats.org/presentationml/2006/ole">
            <mc:AlternateContent xmlns:mc="http://schemas.openxmlformats.org/markup-compatibility/2006">
              <mc:Choice xmlns:v="urn:schemas-microsoft-com:vml" Requires="v">
                <p:oleObj spid="_x0000_s3141" name="" r:id="rId5" imgW="1249680" imgH="203835" progId="Equation.DSMT4">
                  <p:embed/>
                </p:oleObj>
              </mc:Choice>
              <mc:Fallback>
                <p:oleObj name="" r:id="rId5" imgW="1249680" imgH="203835" progId="Equation.DSMT4">
                  <p:embed/>
                  <p:pic>
                    <p:nvPicPr>
                      <p:cNvPr id="0" name="图片 3140"/>
                      <p:cNvPicPr/>
                      <p:nvPr/>
                    </p:nvPicPr>
                    <p:blipFill>
                      <a:blip r:embed="rId6"/>
                      <a:stretch>
                        <a:fillRect/>
                      </a:stretch>
                    </p:blipFill>
                    <p:spPr>
                      <a:xfrm>
                        <a:off x="4059238" y="4992688"/>
                        <a:ext cx="4313237" cy="704850"/>
                      </a:xfrm>
                      <a:prstGeom prst="rect">
                        <a:avLst/>
                      </a:prstGeom>
                      <a:noFill/>
                      <a:ln w="38100">
                        <a:noFill/>
                        <a:miter/>
                      </a:ln>
                    </p:spPr>
                  </p:pic>
                </p:oleObj>
              </mc:Fallback>
            </mc:AlternateContent>
          </a:graphicData>
        </a:graphic>
      </p:graphicFrame>
      <p:sp>
        <p:nvSpPr>
          <p:cNvPr id="113670" name="文本框 113669"/>
          <p:cNvSpPr txBox="1"/>
          <p:nvPr/>
        </p:nvSpPr>
        <p:spPr>
          <a:xfrm>
            <a:off x="8193088" y="2417763"/>
            <a:ext cx="1560512" cy="518160"/>
          </a:xfrm>
          <a:prstGeom prst="rect">
            <a:avLst/>
          </a:prstGeom>
          <a:noFill/>
          <a:ln w="9525">
            <a:noFill/>
          </a:ln>
          <a:effectLst>
            <a:outerShdw dist="40159" dir="1106151" algn="ctr" rotWithShape="0">
              <a:srgbClr val="00FFFF">
                <a:alpha val="50000"/>
              </a:srgbClr>
            </a:outerShdw>
          </a:effectLst>
        </p:spPr>
        <p:txBody>
          <a:bodyPr wrap="square" anchor="t">
            <a:spAutoFit/>
          </a:bodyPr>
          <a:p>
            <a:pPr lvl="0"/>
            <a:r>
              <a:rPr lang="zh-CN" altLang="en-US" sz="2800" dirty="0">
                <a:solidFill>
                  <a:srgbClr val="0000FF"/>
                </a:solidFill>
                <a:latin typeface="Arial" panose="020B0604020202020204" charset="-116"/>
                <a:ea typeface="华文新魏" panose="02010800040101010101" charset="-122"/>
              </a:rPr>
              <a:t>死定了</a:t>
            </a:r>
            <a:endParaRPr lang="zh-CN" altLang="en-US" sz="2800" dirty="0">
              <a:solidFill>
                <a:srgbClr val="0000FF"/>
              </a:solidFill>
              <a:latin typeface="Arial" panose="020B0604020202020204" charset="-116"/>
              <a:ea typeface="华文新魏" panose="02010800040101010101" charset="-122"/>
            </a:endParaRPr>
          </a:p>
        </p:txBody>
      </p:sp>
      <p:sp>
        <p:nvSpPr>
          <p:cNvPr id="113671" name="文本框 113670"/>
          <p:cNvSpPr txBox="1"/>
          <p:nvPr/>
        </p:nvSpPr>
        <p:spPr>
          <a:xfrm>
            <a:off x="8188325" y="4292600"/>
            <a:ext cx="1562100" cy="518160"/>
          </a:xfrm>
          <a:prstGeom prst="rect">
            <a:avLst/>
          </a:prstGeom>
          <a:noFill/>
          <a:ln w="9525">
            <a:noFill/>
          </a:ln>
          <a:effectLst>
            <a:outerShdw dist="40159" dir="1106151" algn="ctr" rotWithShape="0">
              <a:srgbClr val="00FFFF">
                <a:alpha val="50000"/>
              </a:srgbClr>
            </a:outerShdw>
          </a:effectLst>
        </p:spPr>
        <p:txBody>
          <a:bodyPr wrap="square" anchor="t">
            <a:spAutoFit/>
          </a:bodyPr>
          <a:p>
            <a:pPr lvl="0"/>
            <a:r>
              <a:rPr lang="zh-CN" altLang="en-US" sz="2800" dirty="0">
                <a:solidFill>
                  <a:srgbClr val="FF0000"/>
                </a:solidFill>
                <a:latin typeface="Arial" panose="020B0604020202020204" charset="-116"/>
                <a:ea typeface="华文新魏" panose="02010800040101010101" charset="-122"/>
              </a:rPr>
              <a:t>差不多</a:t>
            </a:r>
            <a:endParaRPr lang="zh-CN" altLang="en-US" sz="2800" dirty="0">
              <a:solidFill>
                <a:srgbClr val="FF0000"/>
              </a:solidFill>
              <a:latin typeface="Arial" panose="020B0604020202020204" charset="-116"/>
              <a:ea typeface="华文新魏" panose="02010800040101010101" charset="-122"/>
            </a:endParaRPr>
          </a:p>
        </p:txBody>
      </p:sp>
      <p:sp>
        <p:nvSpPr>
          <p:cNvPr id="106503" name="标题 113671"/>
          <p:cNvSpPr>
            <a:spLocks noGrp="1"/>
          </p:cNvSpPr>
          <p:nvPr>
            <p:ph type="title"/>
          </p:nvPr>
        </p:nvSpPr>
        <p:spPr/>
        <p:txBody>
          <a:bodyPr anchor="b"/>
          <a:p>
            <a:r>
              <a:rPr lang="zh-CN" altLang="en-US" dirty="0">
                <a:sym typeface="Arial" panose="020B0604020202020204" pitchFamily="34" charset="0"/>
              </a:rPr>
              <a:t>五、</a:t>
            </a:r>
            <a:r>
              <a:rPr lang="zh-CN" altLang="en-US" dirty="0">
                <a:sym typeface="宋体" panose="02010600030101010101" pitchFamily="2" charset="-122"/>
              </a:rPr>
              <a:t>数学的道理之五</a:t>
            </a:r>
            <a:r>
              <a:rPr lang="en-US" altLang="zh-CN" dirty="0">
                <a:sym typeface="宋体" panose="02010600030101010101" pitchFamily="2" charset="-122"/>
              </a:rPr>
              <a:t>——</a:t>
            </a:r>
            <a:r>
              <a:rPr lang="zh-CN" altLang="en-US" dirty="0">
                <a:sym typeface="宋体" panose="02010600030101010101" pitchFamily="2" charset="-122"/>
              </a:rPr>
              <a:t>快乐数字特征</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7"/>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8"/>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136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0"/>
                                  </p:stCondLst>
                                  <p:childTnLst>
                                    <p:set>
                                      <p:cBhvr>
                                        <p:cTn id="10" dur="1" fill="hold">
                                          <p:stCondLst>
                                            <p:cond delay="0"/>
                                          </p:stCondLst>
                                        </p:cTn>
                                        <p:tgtEl>
                                          <p:spTgt spid="113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bldLvl="0" animBg="1"/>
      <p:bldP spid="113671" grpId="0" bldLvl="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1" name="文本占位符 114689"/>
          <p:cNvSpPr>
            <a:spLocks noGrp="1"/>
          </p:cNvSpPr>
          <p:nvPr>
            <p:ph idx="1"/>
          </p:nvPr>
        </p:nvSpPr>
        <p:spPr>
          <a:xfrm>
            <a:off x="1981200" y="1600200"/>
            <a:ext cx="8223250" cy="4525963"/>
          </a:xfrm>
        </p:spPr>
        <p:txBody>
          <a:bodyPr anchor="t"/>
          <a:p>
            <a:pPr>
              <a:buNone/>
            </a:pPr>
            <a:endParaRPr lang="zh-CN" altLang="en-US" sz="4000" dirty="0">
              <a:ea typeface="华文楷体" panose="02010600040101010101" charset="-122"/>
            </a:endParaRPr>
          </a:p>
          <a:p>
            <a:endParaRPr lang="zh-CN" altLang="en-US" dirty="0"/>
          </a:p>
        </p:txBody>
      </p:sp>
      <p:sp>
        <p:nvSpPr>
          <p:cNvPr id="107522" name="文本框 114690"/>
          <p:cNvSpPr txBox="1"/>
          <p:nvPr/>
        </p:nvSpPr>
        <p:spPr>
          <a:xfrm>
            <a:off x="1981200" y="1316038"/>
            <a:ext cx="8224838" cy="3314700"/>
          </a:xfrm>
          <a:prstGeom prst="rect">
            <a:avLst/>
          </a:prstGeom>
          <a:noFill/>
          <a:ln w="9525">
            <a:noFill/>
          </a:ln>
        </p:spPr>
        <p:txBody>
          <a:bodyPr anchor="t">
            <a:spAutoFit/>
          </a:bodyPr>
          <a:p>
            <a:pPr marL="342900" lvl="0" indent="-342900">
              <a:lnSpc>
                <a:spcPct val="110000"/>
              </a:lnSpc>
            </a:pPr>
            <a:r>
              <a:rPr lang="zh-CN" altLang="en-US" sz="4000" dirty="0">
                <a:solidFill>
                  <a:srgbClr val="150FFD"/>
                </a:solidFill>
                <a:latin typeface="Arial" panose="020B0604020202020204" charset="-116"/>
                <a:ea typeface="华文楷体" panose="02010600040101010101" charset="-122"/>
                <a:sym typeface="Arial" panose="020B0604020202020204" charset="-116"/>
              </a:rPr>
              <a:t>      </a:t>
            </a:r>
            <a:r>
              <a:rPr lang="zh-CN" altLang="en-US" sz="3200" dirty="0">
                <a:solidFill>
                  <a:srgbClr val="150FFD"/>
                </a:solidFill>
                <a:latin typeface="Arial" panose="020B0604020202020204" charset="-116"/>
                <a:ea typeface="华文楷体" panose="02010600040101010101" charset="-122"/>
                <a:sym typeface="Arial" panose="020B0604020202020204" charset="-116"/>
              </a:rPr>
              <a:t>的意义是什么呢？其意义就是</a:t>
            </a:r>
            <a:endParaRPr lang="zh-CN" altLang="en-US" sz="3200" dirty="0">
              <a:solidFill>
                <a:srgbClr val="150FFD"/>
              </a:solidFill>
              <a:latin typeface="Arial" panose="020B0604020202020204" charset="-116"/>
              <a:ea typeface="华文楷体" panose="02010600040101010101" charset="-122"/>
              <a:sym typeface="Arial" panose="020B0604020202020204" charset="-116"/>
            </a:endParaRPr>
          </a:p>
          <a:p>
            <a:pPr marL="342900" lvl="0" indent="-342900" algn="ctr">
              <a:lnSpc>
                <a:spcPct val="110000"/>
              </a:lnSpc>
            </a:pPr>
            <a:r>
              <a:rPr lang="zh-CN" altLang="en-US" sz="3200" dirty="0">
                <a:solidFill>
                  <a:srgbClr val="150FFD"/>
                </a:solidFill>
                <a:latin typeface="Arial" panose="020B0604020202020204" charset="-116"/>
                <a:ea typeface="华文楷体" panose="02010600040101010101" charset="-122"/>
                <a:sym typeface="Arial" panose="020B0604020202020204" charset="-116"/>
              </a:rPr>
              <a:t>“包容度”、“容忍度”。</a:t>
            </a:r>
            <a:endParaRPr lang="zh-CN" altLang="en-US" sz="3200" dirty="0">
              <a:solidFill>
                <a:srgbClr val="150FFD"/>
              </a:solidFill>
              <a:latin typeface="Arial" panose="020B0604020202020204" charset="-116"/>
              <a:ea typeface="华文楷体" panose="02010600040101010101" charset="-122"/>
              <a:sym typeface="Arial" panose="020B0604020202020204" charset="-116"/>
            </a:endParaRPr>
          </a:p>
          <a:p>
            <a:pPr marL="342900" lvl="0" indent="-342900">
              <a:lnSpc>
                <a:spcPct val="110000"/>
              </a:lnSpc>
            </a:pPr>
            <a:r>
              <a:rPr lang="zh-CN" altLang="en-US" sz="3200" dirty="0">
                <a:solidFill>
                  <a:srgbClr val="150FFD"/>
                </a:solidFill>
                <a:latin typeface="Arial" panose="020B0604020202020204" charset="-116"/>
                <a:ea typeface="华文楷体" panose="02010600040101010101" charset="-122"/>
                <a:sym typeface="Arial" panose="020B0604020202020204" charset="-116"/>
              </a:rPr>
              <a:t>                就是“死定了”的情况。</a:t>
            </a:r>
            <a:endParaRPr lang="zh-CN" altLang="en-US" sz="3200" dirty="0">
              <a:solidFill>
                <a:srgbClr val="150FFD"/>
              </a:solidFill>
              <a:latin typeface="Arial" panose="020B0604020202020204" charset="-116"/>
              <a:ea typeface="华文楷体" panose="02010600040101010101" charset="-122"/>
              <a:sym typeface="Arial" panose="020B0604020202020204" charset="-116"/>
            </a:endParaRPr>
          </a:p>
          <a:p>
            <a:pPr marL="342900" lvl="0" indent="-342900">
              <a:lnSpc>
                <a:spcPct val="110000"/>
              </a:lnSpc>
            </a:pPr>
            <a:endParaRPr lang="zh-CN" altLang="en-US" sz="2000" dirty="0">
              <a:solidFill>
                <a:srgbClr val="150FFD"/>
              </a:solidFill>
              <a:latin typeface="Arial" panose="020B0604020202020204" charset="-116"/>
              <a:ea typeface="华文楷体" panose="02010600040101010101" charset="-122"/>
              <a:sym typeface="Arial" panose="020B0604020202020204" charset="-116"/>
            </a:endParaRPr>
          </a:p>
          <a:p>
            <a:pPr marL="342900" lvl="0" indent="-342900">
              <a:lnSpc>
                <a:spcPct val="110000"/>
              </a:lnSpc>
            </a:pPr>
            <a:r>
              <a:rPr lang="zh-CN" altLang="en-US" sz="3200" dirty="0">
                <a:solidFill>
                  <a:srgbClr val="150FFD"/>
                </a:solidFill>
                <a:latin typeface="Arial" panose="020B0604020202020204" charset="-116"/>
                <a:ea typeface="华文楷体" panose="02010600040101010101" charset="-122"/>
                <a:sym typeface="Arial" panose="020B0604020202020204" charset="-116"/>
              </a:rPr>
              <a:t>   我们来看看           的情况。</a:t>
            </a:r>
            <a:endParaRPr lang="zh-CN" altLang="en-US" sz="3200" dirty="0">
              <a:solidFill>
                <a:srgbClr val="150FFD"/>
              </a:solidFill>
              <a:latin typeface="Arial" panose="020B0604020202020204" charset="-116"/>
              <a:ea typeface="华文楷体" panose="02010600040101010101" charset="-122"/>
              <a:sym typeface="Arial" panose="020B0604020202020204" charset="-116"/>
            </a:endParaRPr>
          </a:p>
          <a:p>
            <a:pPr marL="342900" lvl="0" indent="-342900"/>
            <a:endParaRPr lang="zh-CN" altLang="en-US" sz="4000" dirty="0">
              <a:solidFill>
                <a:srgbClr val="150FFD"/>
              </a:solidFill>
              <a:latin typeface="Arial" panose="020B0604020202020204" charset="-116"/>
              <a:ea typeface="华文楷体" panose="02010600040101010101" charset="-122"/>
              <a:sym typeface="Arial" panose="020B0604020202020204" charset="-116"/>
            </a:endParaRPr>
          </a:p>
        </p:txBody>
      </p:sp>
      <p:graphicFrame>
        <p:nvGraphicFramePr>
          <p:cNvPr id="107523" name="对象 114691"/>
          <p:cNvGraphicFramePr>
            <a:graphicFrameLocks noChangeAspect="1"/>
          </p:cNvGraphicFramePr>
          <p:nvPr/>
        </p:nvGraphicFramePr>
        <p:xfrm>
          <a:off x="2420938" y="1525588"/>
          <a:ext cx="517525" cy="571500"/>
        </p:xfrm>
        <a:graphic>
          <a:graphicData uri="http://schemas.openxmlformats.org/presentationml/2006/ole">
            <mc:AlternateContent xmlns:mc="http://schemas.openxmlformats.org/markup-compatibility/2006">
              <mc:Choice xmlns:v="urn:schemas-microsoft-com:vml" Requires="v">
                <p:oleObj spid="_x0000_s3139" name="" r:id="rId1" imgW="130175" imgH="143510" progId="Equation.DSMT4">
                  <p:embed/>
                </p:oleObj>
              </mc:Choice>
              <mc:Fallback>
                <p:oleObj name="" r:id="rId1" imgW="130175" imgH="143510" progId="Equation.DSMT4">
                  <p:embed/>
                  <p:pic>
                    <p:nvPicPr>
                      <p:cNvPr id="0" name="图片 3138"/>
                      <p:cNvPicPr/>
                      <p:nvPr/>
                    </p:nvPicPr>
                    <p:blipFill>
                      <a:blip r:embed="rId2"/>
                      <a:stretch>
                        <a:fillRect/>
                      </a:stretch>
                    </p:blipFill>
                    <p:spPr>
                      <a:xfrm>
                        <a:off x="2420938" y="1525588"/>
                        <a:ext cx="517525" cy="571500"/>
                      </a:xfrm>
                      <a:prstGeom prst="rect">
                        <a:avLst/>
                      </a:prstGeom>
                      <a:noFill/>
                      <a:ln w="38100">
                        <a:noFill/>
                        <a:miter/>
                      </a:ln>
                    </p:spPr>
                  </p:pic>
                </p:oleObj>
              </mc:Fallback>
            </mc:AlternateContent>
          </a:graphicData>
        </a:graphic>
      </p:graphicFrame>
      <p:graphicFrame>
        <p:nvGraphicFramePr>
          <p:cNvPr id="107524" name="对象 114692"/>
          <p:cNvGraphicFramePr>
            <a:graphicFrameLocks noChangeAspect="1"/>
          </p:cNvGraphicFramePr>
          <p:nvPr/>
        </p:nvGraphicFramePr>
        <p:xfrm>
          <a:off x="2387600" y="2557463"/>
          <a:ext cx="1295400" cy="646112"/>
        </p:xfrm>
        <a:graphic>
          <a:graphicData uri="http://schemas.openxmlformats.org/presentationml/2006/ole">
            <mc:AlternateContent xmlns:mc="http://schemas.openxmlformats.org/markup-compatibility/2006">
              <mc:Choice xmlns:v="urn:schemas-microsoft-com:vml" Requires="v">
                <p:oleObj spid="_x0000_s3132" name="" r:id="rId3" imgW="358140" imgH="179070" progId="Equation.DSMT4">
                  <p:embed/>
                </p:oleObj>
              </mc:Choice>
              <mc:Fallback>
                <p:oleObj name="" r:id="rId3" imgW="358140" imgH="179070" progId="Equation.DSMT4">
                  <p:embed/>
                  <p:pic>
                    <p:nvPicPr>
                      <p:cNvPr id="0" name="图片 3131"/>
                      <p:cNvPicPr/>
                      <p:nvPr/>
                    </p:nvPicPr>
                    <p:blipFill>
                      <a:blip r:embed="rId4"/>
                      <a:stretch>
                        <a:fillRect/>
                      </a:stretch>
                    </p:blipFill>
                    <p:spPr>
                      <a:xfrm>
                        <a:off x="2387600" y="2557463"/>
                        <a:ext cx="1295400" cy="646112"/>
                      </a:xfrm>
                      <a:prstGeom prst="rect">
                        <a:avLst/>
                      </a:prstGeom>
                      <a:noFill/>
                      <a:ln w="38100">
                        <a:noFill/>
                        <a:miter/>
                      </a:ln>
                    </p:spPr>
                  </p:pic>
                </p:oleObj>
              </mc:Fallback>
            </mc:AlternateContent>
          </a:graphicData>
        </a:graphic>
      </p:graphicFrame>
      <p:graphicFrame>
        <p:nvGraphicFramePr>
          <p:cNvPr id="107525" name="对象 114693"/>
          <p:cNvGraphicFramePr>
            <a:graphicFrameLocks noChangeAspect="1"/>
          </p:cNvGraphicFramePr>
          <p:nvPr/>
        </p:nvGraphicFramePr>
        <p:xfrm>
          <a:off x="4378325" y="3340100"/>
          <a:ext cx="1362075" cy="679450"/>
        </p:xfrm>
        <a:graphic>
          <a:graphicData uri="http://schemas.openxmlformats.org/presentationml/2006/ole">
            <mc:AlternateContent xmlns:mc="http://schemas.openxmlformats.org/markup-compatibility/2006">
              <mc:Choice xmlns:v="urn:schemas-microsoft-com:vml" Requires="v">
                <p:oleObj spid="_x0000_s3140" name="" r:id="rId5" imgW="358140" imgH="179070" progId="Equation.DSMT4">
                  <p:embed/>
                </p:oleObj>
              </mc:Choice>
              <mc:Fallback>
                <p:oleObj name="" r:id="rId5" imgW="358140" imgH="179070" progId="Equation.DSMT4">
                  <p:embed/>
                  <p:pic>
                    <p:nvPicPr>
                      <p:cNvPr id="0" name="图片 3139"/>
                      <p:cNvPicPr/>
                      <p:nvPr/>
                    </p:nvPicPr>
                    <p:blipFill>
                      <a:blip r:embed="rId6"/>
                      <a:stretch>
                        <a:fillRect/>
                      </a:stretch>
                    </p:blipFill>
                    <p:spPr>
                      <a:xfrm>
                        <a:off x="4378325" y="3340100"/>
                        <a:ext cx="1362075" cy="679450"/>
                      </a:xfrm>
                      <a:prstGeom prst="rect">
                        <a:avLst/>
                      </a:prstGeom>
                      <a:noFill/>
                      <a:ln w="38100">
                        <a:noFill/>
                        <a:miter/>
                      </a:ln>
                    </p:spPr>
                  </p:pic>
                </p:oleObj>
              </mc:Fallback>
            </mc:AlternateContent>
          </a:graphicData>
        </a:graphic>
      </p:graphicFrame>
      <p:sp>
        <p:nvSpPr>
          <p:cNvPr id="114695" name="文本框 114694"/>
          <p:cNvSpPr txBox="1"/>
          <p:nvPr/>
        </p:nvSpPr>
        <p:spPr>
          <a:xfrm>
            <a:off x="2616200" y="4370388"/>
            <a:ext cx="8239125" cy="1992630"/>
          </a:xfrm>
          <a:prstGeom prst="rect">
            <a:avLst/>
          </a:prstGeom>
          <a:noFill/>
          <a:ln w="9525">
            <a:noFill/>
          </a:ln>
        </p:spPr>
        <p:txBody>
          <a:bodyPr wrap="square" anchor="t">
            <a:spAutoFit/>
          </a:bodyPr>
          <a:p>
            <a:pPr marL="342900" lvl="0" indent="-342900">
              <a:lnSpc>
                <a:spcPct val="130000"/>
              </a:lnSpc>
            </a:pPr>
            <a:r>
              <a:rPr lang="zh-CN" altLang="en-US" sz="3200" dirty="0">
                <a:solidFill>
                  <a:schemeClr val="bg1"/>
                </a:solidFill>
                <a:latin typeface="Arial" panose="020B0604020202020204" charset="-116"/>
                <a:ea typeface="华文楷体" panose="02010600040101010101" charset="-122"/>
                <a:sym typeface="Arial" panose="020B0604020202020204" charset="-116"/>
              </a:rPr>
              <a:t>            </a:t>
            </a:r>
            <a:r>
              <a:rPr lang="zh-CN" altLang="en-US" sz="3200" dirty="0">
                <a:latin typeface="Arial" panose="020B0604020202020204" charset="-116"/>
                <a:ea typeface="华文楷体" panose="02010600040101010101" charset="-122"/>
                <a:sym typeface="Arial" panose="020B0604020202020204" charset="-116"/>
              </a:rPr>
              <a:t>          就是“零容忍</a:t>
            </a:r>
            <a:r>
              <a:rPr lang="zh-CN" altLang="en-US" sz="3200" dirty="0">
                <a:solidFill>
                  <a:schemeClr val="bg1"/>
                </a:solidFill>
                <a:latin typeface="Arial" panose="020B0604020202020204" charset="-116"/>
                <a:ea typeface="华文楷体" panose="02010600040101010101" charset="-122"/>
                <a:sym typeface="Arial" panose="020B0604020202020204" charset="-116"/>
              </a:rPr>
              <a:t>”</a:t>
            </a:r>
            <a:endParaRPr lang="zh-CN" altLang="en-US" sz="3200" dirty="0">
              <a:solidFill>
                <a:schemeClr val="bg1"/>
              </a:solidFill>
              <a:latin typeface="Arial" panose="020B0604020202020204" charset="-116"/>
              <a:ea typeface="华文楷体" panose="02010600040101010101" charset="-122"/>
              <a:sym typeface="Arial" panose="020B0604020202020204" charset="-116"/>
            </a:endParaRPr>
          </a:p>
          <a:p>
            <a:pPr marL="342900" lvl="0" indent="-342900">
              <a:lnSpc>
                <a:spcPct val="130000"/>
              </a:lnSpc>
            </a:pPr>
            <a:r>
              <a:rPr lang="zh-CN" altLang="en-US" sz="3200" dirty="0">
                <a:solidFill>
                  <a:schemeClr val="bg1"/>
                </a:solidFill>
                <a:latin typeface="Arial" panose="020B0604020202020204" charset="-116"/>
                <a:ea typeface="华文楷体" panose="02010600040101010101" charset="-122"/>
                <a:sym typeface="Arial" panose="020B0604020202020204" charset="-116"/>
              </a:rPr>
              <a:t>                      就是“</a:t>
            </a:r>
            <a:r>
              <a:rPr lang="zh-CN" altLang="en-US" sz="3200" dirty="0">
                <a:solidFill>
                  <a:srgbClr val="FF0000"/>
                </a:solidFill>
                <a:latin typeface="Arial" panose="020B0604020202020204" charset="-116"/>
                <a:ea typeface="华文楷体" panose="02010600040101010101" charset="-122"/>
                <a:sym typeface="Arial" panose="020B0604020202020204" charset="-116"/>
              </a:rPr>
              <a:t>常态容忍</a:t>
            </a:r>
            <a:r>
              <a:rPr lang="zh-CN" altLang="en-US" sz="3200" dirty="0">
                <a:solidFill>
                  <a:schemeClr val="bg1"/>
                </a:solidFill>
                <a:latin typeface="Arial" panose="020B0604020202020204" charset="-116"/>
                <a:ea typeface="华文楷体" panose="02010600040101010101" charset="-122"/>
                <a:sym typeface="Arial" panose="020B0604020202020204" charset="-116"/>
              </a:rPr>
              <a:t>”</a:t>
            </a:r>
            <a:endParaRPr lang="zh-CN" altLang="en-US" sz="3200" dirty="0">
              <a:solidFill>
                <a:schemeClr val="bg1"/>
              </a:solidFill>
              <a:latin typeface="Arial" panose="020B0604020202020204" charset="-116"/>
              <a:ea typeface="华文楷体" panose="02010600040101010101" charset="-122"/>
              <a:sym typeface="Arial" panose="020B0604020202020204" charset="-116"/>
            </a:endParaRPr>
          </a:p>
          <a:p>
            <a:pPr marL="342900" lvl="0" indent="-342900">
              <a:lnSpc>
                <a:spcPct val="130000"/>
              </a:lnSpc>
            </a:pPr>
            <a:r>
              <a:rPr lang="zh-CN" altLang="en-US" sz="3200" dirty="0">
                <a:solidFill>
                  <a:schemeClr val="bg1"/>
                </a:solidFill>
                <a:latin typeface="Arial" panose="020B0604020202020204" charset="-116"/>
                <a:ea typeface="华文楷体" panose="02010600040101010101" charset="-122"/>
                <a:sym typeface="Arial" panose="020B0604020202020204" charset="-116"/>
              </a:rPr>
              <a:t>                      就是“</a:t>
            </a:r>
            <a:r>
              <a:rPr lang="zh-CN" altLang="en-US" sz="3200" dirty="0">
                <a:solidFill>
                  <a:srgbClr val="0000FF"/>
                </a:solidFill>
                <a:latin typeface="Arial" panose="020B0604020202020204" charset="-116"/>
                <a:ea typeface="华文楷体" panose="02010600040101010101" charset="-122"/>
                <a:sym typeface="Arial" panose="020B0604020202020204" charset="-116"/>
              </a:rPr>
              <a:t>极度容忍</a:t>
            </a:r>
            <a:r>
              <a:rPr lang="zh-CN" altLang="en-US" sz="3200" dirty="0">
                <a:solidFill>
                  <a:schemeClr val="bg1"/>
                </a:solidFill>
                <a:latin typeface="Arial" panose="020B0604020202020204" charset="-116"/>
                <a:ea typeface="华文楷体" panose="02010600040101010101" charset="-122"/>
                <a:sym typeface="Arial" panose="020B0604020202020204" charset="-116"/>
              </a:rPr>
              <a:t>”   </a:t>
            </a:r>
            <a:endParaRPr lang="zh-CN" altLang="en-US" sz="3200" dirty="0">
              <a:solidFill>
                <a:schemeClr val="bg1"/>
              </a:solidFill>
              <a:latin typeface="Arial" panose="020B0604020202020204" charset="-116"/>
              <a:ea typeface="华文楷体" panose="02010600040101010101" charset="-122"/>
              <a:sym typeface="Arial" panose="020B0604020202020204" charset="-116"/>
            </a:endParaRPr>
          </a:p>
        </p:txBody>
      </p:sp>
      <p:graphicFrame>
        <p:nvGraphicFramePr>
          <p:cNvPr id="114696" name="对象 114695"/>
          <p:cNvGraphicFramePr>
            <a:graphicFrameLocks noChangeAspect="1"/>
          </p:cNvGraphicFramePr>
          <p:nvPr/>
        </p:nvGraphicFramePr>
        <p:xfrm>
          <a:off x="3968750" y="4462463"/>
          <a:ext cx="1219200" cy="603250"/>
        </p:xfrm>
        <a:graphic>
          <a:graphicData uri="http://schemas.openxmlformats.org/presentationml/2006/ole">
            <mc:AlternateContent xmlns:mc="http://schemas.openxmlformats.org/markup-compatibility/2006">
              <mc:Choice xmlns:v="urn:schemas-microsoft-com:vml" Requires="v">
                <p:oleObj spid="_x0000_s3133" name="" r:id="rId7" imgW="356870" imgH="178435" progId="Equation.DSMT4">
                  <p:embed/>
                </p:oleObj>
              </mc:Choice>
              <mc:Fallback>
                <p:oleObj name="" r:id="rId7" imgW="356870" imgH="178435" progId="Equation.DSMT4">
                  <p:embed/>
                  <p:pic>
                    <p:nvPicPr>
                      <p:cNvPr id="0" name="图片 3132"/>
                      <p:cNvPicPr/>
                      <p:nvPr/>
                    </p:nvPicPr>
                    <p:blipFill>
                      <a:blip r:embed="rId8"/>
                      <a:stretch>
                        <a:fillRect/>
                      </a:stretch>
                    </p:blipFill>
                    <p:spPr>
                      <a:xfrm>
                        <a:off x="3968750" y="4462463"/>
                        <a:ext cx="1219200" cy="603250"/>
                      </a:xfrm>
                      <a:prstGeom prst="rect">
                        <a:avLst/>
                      </a:prstGeom>
                      <a:noFill/>
                      <a:ln w="38100">
                        <a:noFill/>
                        <a:miter/>
                      </a:ln>
                    </p:spPr>
                  </p:pic>
                </p:oleObj>
              </mc:Fallback>
            </mc:AlternateContent>
          </a:graphicData>
        </a:graphic>
      </p:graphicFrame>
      <p:graphicFrame>
        <p:nvGraphicFramePr>
          <p:cNvPr id="114697" name="对象 114696"/>
          <p:cNvGraphicFramePr>
            <a:graphicFrameLocks noChangeAspect="1"/>
          </p:cNvGraphicFramePr>
          <p:nvPr/>
        </p:nvGraphicFramePr>
        <p:xfrm>
          <a:off x="3889375" y="5051425"/>
          <a:ext cx="1295400" cy="644525"/>
        </p:xfrm>
        <a:graphic>
          <a:graphicData uri="http://schemas.openxmlformats.org/presentationml/2006/ole">
            <mc:AlternateContent xmlns:mc="http://schemas.openxmlformats.org/markup-compatibility/2006">
              <mc:Choice xmlns:v="urn:schemas-microsoft-com:vml" Requires="v">
                <p:oleObj spid="_x0000_s3137" name="" r:id="rId9" imgW="358140" imgH="179070" progId="Equation.DSMT4">
                  <p:embed/>
                </p:oleObj>
              </mc:Choice>
              <mc:Fallback>
                <p:oleObj name="" r:id="rId9" imgW="358140" imgH="179070" progId="Equation.DSMT4">
                  <p:embed/>
                  <p:pic>
                    <p:nvPicPr>
                      <p:cNvPr id="0" name="图片 3136"/>
                      <p:cNvPicPr/>
                      <p:nvPr/>
                    </p:nvPicPr>
                    <p:blipFill>
                      <a:blip r:embed="rId6"/>
                      <a:stretch>
                        <a:fillRect/>
                      </a:stretch>
                    </p:blipFill>
                    <p:spPr>
                      <a:xfrm>
                        <a:off x="3889375" y="5051425"/>
                        <a:ext cx="1295400" cy="644525"/>
                      </a:xfrm>
                      <a:prstGeom prst="rect">
                        <a:avLst/>
                      </a:prstGeom>
                      <a:noFill/>
                      <a:ln w="38100">
                        <a:noFill/>
                        <a:miter/>
                      </a:ln>
                    </p:spPr>
                  </p:pic>
                </p:oleObj>
              </mc:Fallback>
            </mc:AlternateContent>
          </a:graphicData>
        </a:graphic>
      </p:graphicFrame>
      <p:graphicFrame>
        <p:nvGraphicFramePr>
          <p:cNvPr id="107529" name="对象 114697"/>
          <p:cNvGraphicFramePr>
            <a:graphicFrameLocks noChangeAspect="1"/>
          </p:cNvGraphicFramePr>
          <p:nvPr/>
        </p:nvGraphicFramePr>
        <p:xfrm>
          <a:off x="6457950" y="950913"/>
          <a:ext cx="3730625" cy="609600"/>
        </p:xfrm>
        <a:graphic>
          <a:graphicData uri="http://schemas.openxmlformats.org/presentationml/2006/ole">
            <mc:AlternateContent xmlns:mc="http://schemas.openxmlformats.org/markup-compatibility/2006">
              <mc:Choice xmlns:v="urn:schemas-microsoft-com:vml" Requires="v">
                <p:oleObj spid="_x0000_s3134" name="" r:id="rId10" imgW="1249680" imgH="203835" progId="Equation.DSMT4">
                  <p:embed/>
                </p:oleObj>
              </mc:Choice>
              <mc:Fallback>
                <p:oleObj name="" r:id="rId10" imgW="1249680" imgH="203835" progId="Equation.DSMT4">
                  <p:embed/>
                  <p:pic>
                    <p:nvPicPr>
                      <p:cNvPr id="0" name="图片 3133"/>
                      <p:cNvPicPr/>
                      <p:nvPr/>
                    </p:nvPicPr>
                    <p:blipFill>
                      <a:blip r:embed="rId11"/>
                      <a:stretch>
                        <a:fillRect/>
                      </a:stretch>
                    </p:blipFill>
                    <p:spPr>
                      <a:xfrm>
                        <a:off x="6457950" y="950913"/>
                        <a:ext cx="3730625" cy="609600"/>
                      </a:xfrm>
                      <a:prstGeom prst="rect">
                        <a:avLst/>
                      </a:prstGeom>
                      <a:noFill/>
                      <a:ln w="38100">
                        <a:noFill/>
                        <a:miter/>
                      </a:ln>
                    </p:spPr>
                  </p:pic>
                </p:oleObj>
              </mc:Fallback>
            </mc:AlternateContent>
          </a:graphicData>
        </a:graphic>
      </p:graphicFrame>
      <p:graphicFrame>
        <p:nvGraphicFramePr>
          <p:cNvPr id="114699" name="对象 114698"/>
          <p:cNvGraphicFramePr>
            <a:graphicFrameLocks noChangeAspect="1"/>
          </p:cNvGraphicFramePr>
          <p:nvPr/>
        </p:nvGraphicFramePr>
        <p:xfrm>
          <a:off x="3841750" y="5824538"/>
          <a:ext cx="1444625" cy="512762"/>
        </p:xfrm>
        <a:graphic>
          <a:graphicData uri="http://schemas.openxmlformats.org/presentationml/2006/ole">
            <mc:AlternateContent xmlns:mc="http://schemas.openxmlformats.org/markup-compatibility/2006">
              <mc:Choice xmlns:v="urn:schemas-microsoft-com:vml" Requires="v">
                <p:oleObj spid="_x0000_s3135" name="" r:id="rId12" imgW="396875" imgH="140970" progId="Equation.DSMT4">
                  <p:embed/>
                </p:oleObj>
              </mc:Choice>
              <mc:Fallback>
                <p:oleObj name="" r:id="rId12" imgW="396875" imgH="140970" progId="Equation.DSMT4">
                  <p:embed/>
                  <p:pic>
                    <p:nvPicPr>
                      <p:cNvPr id="0" name="图片 3134"/>
                      <p:cNvPicPr/>
                      <p:nvPr/>
                    </p:nvPicPr>
                    <p:blipFill>
                      <a:blip r:embed="rId13"/>
                      <a:stretch>
                        <a:fillRect/>
                      </a:stretch>
                    </p:blipFill>
                    <p:spPr>
                      <a:xfrm>
                        <a:off x="3841750" y="5824538"/>
                        <a:ext cx="1444625" cy="512762"/>
                      </a:xfrm>
                      <a:prstGeom prst="rect">
                        <a:avLst/>
                      </a:prstGeom>
                      <a:noFill/>
                      <a:ln w="38100">
                        <a:noFill/>
                        <a:miter/>
                      </a:ln>
                    </p:spPr>
                  </p:pic>
                </p:oleObj>
              </mc:Fallback>
            </mc:AlternateContent>
          </a:graphicData>
        </a:graphic>
      </p:graphicFrame>
      <p:sp>
        <p:nvSpPr>
          <p:cNvPr id="107531" name="标题 114699"/>
          <p:cNvSpPr>
            <a:spLocks noGrp="1"/>
          </p:cNvSpPr>
          <p:nvPr>
            <p:ph type="title"/>
          </p:nvPr>
        </p:nvSpPr>
        <p:spPr/>
        <p:txBody>
          <a:bodyPr anchor="b"/>
          <a:p>
            <a:r>
              <a:rPr lang="zh-CN" altLang="en-US" dirty="0">
                <a:sym typeface="Arial" panose="020B0604020202020204" pitchFamily="34" charset="0"/>
              </a:rPr>
              <a:t>五、</a:t>
            </a:r>
            <a:r>
              <a:rPr lang="zh-CN" altLang="en-US" dirty="0">
                <a:sym typeface="宋体" panose="02010600030101010101" pitchFamily="2" charset="-122"/>
              </a:rPr>
              <a:t>数学的道理之五</a:t>
            </a:r>
            <a:r>
              <a:rPr lang="en-US" altLang="zh-CN" dirty="0">
                <a:sym typeface="宋体" panose="02010600030101010101" pitchFamily="2" charset="-122"/>
              </a:rPr>
              <a:t>——</a:t>
            </a:r>
            <a:r>
              <a:rPr lang="zh-CN" altLang="en-US" dirty="0">
                <a:sym typeface="宋体" panose="02010600030101010101" pitchFamily="2" charset="-122"/>
              </a:rPr>
              <a:t>快乐数字特征</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4"/>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15"/>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Effect transition="in" filter="wipe(up)">
                                      <p:cBhvr>
                                        <p:cTn id="7" dur="500"/>
                                        <p:tgtEl>
                                          <p:spTgt spid="114695"/>
                                        </p:tgtEl>
                                      </p:cBhvr>
                                    </p:animEffect>
                                  </p:childTnLst>
                                </p:cTn>
                              </p:par>
                              <p:par>
                                <p:cTn id="8" presetID="22" presetClass="entr" presetSubtype="1" fill="hold" nodeType="withEffect">
                                  <p:stCondLst>
                                    <p:cond delay="0"/>
                                  </p:stCondLst>
                                  <p:childTnLst>
                                    <p:set>
                                      <p:cBhvr>
                                        <p:cTn id="9" dur="1" fill="hold">
                                          <p:stCondLst>
                                            <p:cond delay="0"/>
                                          </p:stCondLst>
                                        </p:cTn>
                                        <p:tgtEl>
                                          <p:spTgt spid="114696"/>
                                        </p:tgtEl>
                                        <p:attrNameLst>
                                          <p:attrName>style.visibility</p:attrName>
                                        </p:attrNameLst>
                                      </p:cBhvr>
                                      <p:to>
                                        <p:strVal val="visible"/>
                                      </p:to>
                                    </p:set>
                                    <p:animEffect transition="in" filter="wipe(up)">
                                      <p:cBhvr>
                                        <p:cTn id="10" dur="500"/>
                                        <p:tgtEl>
                                          <p:spTgt spid="114696"/>
                                        </p:tgtEl>
                                      </p:cBhvr>
                                    </p:animEffect>
                                  </p:childTnLst>
                                </p:cTn>
                              </p:par>
                              <p:par>
                                <p:cTn id="11" presetID="22" presetClass="entr" presetSubtype="1" fill="hold" nodeType="withEffect">
                                  <p:stCondLst>
                                    <p:cond delay="0"/>
                                  </p:stCondLst>
                                  <p:childTnLst>
                                    <p:set>
                                      <p:cBhvr>
                                        <p:cTn id="12" dur="1" fill="hold">
                                          <p:stCondLst>
                                            <p:cond delay="0"/>
                                          </p:stCondLst>
                                        </p:cTn>
                                        <p:tgtEl>
                                          <p:spTgt spid="114697"/>
                                        </p:tgtEl>
                                        <p:attrNameLst>
                                          <p:attrName>style.visibility</p:attrName>
                                        </p:attrNameLst>
                                      </p:cBhvr>
                                      <p:to>
                                        <p:strVal val="visible"/>
                                      </p:to>
                                    </p:set>
                                    <p:animEffect transition="in" filter="wipe(up)">
                                      <p:cBhvr>
                                        <p:cTn id="13" dur="500"/>
                                        <p:tgtEl>
                                          <p:spTgt spid="114697"/>
                                        </p:tgtEl>
                                      </p:cBhvr>
                                    </p:animEffect>
                                  </p:childTnLst>
                                </p:cTn>
                              </p:par>
                              <p:par>
                                <p:cTn id="14" presetID="22" presetClass="entr" presetSubtype="1" fill="hold" nodeType="withEffect">
                                  <p:stCondLst>
                                    <p:cond delay="0"/>
                                  </p:stCondLst>
                                  <p:childTnLst>
                                    <p:set>
                                      <p:cBhvr>
                                        <p:cTn id="15" dur="1" fill="hold">
                                          <p:stCondLst>
                                            <p:cond delay="0"/>
                                          </p:stCondLst>
                                        </p:cTn>
                                        <p:tgtEl>
                                          <p:spTgt spid="114699"/>
                                        </p:tgtEl>
                                        <p:attrNameLst>
                                          <p:attrName>style.visibility</p:attrName>
                                        </p:attrNameLst>
                                      </p:cBhvr>
                                      <p:to>
                                        <p:strVal val="visible"/>
                                      </p:to>
                                    </p:set>
                                    <p:animEffect transition="in" filter="wipe(up)">
                                      <p:cBhvr>
                                        <p:cTn id="16" dur="500"/>
                                        <p:tgtEl>
                                          <p:spTgt spid="114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bldLvl="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文本占位符 115713"/>
          <p:cNvSpPr>
            <a:spLocks noGrp="1"/>
          </p:cNvSpPr>
          <p:nvPr>
            <p:ph idx="1"/>
          </p:nvPr>
        </p:nvSpPr>
        <p:spPr>
          <a:xfrm>
            <a:off x="1981200" y="1268413"/>
            <a:ext cx="8670925" cy="4859337"/>
          </a:xfrm>
        </p:spPr>
        <p:txBody>
          <a:bodyPr anchor="t"/>
          <a:p>
            <a:pPr>
              <a:lnSpc>
                <a:spcPct val="140000"/>
              </a:lnSpc>
              <a:buNone/>
            </a:pPr>
            <a:r>
              <a:rPr lang="zh-CN" altLang="en-US" sz="2800" dirty="0">
                <a:solidFill>
                  <a:schemeClr val="tx1"/>
                </a:solidFill>
                <a:ea typeface="华文楷体" panose="02010600040101010101" charset="-122"/>
              </a:rPr>
              <a:t>我们可以定义快乐指数</a:t>
            </a:r>
            <a:endParaRPr lang="zh-CN" altLang="en-US" sz="2800" dirty="0">
              <a:solidFill>
                <a:schemeClr val="tx1"/>
              </a:solidFill>
              <a:ea typeface="华文楷体" panose="02010600040101010101" charset="-122"/>
            </a:endParaRPr>
          </a:p>
          <a:p>
            <a:pPr>
              <a:lnSpc>
                <a:spcPct val="140000"/>
              </a:lnSpc>
              <a:buNone/>
            </a:pPr>
            <a:endParaRPr lang="zh-CN" altLang="en-US" sz="2200" dirty="0">
              <a:solidFill>
                <a:schemeClr val="tx1"/>
              </a:solidFill>
              <a:ea typeface="华文楷体" panose="02010600040101010101" charset="-122"/>
            </a:endParaRPr>
          </a:p>
          <a:p>
            <a:pPr>
              <a:lnSpc>
                <a:spcPct val="140000"/>
              </a:lnSpc>
              <a:buNone/>
            </a:pPr>
            <a:endParaRPr lang="zh-CN" altLang="en-US" sz="2200" dirty="0">
              <a:solidFill>
                <a:schemeClr val="tx1"/>
              </a:solidFill>
              <a:ea typeface="华文楷体" panose="02010600040101010101" charset="-122"/>
            </a:endParaRPr>
          </a:p>
          <a:p>
            <a:pPr>
              <a:lnSpc>
                <a:spcPct val="140000"/>
              </a:lnSpc>
              <a:buNone/>
            </a:pPr>
            <a:r>
              <a:rPr lang="zh-CN" altLang="en-US" dirty="0">
                <a:solidFill>
                  <a:schemeClr val="tx1"/>
                </a:solidFill>
                <a:ea typeface="华文楷体" panose="02010600040101010101" charset="-122"/>
              </a:rPr>
              <a:t>                                                       </a:t>
            </a:r>
            <a:r>
              <a:rPr lang="zh-CN" altLang="en-US" sz="2800" b="1" dirty="0">
                <a:solidFill>
                  <a:schemeClr val="tx1"/>
                </a:solidFill>
                <a:ea typeface="华文楷体" panose="02010600040101010101" charset="-122"/>
              </a:rPr>
              <a:t>痛苦在等着你。</a:t>
            </a:r>
            <a:endParaRPr lang="zh-CN" altLang="en-US" sz="2800" b="1" dirty="0">
              <a:solidFill>
                <a:schemeClr val="tx1"/>
              </a:solidFill>
              <a:ea typeface="华文楷体" panose="02010600040101010101" charset="-122"/>
            </a:endParaRPr>
          </a:p>
          <a:p>
            <a:pPr>
              <a:lnSpc>
                <a:spcPct val="160000"/>
              </a:lnSpc>
              <a:buNone/>
            </a:pPr>
            <a:r>
              <a:rPr lang="zh-CN" altLang="en-US" dirty="0">
                <a:solidFill>
                  <a:schemeClr val="tx1"/>
                </a:solidFill>
                <a:ea typeface="华文楷体" panose="02010600040101010101" charset="-122"/>
              </a:rPr>
              <a:t>                                               </a:t>
            </a:r>
            <a:r>
              <a:rPr lang="zh-CN" altLang="en-US" sz="2800" b="1" dirty="0">
                <a:solidFill>
                  <a:schemeClr val="tx1"/>
                </a:solidFill>
                <a:ea typeface="华文楷体" panose="02010600040101010101" charset="-122"/>
              </a:rPr>
              <a:t>快乐程度取决于</a:t>
            </a:r>
            <a:r>
              <a:rPr lang="zh-CN" altLang="en-US" sz="2800" b="1" dirty="0">
                <a:solidFill>
                  <a:schemeClr val="tx1"/>
                </a:solidFill>
                <a:ea typeface="华文楷体" panose="02010600040101010101" charset="-122"/>
                <a:sym typeface="Arial" panose="020B0604020202020204" charset="-116"/>
              </a:rPr>
              <a:t>包容度大小。</a:t>
            </a:r>
            <a:r>
              <a:rPr lang="zh-CN" altLang="en-US" dirty="0">
                <a:solidFill>
                  <a:schemeClr val="tx1"/>
                </a:solidFill>
                <a:ea typeface="华文楷体" panose="02010600040101010101" charset="-122"/>
              </a:rPr>
              <a:t>                                     </a:t>
            </a:r>
            <a:endParaRPr lang="zh-CN" altLang="en-US" dirty="0">
              <a:solidFill>
                <a:schemeClr val="tx1"/>
              </a:solidFill>
              <a:ea typeface="华文楷体" panose="02010600040101010101" charset="-122"/>
            </a:endParaRPr>
          </a:p>
          <a:p>
            <a:pPr>
              <a:lnSpc>
                <a:spcPct val="160000"/>
              </a:lnSpc>
              <a:buNone/>
            </a:pPr>
            <a:r>
              <a:rPr lang="zh-CN" altLang="en-US" dirty="0">
                <a:solidFill>
                  <a:schemeClr val="tx1"/>
                </a:solidFill>
                <a:ea typeface="华文楷体" panose="02010600040101010101" charset="-122"/>
              </a:rPr>
              <a:t>                                                         </a:t>
            </a:r>
            <a:r>
              <a:rPr lang="zh-CN" altLang="en-US" sz="2800" b="1" dirty="0">
                <a:solidFill>
                  <a:schemeClr val="tx1"/>
                </a:solidFill>
                <a:ea typeface="华文楷体" panose="02010600040101010101" charset="-122"/>
              </a:rPr>
              <a:t>不存在极乐世界。</a:t>
            </a:r>
            <a:endParaRPr lang="zh-CN" altLang="en-US" sz="2800" b="1" dirty="0">
              <a:solidFill>
                <a:schemeClr val="tx1"/>
              </a:solidFill>
              <a:ea typeface="华文楷体" panose="02010600040101010101" charset="-122"/>
            </a:endParaRPr>
          </a:p>
          <a:p>
            <a:pPr>
              <a:lnSpc>
                <a:spcPct val="140000"/>
              </a:lnSpc>
              <a:buNone/>
            </a:pPr>
            <a:endParaRPr lang="zh-CN" altLang="en-US" sz="900" dirty="0">
              <a:solidFill>
                <a:schemeClr val="tx1"/>
              </a:solidFill>
            </a:endParaRPr>
          </a:p>
        </p:txBody>
      </p:sp>
      <p:graphicFrame>
        <p:nvGraphicFramePr>
          <p:cNvPr id="108546" name="对象 115714"/>
          <p:cNvGraphicFramePr>
            <a:graphicFrameLocks noChangeAspect="1"/>
          </p:cNvGraphicFramePr>
          <p:nvPr/>
        </p:nvGraphicFramePr>
        <p:xfrm>
          <a:off x="3327400" y="1690688"/>
          <a:ext cx="5964238" cy="1360487"/>
        </p:xfrm>
        <a:graphic>
          <a:graphicData uri="http://schemas.openxmlformats.org/presentationml/2006/ole">
            <mc:AlternateContent xmlns:mc="http://schemas.openxmlformats.org/markup-compatibility/2006">
              <mc:Choice xmlns:v="urn:schemas-microsoft-com:vml" Requires="v">
                <p:oleObj spid="_x0000_s3148" name="" r:id="rId1" imgW="1727200" imgH="393700" progId="Equation.DSMT4">
                  <p:embed/>
                </p:oleObj>
              </mc:Choice>
              <mc:Fallback>
                <p:oleObj name="" r:id="rId1" imgW="1727200" imgH="393700" progId="Equation.DSMT4">
                  <p:embed/>
                  <p:pic>
                    <p:nvPicPr>
                      <p:cNvPr id="0" name="图片 3147"/>
                      <p:cNvPicPr/>
                      <p:nvPr/>
                    </p:nvPicPr>
                    <p:blipFill>
                      <a:blip r:embed="rId2"/>
                      <a:stretch>
                        <a:fillRect/>
                      </a:stretch>
                    </p:blipFill>
                    <p:spPr>
                      <a:xfrm>
                        <a:off x="3327400" y="1690688"/>
                        <a:ext cx="5964238" cy="1360487"/>
                      </a:xfrm>
                      <a:prstGeom prst="rect">
                        <a:avLst/>
                      </a:prstGeom>
                      <a:noFill/>
                      <a:ln w="38100">
                        <a:noFill/>
                        <a:miter/>
                      </a:ln>
                    </p:spPr>
                  </p:pic>
                </p:oleObj>
              </mc:Fallback>
            </mc:AlternateContent>
          </a:graphicData>
        </a:graphic>
      </p:graphicFrame>
      <p:graphicFrame>
        <p:nvGraphicFramePr>
          <p:cNvPr id="108547" name="对象 115715"/>
          <p:cNvGraphicFramePr>
            <a:graphicFrameLocks noChangeAspect="1"/>
          </p:cNvGraphicFramePr>
          <p:nvPr/>
        </p:nvGraphicFramePr>
        <p:xfrm>
          <a:off x="2568575" y="2997200"/>
          <a:ext cx="3533775" cy="690563"/>
        </p:xfrm>
        <a:graphic>
          <a:graphicData uri="http://schemas.openxmlformats.org/presentationml/2006/ole">
            <mc:AlternateContent xmlns:mc="http://schemas.openxmlformats.org/markup-compatibility/2006">
              <mc:Choice xmlns:v="urn:schemas-microsoft-com:vml" Requires="v">
                <p:oleObj spid="_x0000_s3144" name="" r:id="rId3" imgW="903605" imgH="177800" progId="Equation.DSMT4">
                  <p:embed/>
                </p:oleObj>
              </mc:Choice>
              <mc:Fallback>
                <p:oleObj name="" r:id="rId3" imgW="903605" imgH="177800" progId="Equation.DSMT4">
                  <p:embed/>
                  <p:pic>
                    <p:nvPicPr>
                      <p:cNvPr id="0" name="图片 3143"/>
                      <p:cNvPicPr/>
                      <p:nvPr/>
                    </p:nvPicPr>
                    <p:blipFill>
                      <a:blip r:embed="rId4"/>
                      <a:stretch>
                        <a:fillRect/>
                      </a:stretch>
                    </p:blipFill>
                    <p:spPr>
                      <a:xfrm>
                        <a:off x="2568575" y="2997200"/>
                        <a:ext cx="3533775" cy="690563"/>
                      </a:xfrm>
                      <a:prstGeom prst="rect">
                        <a:avLst/>
                      </a:prstGeom>
                      <a:noFill/>
                      <a:ln w="38100">
                        <a:noFill/>
                        <a:miter/>
                      </a:ln>
                    </p:spPr>
                  </p:pic>
                </p:oleObj>
              </mc:Fallback>
            </mc:AlternateContent>
          </a:graphicData>
        </a:graphic>
      </p:graphicFrame>
      <p:graphicFrame>
        <p:nvGraphicFramePr>
          <p:cNvPr id="108548" name="对象 115716"/>
          <p:cNvGraphicFramePr>
            <a:graphicFrameLocks noChangeAspect="1"/>
          </p:cNvGraphicFramePr>
          <p:nvPr/>
        </p:nvGraphicFramePr>
        <p:xfrm>
          <a:off x="2568575" y="3689350"/>
          <a:ext cx="3524250" cy="688975"/>
        </p:xfrm>
        <a:graphic>
          <a:graphicData uri="http://schemas.openxmlformats.org/presentationml/2006/ole">
            <mc:AlternateContent xmlns:mc="http://schemas.openxmlformats.org/markup-compatibility/2006">
              <mc:Choice xmlns:v="urn:schemas-microsoft-com:vml" Requires="v">
                <p:oleObj spid="_x0000_s3142" name="" r:id="rId5" imgW="904875" imgH="178435" progId="Equation.DSMT4">
                  <p:embed/>
                </p:oleObj>
              </mc:Choice>
              <mc:Fallback>
                <p:oleObj name="" r:id="rId5" imgW="904875" imgH="178435" progId="Equation.DSMT4">
                  <p:embed/>
                  <p:pic>
                    <p:nvPicPr>
                      <p:cNvPr id="0" name="图片 3141"/>
                      <p:cNvPicPr/>
                      <p:nvPr/>
                    </p:nvPicPr>
                    <p:blipFill>
                      <a:blip r:embed="rId6"/>
                      <a:stretch>
                        <a:fillRect/>
                      </a:stretch>
                    </p:blipFill>
                    <p:spPr>
                      <a:xfrm>
                        <a:off x="2568575" y="3689350"/>
                        <a:ext cx="3524250" cy="688975"/>
                      </a:xfrm>
                      <a:prstGeom prst="rect">
                        <a:avLst/>
                      </a:prstGeom>
                      <a:noFill/>
                      <a:ln w="38100">
                        <a:noFill/>
                        <a:miter/>
                      </a:ln>
                    </p:spPr>
                  </p:pic>
                </p:oleObj>
              </mc:Fallback>
            </mc:AlternateContent>
          </a:graphicData>
        </a:graphic>
      </p:graphicFrame>
      <p:graphicFrame>
        <p:nvGraphicFramePr>
          <p:cNvPr id="108549" name="对象 115717"/>
          <p:cNvGraphicFramePr>
            <a:graphicFrameLocks noChangeAspect="1"/>
          </p:cNvGraphicFramePr>
          <p:nvPr/>
        </p:nvGraphicFramePr>
        <p:xfrm>
          <a:off x="2568575" y="4378325"/>
          <a:ext cx="4211638" cy="723900"/>
        </p:xfrm>
        <a:graphic>
          <a:graphicData uri="http://schemas.openxmlformats.org/presentationml/2006/ole">
            <mc:AlternateContent xmlns:mc="http://schemas.openxmlformats.org/markup-compatibility/2006">
              <mc:Choice xmlns:v="urn:schemas-microsoft-com:vml" Requires="v">
                <p:oleObj spid="_x0000_s3146" name="" r:id="rId7" imgW="1031240" imgH="177800" progId="Equation.DSMT4">
                  <p:embed/>
                </p:oleObj>
              </mc:Choice>
              <mc:Fallback>
                <p:oleObj name="" r:id="rId7" imgW="1031240" imgH="177800" progId="Equation.DSMT4">
                  <p:embed/>
                  <p:pic>
                    <p:nvPicPr>
                      <p:cNvPr id="0" name="图片 3145"/>
                      <p:cNvPicPr/>
                      <p:nvPr/>
                    </p:nvPicPr>
                    <p:blipFill>
                      <a:blip r:embed="rId8"/>
                      <a:stretch>
                        <a:fillRect/>
                      </a:stretch>
                    </p:blipFill>
                    <p:spPr>
                      <a:xfrm>
                        <a:off x="2568575" y="4378325"/>
                        <a:ext cx="4211638" cy="723900"/>
                      </a:xfrm>
                      <a:prstGeom prst="rect">
                        <a:avLst/>
                      </a:prstGeom>
                      <a:noFill/>
                      <a:ln w="38100">
                        <a:noFill/>
                        <a:miter/>
                      </a:ln>
                    </p:spPr>
                  </p:pic>
                </p:oleObj>
              </mc:Fallback>
            </mc:AlternateContent>
          </a:graphicData>
        </a:graphic>
      </p:graphicFrame>
      <p:sp>
        <p:nvSpPr>
          <p:cNvPr id="108550" name="标题 115718"/>
          <p:cNvSpPr>
            <a:spLocks noGrp="1"/>
          </p:cNvSpPr>
          <p:nvPr>
            <p:ph type="title"/>
          </p:nvPr>
        </p:nvSpPr>
        <p:spPr/>
        <p:txBody>
          <a:bodyPr anchor="b"/>
          <a:p>
            <a:r>
              <a:rPr lang="zh-CN" altLang="en-US" dirty="0">
                <a:sym typeface="Arial" panose="020B0604020202020204" pitchFamily="34" charset="0"/>
              </a:rPr>
              <a:t>五、</a:t>
            </a:r>
            <a:r>
              <a:rPr lang="zh-CN" altLang="en-US" dirty="0">
                <a:sym typeface="宋体" panose="02010600030101010101" pitchFamily="2" charset="-122"/>
              </a:rPr>
              <a:t>数学的道理之五</a:t>
            </a:r>
            <a:r>
              <a:rPr lang="en-US" altLang="zh-CN" dirty="0">
                <a:sym typeface="宋体" panose="02010600030101010101" pitchFamily="2" charset="-122"/>
              </a:rPr>
              <a:t>——</a:t>
            </a:r>
            <a:r>
              <a:rPr lang="zh-CN" altLang="en-US" dirty="0">
                <a:sym typeface="宋体" panose="02010600030101010101" pitchFamily="2" charset="-122"/>
              </a:rPr>
              <a:t>快乐数字特征</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9"/>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10"/>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4656455" cy="504063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solidFill>
                  <a:srgbClr val="0070C0"/>
                </a:solidFill>
                <a:latin typeface="+mn-ea"/>
              </a:rPr>
              <a:t>例</a:t>
            </a:r>
            <a:r>
              <a:rPr lang="en-US" altLang="zh-CN" dirty="0">
                <a:solidFill>
                  <a:srgbClr val="0070C0"/>
                </a:solidFill>
                <a:latin typeface="+mn-ea"/>
              </a:rPr>
              <a:t>3</a:t>
            </a:r>
            <a:endParaRPr lang="en-US" altLang="zh-CN" dirty="0">
              <a:solidFill>
                <a:srgbClr val="0070C0"/>
              </a:solidFill>
              <a:latin typeface="+mn-ea"/>
            </a:endParaRPr>
          </a:p>
          <a:p>
            <a:pPr marL="0" indent="0">
              <a:lnSpc>
                <a:spcPct val="100000"/>
              </a:lnSpc>
              <a:buNone/>
            </a:pPr>
            <a:r>
              <a:rPr lang="zh-CN" altLang="en-US" dirty="0">
                <a:latin typeface="楷体" panose="02010609060101010101" charset="-122"/>
                <a:ea typeface="楷体" panose="02010609060101010101" charset="-122"/>
              </a:rPr>
              <a:t>   </a:t>
            </a:r>
            <a:r>
              <a:rPr lang="zh-CN" dirty="0">
                <a:latin typeface="楷体" panose="02010609060101010101" charset="-122"/>
                <a:ea typeface="楷体" panose="02010609060101010101" charset="-122"/>
              </a:rPr>
              <a:t>圆周比直线恰好</a:t>
            </a:r>
            <a:endParaRPr lang="zh-CN" dirty="0">
              <a:latin typeface="楷体" panose="02010609060101010101" charset="-122"/>
              <a:ea typeface="楷体" panose="02010609060101010101" charset="-122"/>
            </a:endParaRPr>
          </a:p>
          <a:p>
            <a:pPr marL="0" indent="0">
              <a:lnSpc>
                <a:spcPct val="100000"/>
              </a:lnSpc>
              <a:buNone/>
            </a:pPr>
            <a:r>
              <a:rPr lang="zh-CN" dirty="0">
                <a:latin typeface="楷体" panose="02010609060101010101" charset="-122"/>
                <a:ea typeface="楷体" panose="02010609060101010101" charset="-122"/>
              </a:rPr>
              <a:t>     多一</a:t>
            </a:r>
            <a:r>
              <a:rPr lang="en-US" altLang="zh-CN" dirty="0">
                <a:latin typeface="楷体" panose="02010609060101010101" charset="-122"/>
                <a:ea typeface="楷体" panose="02010609060101010101" charset="-122"/>
              </a:rPr>
              <a:t>“</a:t>
            </a:r>
            <a:r>
              <a:rPr lang="zh-CN" dirty="0">
                <a:latin typeface="楷体" panose="02010609060101010101" charset="-122"/>
                <a:ea typeface="楷体" panose="02010609060101010101" charset="-122"/>
              </a:rPr>
              <a:t>点</a:t>
            </a:r>
            <a:r>
              <a:rPr lang="en-US" altLang="zh-CN" dirty="0">
                <a:latin typeface="楷体" panose="02010609060101010101" charset="-122"/>
                <a:ea typeface="楷体" panose="02010609060101010101" charset="-122"/>
              </a:rPr>
              <a:t>”</a:t>
            </a:r>
            <a:endParaRPr lang="en-US" altLang="zh-CN" dirty="0">
              <a:latin typeface="楷体" panose="02010609060101010101" charset="-122"/>
              <a:ea typeface="楷体" panose="02010609060101010101" charset="-122"/>
            </a:endParaRPr>
          </a:p>
          <a:p>
            <a:pPr marL="0" indent="0">
              <a:lnSpc>
                <a:spcPct val="100000"/>
              </a:lnSpc>
              <a:buNone/>
            </a:pPr>
            <a:r>
              <a:rPr lang="zh-CN" altLang="en-US" dirty="0">
                <a:latin typeface="楷体" panose="02010609060101010101" charset="-122"/>
                <a:ea typeface="楷体" panose="02010609060101010101" charset="-122"/>
              </a:rPr>
              <a:t>                               </a:t>
            </a:r>
            <a:endParaRPr lang="zh-CN" altLang="en-US" dirty="0">
              <a:latin typeface="楷体" panose="02010609060101010101" charset="-122"/>
              <a:ea typeface="楷体" panose="02010609060101010101" charset="-122"/>
              <a:cs typeface="微软雅黑" panose="020B0503020204020204" charset="-122"/>
              <a:sym typeface="+mn-ea"/>
            </a:endParaRPr>
          </a:p>
          <a:p>
            <a:pPr marL="0" indent="0">
              <a:lnSpc>
                <a:spcPct val="100000"/>
              </a:lnSpc>
              <a:buNone/>
            </a:pP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9218" name="直接连接符 10241"/>
          <p:cNvSpPr/>
          <p:nvPr/>
        </p:nvSpPr>
        <p:spPr>
          <a:xfrm>
            <a:off x="2635250" y="4581525"/>
            <a:ext cx="8604250" cy="0"/>
          </a:xfrm>
          <a:prstGeom prst="line">
            <a:avLst/>
          </a:prstGeom>
          <a:ln w="38100" cap="flat" cmpd="sng">
            <a:solidFill>
              <a:srgbClr val="00CCFF"/>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0243" name="未知"/>
          <p:cNvSpPr/>
          <p:nvPr/>
        </p:nvSpPr>
        <p:spPr>
          <a:xfrm>
            <a:off x="6902450" y="1543050"/>
            <a:ext cx="571500" cy="3028950"/>
          </a:xfrm>
          <a:custGeom>
            <a:avLst/>
            <a:gdLst/>
            <a:ahLst/>
            <a:cxnLst/>
            <a:pathLst>
              <a:path w="360" h="1908">
                <a:moveTo>
                  <a:pt x="360" y="1908"/>
                </a:moveTo>
                <a:lnTo>
                  <a:pt x="0" y="0"/>
                </a:lnTo>
              </a:path>
            </a:pathLst>
          </a:custGeom>
          <a:noFill/>
          <a:ln w="9525" cap="rnd" cmpd="sng">
            <a:solidFill>
              <a:schemeClr val="tx1"/>
            </a:solidFill>
            <a:prstDash val="sysDot"/>
            <a:round/>
            <a:headEnd type="none" w="med" len="med"/>
            <a:tailEnd type="none" w="med" len="med"/>
          </a:ln>
        </p:spPr>
        <p:txBody>
          <a:bodyPr/>
          <a:p>
            <a:pPr algn="ctr"/>
            <a:endParaRPr lang="zh-CN" altLang="en-US" sz="1600">
              <a:latin typeface="楷体" panose="02010609060101010101" charset="-122"/>
              <a:ea typeface="楷体" panose="02010609060101010101" charset="-122"/>
            </a:endParaRPr>
          </a:p>
        </p:txBody>
      </p:sp>
      <p:sp>
        <p:nvSpPr>
          <p:cNvPr id="9220" name="椭圆 10243"/>
          <p:cNvSpPr/>
          <p:nvPr/>
        </p:nvSpPr>
        <p:spPr>
          <a:xfrm>
            <a:off x="6091238" y="1557338"/>
            <a:ext cx="1563687" cy="1489075"/>
          </a:xfrm>
          <a:prstGeom prst="ellipse">
            <a:avLst/>
          </a:prstGeom>
          <a:noFill/>
          <a:ln w="38100" cap="flat" cmpd="sng">
            <a:solidFill>
              <a:srgbClr val="800080"/>
            </a:solidFill>
            <a:prstDash val="solid"/>
            <a:round/>
            <a:headEnd type="none" w="med" len="med"/>
            <a:tailEnd type="none" w="med" len="med"/>
          </a:ln>
        </p:spPr>
        <p:txBody>
          <a:bodyPr anchor="t"/>
          <a:p>
            <a:pPr lvl="0" algn="ctr"/>
            <a:endParaRPr lang="zh-CN" altLang="en-US" sz="1600">
              <a:latin typeface="楷体" panose="02010609060101010101" charset="-122"/>
              <a:ea typeface="楷体" panose="02010609060101010101" charset="-122"/>
            </a:endParaRPr>
          </a:p>
        </p:txBody>
      </p:sp>
      <p:sp>
        <p:nvSpPr>
          <p:cNvPr id="9221" name="文本框 10245"/>
          <p:cNvSpPr txBox="1"/>
          <p:nvPr/>
        </p:nvSpPr>
        <p:spPr>
          <a:xfrm>
            <a:off x="7531100" y="3860800"/>
            <a:ext cx="360363" cy="335280"/>
          </a:xfrm>
          <a:prstGeom prst="rect">
            <a:avLst/>
          </a:prstGeom>
          <a:noFill/>
          <a:ln w="9525">
            <a:noFill/>
          </a:ln>
        </p:spPr>
        <p:txBody>
          <a:bodyPr wrap="square" anchor="t">
            <a:spAutoFit/>
          </a:bodyPr>
          <a:p>
            <a:pPr lvl="0" algn="ctr">
              <a:spcBef>
                <a:spcPct val="50000"/>
              </a:spcBef>
            </a:pPr>
            <a:endParaRPr sz="1600">
              <a:latin typeface="楷体" panose="02010609060101010101" charset="-122"/>
              <a:ea typeface="楷体" panose="02010609060101010101" charset="-122"/>
            </a:endParaRPr>
          </a:p>
        </p:txBody>
      </p:sp>
      <p:sp>
        <p:nvSpPr>
          <p:cNvPr id="10247" name="椭圆 10246"/>
          <p:cNvSpPr/>
          <p:nvPr/>
        </p:nvSpPr>
        <p:spPr>
          <a:xfrm>
            <a:off x="7080250" y="2897188"/>
            <a:ext cx="177800" cy="163512"/>
          </a:xfrm>
          <a:prstGeom prst="ellipse">
            <a:avLst/>
          </a:prstGeom>
          <a:solidFill>
            <a:srgbClr val="CC99FF"/>
          </a:solidFill>
          <a:ln w="9525">
            <a:noFill/>
          </a:ln>
        </p:spPr>
        <p:txBody>
          <a:bodyPr anchor="t"/>
          <a:p>
            <a:pPr lvl="0" algn="ctr"/>
            <a:endParaRPr lang="zh-CN" altLang="en-US" sz="1600">
              <a:latin typeface="楷体" panose="02010609060101010101" charset="-122"/>
              <a:ea typeface="楷体" panose="02010609060101010101" charset="-122"/>
            </a:endParaRPr>
          </a:p>
        </p:txBody>
      </p:sp>
      <p:sp>
        <p:nvSpPr>
          <p:cNvPr id="10248" name="椭圆 10247"/>
          <p:cNvSpPr/>
          <p:nvPr/>
        </p:nvSpPr>
        <p:spPr>
          <a:xfrm>
            <a:off x="7413625" y="4495800"/>
            <a:ext cx="134938" cy="136525"/>
          </a:xfrm>
          <a:prstGeom prst="ellipse">
            <a:avLst/>
          </a:prstGeom>
          <a:solidFill>
            <a:srgbClr val="CCFFFF"/>
          </a:solidFill>
          <a:ln w="9525">
            <a:noFill/>
          </a:ln>
        </p:spPr>
        <p:txBody>
          <a:bodyPr anchor="t"/>
          <a:p>
            <a:pPr lvl="0" algn="ctr"/>
            <a:endParaRPr lang="zh-CN" altLang="en-US" sz="1600">
              <a:latin typeface="楷体" panose="02010609060101010101" charset="-122"/>
              <a:ea typeface="楷体" panose="02010609060101010101" charset="-122"/>
            </a:endParaRPr>
          </a:p>
        </p:txBody>
      </p:sp>
      <p:sp>
        <p:nvSpPr>
          <p:cNvPr id="10249" name="椭圆 10248"/>
          <p:cNvSpPr/>
          <p:nvPr/>
        </p:nvSpPr>
        <p:spPr>
          <a:xfrm>
            <a:off x="7073900" y="2890838"/>
            <a:ext cx="184150" cy="176212"/>
          </a:xfrm>
          <a:prstGeom prst="ellipse">
            <a:avLst/>
          </a:prstGeom>
          <a:solidFill>
            <a:schemeClr val="bg1"/>
          </a:solidFill>
          <a:ln w="9525">
            <a:noFill/>
          </a:ln>
        </p:spPr>
        <p:txBody>
          <a:bodyPr anchor="t"/>
          <a:p>
            <a:pPr lvl="0" algn="ctr"/>
            <a:endParaRPr lang="zh-CN" altLang="en-US" sz="1600">
              <a:latin typeface="楷体" panose="02010609060101010101" charset="-122"/>
              <a:ea typeface="楷体" panose="02010609060101010101" charset="-122"/>
            </a:endParaRPr>
          </a:p>
        </p:txBody>
      </p:sp>
      <p:sp>
        <p:nvSpPr>
          <p:cNvPr id="10250" name="椭圆 10249"/>
          <p:cNvSpPr/>
          <p:nvPr/>
        </p:nvSpPr>
        <p:spPr>
          <a:xfrm>
            <a:off x="7407275" y="4495800"/>
            <a:ext cx="147638" cy="136525"/>
          </a:xfrm>
          <a:prstGeom prst="ellipse">
            <a:avLst/>
          </a:prstGeom>
          <a:solidFill>
            <a:schemeClr val="bg1"/>
          </a:solidFill>
          <a:ln w="9525">
            <a:noFill/>
          </a:ln>
        </p:spPr>
        <p:txBody>
          <a:bodyPr anchor="t"/>
          <a:p>
            <a:pPr lvl="0" algn="ctr"/>
            <a:endParaRPr lang="zh-CN" altLang="en-US" sz="1600">
              <a:latin typeface="楷体" panose="02010609060101010101" charset="-122"/>
              <a:ea typeface="楷体" panose="02010609060101010101" charset="-122"/>
            </a:endParaRPr>
          </a:p>
        </p:txBody>
      </p:sp>
      <p:sp>
        <p:nvSpPr>
          <p:cNvPr id="10251" name="直接连接符 10250"/>
          <p:cNvSpPr/>
          <p:nvPr/>
        </p:nvSpPr>
        <p:spPr>
          <a:xfrm>
            <a:off x="7535863" y="4573588"/>
            <a:ext cx="3943350" cy="4762"/>
          </a:xfrm>
          <a:prstGeom prst="line">
            <a:avLst/>
          </a:prstGeom>
          <a:ln w="76200" cap="flat" cmpd="sng">
            <a:solidFill>
              <a:schemeClr val="bg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0252" name="未知"/>
          <p:cNvSpPr/>
          <p:nvPr/>
        </p:nvSpPr>
        <p:spPr>
          <a:xfrm>
            <a:off x="6935788" y="1562100"/>
            <a:ext cx="715962" cy="1390650"/>
          </a:xfrm>
          <a:custGeom>
            <a:avLst/>
            <a:gdLst/>
            <a:ahLst/>
            <a:cxnLst/>
            <a:pathLst>
              <a:path w="451" h="876">
                <a:moveTo>
                  <a:pt x="0" y="0"/>
                </a:moveTo>
                <a:cubicBezTo>
                  <a:pt x="34" y="3"/>
                  <a:pt x="78" y="8"/>
                  <a:pt x="111" y="16"/>
                </a:cubicBezTo>
                <a:cubicBezTo>
                  <a:pt x="140" y="36"/>
                  <a:pt x="163" y="40"/>
                  <a:pt x="199" y="44"/>
                </a:cubicBezTo>
                <a:cubicBezTo>
                  <a:pt x="207" y="84"/>
                  <a:pt x="234" y="80"/>
                  <a:pt x="271" y="92"/>
                </a:cubicBezTo>
                <a:cubicBezTo>
                  <a:pt x="298" y="116"/>
                  <a:pt x="340" y="155"/>
                  <a:pt x="363" y="188"/>
                </a:cubicBezTo>
                <a:cubicBezTo>
                  <a:pt x="373" y="215"/>
                  <a:pt x="411" y="264"/>
                  <a:pt x="411" y="292"/>
                </a:cubicBezTo>
                <a:cubicBezTo>
                  <a:pt x="412" y="312"/>
                  <a:pt x="435" y="337"/>
                  <a:pt x="438" y="357"/>
                </a:cubicBezTo>
                <a:cubicBezTo>
                  <a:pt x="439" y="365"/>
                  <a:pt x="451" y="492"/>
                  <a:pt x="451" y="492"/>
                </a:cubicBezTo>
                <a:cubicBezTo>
                  <a:pt x="444" y="546"/>
                  <a:pt x="410" y="638"/>
                  <a:pt x="391" y="684"/>
                </a:cubicBezTo>
                <a:cubicBezTo>
                  <a:pt x="378" y="704"/>
                  <a:pt x="359" y="755"/>
                  <a:pt x="339" y="768"/>
                </a:cubicBezTo>
                <a:cubicBezTo>
                  <a:pt x="306" y="800"/>
                  <a:pt x="216" y="858"/>
                  <a:pt x="191" y="876"/>
                </a:cubicBezTo>
              </a:path>
            </a:pathLst>
          </a:custGeom>
          <a:noFill/>
          <a:ln w="76200" cap="flat" cmpd="sng">
            <a:solidFill>
              <a:schemeClr val="bg1"/>
            </a:solidFill>
            <a:prstDash val="solid"/>
            <a:round/>
            <a:headEnd type="none" w="med" len="med"/>
            <a:tailEnd type="none" w="med" len="med"/>
          </a:ln>
        </p:spPr>
        <p:txBody>
          <a:bodyPr/>
          <a:p>
            <a:pPr algn="ctr"/>
            <a:endParaRPr lang="zh-CN" altLang="en-US" sz="1600">
              <a:latin typeface="楷体" panose="02010609060101010101" charset="-122"/>
              <a:ea typeface="楷体" panose="02010609060101010101" charset="-122"/>
            </a:endParaRPr>
          </a:p>
        </p:txBody>
      </p:sp>
      <p:sp>
        <p:nvSpPr>
          <p:cNvPr id="10253" name="未知"/>
          <p:cNvSpPr/>
          <p:nvPr/>
        </p:nvSpPr>
        <p:spPr>
          <a:xfrm>
            <a:off x="6089650" y="1547813"/>
            <a:ext cx="1008063" cy="1514475"/>
          </a:xfrm>
          <a:custGeom>
            <a:avLst/>
            <a:gdLst/>
            <a:ahLst/>
            <a:cxnLst/>
            <a:pathLst>
              <a:path w="635" h="954">
                <a:moveTo>
                  <a:pt x="635" y="924"/>
                </a:moveTo>
                <a:cubicBezTo>
                  <a:pt x="604" y="927"/>
                  <a:pt x="517" y="954"/>
                  <a:pt x="449" y="945"/>
                </a:cubicBezTo>
                <a:cubicBezTo>
                  <a:pt x="381" y="936"/>
                  <a:pt x="281" y="892"/>
                  <a:pt x="228" y="867"/>
                </a:cubicBezTo>
                <a:cubicBezTo>
                  <a:pt x="175" y="842"/>
                  <a:pt x="159" y="830"/>
                  <a:pt x="128" y="795"/>
                </a:cubicBezTo>
                <a:cubicBezTo>
                  <a:pt x="97" y="760"/>
                  <a:pt x="62" y="710"/>
                  <a:pt x="41" y="654"/>
                </a:cubicBezTo>
                <a:cubicBezTo>
                  <a:pt x="20" y="598"/>
                  <a:pt x="0" y="523"/>
                  <a:pt x="1" y="459"/>
                </a:cubicBezTo>
                <a:cubicBezTo>
                  <a:pt x="2" y="395"/>
                  <a:pt x="25" y="324"/>
                  <a:pt x="50" y="270"/>
                </a:cubicBezTo>
                <a:cubicBezTo>
                  <a:pt x="75" y="216"/>
                  <a:pt x="108" y="173"/>
                  <a:pt x="152" y="135"/>
                </a:cubicBezTo>
                <a:cubicBezTo>
                  <a:pt x="196" y="97"/>
                  <a:pt x="264" y="63"/>
                  <a:pt x="314" y="42"/>
                </a:cubicBezTo>
                <a:cubicBezTo>
                  <a:pt x="364" y="21"/>
                  <a:pt x="426" y="12"/>
                  <a:pt x="455" y="6"/>
                </a:cubicBezTo>
                <a:cubicBezTo>
                  <a:pt x="484" y="0"/>
                  <a:pt x="484" y="4"/>
                  <a:pt x="491" y="3"/>
                </a:cubicBezTo>
              </a:path>
            </a:pathLst>
          </a:custGeom>
          <a:noFill/>
          <a:ln w="76200" cap="flat" cmpd="sng">
            <a:solidFill>
              <a:schemeClr val="bg1"/>
            </a:solidFill>
            <a:prstDash val="solid"/>
            <a:round/>
            <a:headEnd type="none" w="med" len="med"/>
            <a:tailEnd type="none" w="med" len="med"/>
          </a:ln>
        </p:spPr>
        <p:txBody>
          <a:bodyPr/>
          <a:p>
            <a:pPr algn="ctr"/>
            <a:endParaRPr lang="zh-CN" altLang="en-US" sz="1600">
              <a:latin typeface="楷体" panose="02010609060101010101" charset="-122"/>
              <a:ea typeface="楷体" panose="02010609060101010101" charset="-122"/>
            </a:endParaRPr>
          </a:p>
        </p:txBody>
      </p:sp>
      <p:sp>
        <p:nvSpPr>
          <p:cNvPr id="10254" name="直接连接符 10253"/>
          <p:cNvSpPr/>
          <p:nvPr/>
        </p:nvSpPr>
        <p:spPr>
          <a:xfrm flipH="1">
            <a:off x="2311400" y="4581525"/>
            <a:ext cx="5148263" cy="0"/>
          </a:xfrm>
          <a:prstGeom prst="line">
            <a:avLst/>
          </a:prstGeom>
          <a:ln w="76200" cap="flat" cmpd="sng">
            <a:solidFill>
              <a:schemeClr val="bg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0255" name="文本框 10254"/>
          <p:cNvSpPr txBox="1"/>
          <p:nvPr/>
        </p:nvSpPr>
        <p:spPr>
          <a:xfrm>
            <a:off x="3469323" y="5233353"/>
            <a:ext cx="7058025" cy="1158240"/>
          </a:xfrm>
          <a:prstGeom prst="rect">
            <a:avLst/>
          </a:prstGeom>
          <a:noFill/>
          <a:ln w="9525">
            <a:noFill/>
          </a:ln>
        </p:spPr>
        <p:txBody>
          <a:bodyPr wrap="square" anchor="t">
            <a:spAutoFit/>
          </a:bodyPr>
          <a:p>
            <a:pPr lvl="0" algn="ctr">
              <a:spcBef>
                <a:spcPct val="50000"/>
              </a:spcBef>
            </a:pPr>
            <a:r>
              <a:rPr lang="zh-CN" altLang="en-US" sz="2800">
                <a:latin typeface="楷体" panose="02010609060101010101" charset="-122"/>
                <a:ea typeface="楷体" panose="02010609060101010101" charset="-122"/>
              </a:rPr>
              <a:t>圆周恰好比直线”</a:t>
            </a:r>
            <a:r>
              <a:rPr lang="zh-CN" altLang="en-US" sz="2800">
                <a:solidFill>
                  <a:srgbClr val="FF0909"/>
                </a:solidFill>
                <a:latin typeface="楷体" panose="02010609060101010101" charset="-122"/>
                <a:ea typeface="楷体" panose="02010609060101010101" charset="-122"/>
              </a:rPr>
              <a:t>多</a:t>
            </a:r>
            <a:r>
              <a:rPr lang="zh-CN" altLang="en-US" sz="2800">
                <a:latin typeface="楷体" panose="02010609060101010101" charset="-122"/>
                <a:ea typeface="楷体" panose="02010609060101010101" charset="-122"/>
              </a:rPr>
              <a:t>”一个点</a:t>
            </a:r>
            <a:r>
              <a:rPr lang="en-US" altLang="zh-CN" sz="2800">
                <a:latin typeface="楷体" panose="02010609060101010101" charset="-122"/>
                <a:ea typeface="楷体" panose="02010609060101010101" charset="-122"/>
              </a:rPr>
              <a:t>.</a:t>
            </a:r>
            <a:endParaRPr lang="en-US" altLang="zh-CN" sz="2800">
              <a:latin typeface="楷体" panose="02010609060101010101" charset="-122"/>
              <a:ea typeface="楷体" panose="02010609060101010101" charset="-122"/>
            </a:endParaRPr>
          </a:p>
          <a:p>
            <a:pPr lvl="0" algn="ctr">
              <a:spcBef>
                <a:spcPct val="50000"/>
              </a:spcBef>
            </a:pPr>
            <a:r>
              <a:rPr lang="zh-CN" altLang="en-US" sz="2800">
                <a:latin typeface="楷体" panose="02010609060101010101" charset="-122"/>
                <a:ea typeface="楷体" panose="02010609060101010101" charset="-122"/>
              </a:rPr>
              <a:t>而圆周是</a:t>
            </a:r>
            <a:r>
              <a:rPr lang="zh-CN" altLang="en-US" sz="2800">
                <a:solidFill>
                  <a:srgbClr val="0066FF"/>
                </a:solidFill>
                <a:latin typeface="楷体" panose="02010609060101010101" charset="-122"/>
                <a:ea typeface="楷体" panose="02010609060101010101" charset="-122"/>
              </a:rPr>
              <a:t>有限</a:t>
            </a:r>
            <a:r>
              <a:rPr lang="zh-CN" altLang="en-US" sz="2800">
                <a:latin typeface="楷体" panose="02010609060101010101" charset="-122"/>
                <a:ea typeface="楷体" panose="02010609060101010101" charset="-122"/>
              </a:rPr>
              <a:t>长</a:t>
            </a:r>
            <a:r>
              <a:rPr lang="en-US" altLang="zh-CN" sz="2800">
                <a:latin typeface="楷体" panose="02010609060101010101" charset="-122"/>
                <a:ea typeface="楷体" panose="02010609060101010101" charset="-122"/>
              </a:rPr>
              <a:t>,</a:t>
            </a:r>
            <a:r>
              <a:rPr lang="zh-CN" altLang="en-US" sz="2800">
                <a:latin typeface="楷体" panose="02010609060101010101" charset="-122"/>
                <a:ea typeface="楷体" panose="02010609060101010101" charset="-122"/>
              </a:rPr>
              <a:t>直线是</a:t>
            </a:r>
            <a:r>
              <a:rPr lang="zh-CN" altLang="en-US" sz="2800">
                <a:solidFill>
                  <a:srgbClr val="0066FF"/>
                </a:solidFill>
                <a:latin typeface="楷体" panose="02010609060101010101" charset="-122"/>
                <a:ea typeface="楷体" panose="02010609060101010101" charset="-122"/>
              </a:rPr>
              <a:t>无限</a:t>
            </a:r>
            <a:r>
              <a:rPr lang="zh-CN" altLang="en-US" sz="2800">
                <a:latin typeface="楷体" panose="02010609060101010101" charset="-122"/>
                <a:ea typeface="楷体" panose="02010609060101010101" charset="-122"/>
              </a:rPr>
              <a:t>长</a:t>
            </a:r>
            <a:r>
              <a:rPr lang="en-US" altLang="zh-CN" sz="2800">
                <a:latin typeface="楷体" panose="02010609060101010101" charset="-122"/>
                <a:ea typeface="楷体" panose="02010609060101010101" charset="-122"/>
              </a:rPr>
              <a:t>!!!!</a:t>
            </a:r>
            <a:endParaRPr lang="en-US" altLang="zh-CN" sz="2800">
              <a:latin typeface="楷体" panose="02010609060101010101" charset="-122"/>
              <a:ea typeface="楷体" panose="02010609060101010101" charset="-122"/>
            </a:endParaRPr>
          </a:p>
        </p:txBody>
      </p:sp>
      <p:sp>
        <p:nvSpPr>
          <p:cNvPr id="10245" name="文本框 10244"/>
          <p:cNvSpPr txBox="1"/>
          <p:nvPr/>
        </p:nvSpPr>
        <p:spPr>
          <a:xfrm>
            <a:off x="6781800" y="1411605"/>
            <a:ext cx="292735" cy="274320"/>
          </a:xfrm>
          <a:prstGeom prst="rect">
            <a:avLst/>
          </a:prstGeom>
          <a:noFill/>
          <a:ln w="9525">
            <a:noFill/>
          </a:ln>
        </p:spPr>
        <p:txBody>
          <a:bodyPr wrap="square" anchor="t">
            <a:spAutoFit/>
          </a:bodyPr>
          <a:p>
            <a:pPr lvl="0" algn="ctr">
              <a:spcBef>
                <a:spcPct val="50000"/>
              </a:spcBef>
            </a:pPr>
            <a:r>
              <a:rPr lang="en-US" altLang="zh-CN" sz="1200">
                <a:solidFill>
                  <a:srgbClr val="FF0000"/>
                </a:solidFill>
                <a:latin typeface="Arial" panose="020B0604020202020204" charset="-116"/>
                <a:ea typeface="Arial" panose="020B0604020202020204" charset="-116"/>
                <a:cs typeface="楷体" panose="02010609060101010101" charset="-122"/>
              </a:rPr>
              <a:t>●</a:t>
            </a:r>
            <a:endParaRPr lang="en-US" altLang="zh-CN" sz="1200">
              <a:solidFill>
                <a:srgbClr val="FF0000"/>
              </a:solidFill>
              <a:latin typeface="Arial" panose="020B0604020202020204" charset="-116"/>
              <a:ea typeface="Arial" panose="020B0604020202020204" charset="-116"/>
              <a:cs typeface="楷体" panose="0201060906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0243"/>
                                        </p:tgtEl>
                                        <p:attrNameLst>
                                          <p:attrName>style.visibility</p:attrName>
                                        </p:attrNameLst>
                                      </p:cBhvr>
                                      <p:to>
                                        <p:strVal val="visible"/>
                                      </p:to>
                                    </p:set>
                                    <p:animEffect transition="in" filter="wipe(up)">
                                      <p:cBhvr>
                                        <p:cTn id="10" dur="500"/>
                                        <p:tgtEl>
                                          <p:spTgt spid="10243"/>
                                        </p:tgtEl>
                                      </p:cBhvr>
                                    </p:animEffect>
                                  </p:childTnLst>
                                </p:cTn>
                              </p:par>
                              <p:par>
                                <p:cTn id="11" presetID="1" presetClass="entr" presetSubtype="0" fill="hold" nodeType="withEffect">
                                  <p:stCondLst>
                                    <p:cond delay="0"/>
                                  </p:stCondLst>
                                  <p:childTnLst>
                                    <p:set>
                                      <p:cBhvr>
                                        <p:cTn id="12" dur="1" fill="hold">
                                          <p:stCondLst>
                                            <p:cond delay="0"/>
                                          </p:stCondLst>
                                        </p:cTn>
                                        <p:tgtEl>
                                          <p:spTgt spid="102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025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52"/>
                                        </p:tgtEl>
                                        <p:attrNameLst>
                                          <p:attrName>style.visibility</p:attrName>
                                        </p:attrNameLst>
                                      </p:cBhvr>
                                      <p:to>
                                        <p:strVal val="visible"/>
                                      </p:to>
                                    </p:set>
                                    <p:animEffect transition="in" filter="wipe(down)">
                                      <p:cBhvr>
                                        <p:cTn id="26" dur="5000"/>
                                        <p:tgtEl>
                                          <p:spTgt spid="10252"/>
                                        </p:tgtEl>
                                      </p:cBhvr>
                                    </p:animEffect>
                                  </p:childTnLst>
                                </p:cTn>
                              </p:par>
                              <p:par>
                                <p:cTn id="27" presetID="22" presetClass="entr" presetSubtype="8" fill="hold" nodeType="withEffect">
                                  <p:stCondLst>
                                    <p:cond delay="0"/>
                                  </p:stCondLst>
                                  <p:childTnLst>
                                    <p:set>
                                      <p:cBhvr>
                                        <p:cTn id="28" dur="1" fill="hold">
                                          <p:stCondLst>
                                            <p:cond delay="0"/>
                                          </p:stCondLst>
                                        </p:cTn>
                                        <p:tgtEl>
                                          <p:spTgt spid="10251"/>
                                        </p:tgtEl>
                                        <p:attrNameLst>
                                          <p:attrName>style.visibility</p:attrName>
                                        </p:attrNameLst>
                                      </p:cBhvr>
                                      <p:to>
                                        <p:strVal val="visible"/>
                                      </p:to>
                                    </p:set>
                                    <p:animEffect transition="in" filter="wipe(left)">
                                      <p:cBhvr>
                                        <p:cTn id="29" dur="5000"/>
                                        <p:tgtEl>
                                          <p:spTgt spid="102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253"/>
                                        </p:tgtEl>
                                        <p:attrNameLst>
                                          <p:attrName>style.visibility</p:attrName>
                                        </p:attrNameLst>
                                      </p:cBhvr>
                                      <p:to>
                                        <p:strVal val="visible"/>
                                      </p:to>
                                    </p:set>
                                    <p:animEffect transition="in" filter="wipe(down)">
                                      <p:cBhvr>
                                        <p:cTn id="34" dur="5000"/>
                                        <p:tgtEl>
                                          <p:spTgt spid="10253"/>
                                        </p:tgtEl>
                                      </p:cBhvr>
                                    </p:animEffect>
                                  </p:childTnLst>
                                </p:cTn>
                              </p:par>
                              <p:par>
                                <p:cTn id="35" presetID="22" presetClass="entr" presetSubtype="2" fill="hold" nodeType="withEffect">
                                  <p:stCondLst>
                                    <p:cond delay="0"/>
                                  </p:stCondLst>
                                  <p:childTnLst>
                                    <p:set>
                                      <p:cBhvr>
                                        <p:cTn id="36" dur="1" fill="hold">
                                          <p:stCondLst>
                                            <p:cond delay="0"/>
                                          </p:stCondLst>
                                        </p:cTn>
                                        <p:tgtEl>
                                          <p:spTgt spid="10254"/>
                                        </p:tgtEl>
                                        <p:attrNameLst>
                                          <p:attrName>style.visibility</p:attrName>
                                        </p:attrNameLst>
                                      </p:cBhvr>
                                      <p:to>
                                        <p:strVal val="visible"/>
                                      </p:to>
                                    </p:set>
                                    <p:animEffect transition="in" filter="wipe(right)">
                                      <p:cBhvr>
                                        <p:cTn id="37" dur="5000"/>
                                        <p:tgtEl>
                                          <p:spTgt spid="10254"/>
                                        </p:tgtEl>
                                      </p:cBhvr>
                                    </p:animEffect>
                                  </p:childTnLst>
                                </p:cTn>
                              </p:par>
                              <p:par>
                                <p:cTn id="38" presetID="53" presetClass="exit" presetSubtype="16" fill="hold" nodeType="withEffect">
                                  <p:stCondLst>
                                    <p:cond delay="1000"/>
                                  </p:stCondLst>
                                  <p:childTnLst>
                                    <p:anim calcmode="lin" valueType="num">
                                      <p:cBhvr>
                                        <p:cTn id="39" dur="500"/>
                                        <p:tgtEl>
                                          <p:spTgt spid="10243"/>
                                        </p:tgtEl>
                                        <p:attrNameLst>
                                          <p:attrName>ppt_w</p:attrName>
                                        </p:attrNameLst>
                                      </p:cBhvr>
                                      <p:tavLst>
                                        <p:tav tm="0">
                                          <p:val>
                                            <p:strVal val="ppt_w"/>
                                          </p:val>
                                        </p:tav>
                                        <p:tav tm="100000">
                                          <p:val>
                                            <p:fltVal val="0.000000"/>
                                          </p:val>
                                        </p:tav>
                                      </p:tavLst>
                                    </p:anim>
                                    <p:anim calcmode="lin" valueType="num">
                                      <p:cBhvr>
                                        <p:cTn id="40" dur="500"/>
                                        <p:tgtEl>
                                          <p:spTgt spid="10243"/>
                                        </p:tgtEl>
                                        <p:attrNameLst>
                                          <p:attrName>ppt_h</p:attrName>
                                        </p:attrNameLst>
                                      </p:cBhvr>
                                      <p:tavLst>
                                        <p:tav tm="0">
                                          <p:val>
                                            <p:strVal val="ppt_h"/>
                                          </p:val>
                                        </p:tav>
                                        <p:tav tm="100000">
                                          <p:val>
                                            <p:fltVal val="0.000000"/>
                                          </p:val>
                                        </p:tav>
                                      </p:tavLst>
                                    </p:anim>
                                    <p:animEffect transition="out" filter="fade">
                                      <p:cBhvr>
                                        <p:cTn id="41" dur="500"/>
                                        <p:tgtEl>
                                          <p:spTgt spid="10243"/>
                                        </p:tgtEl>
                                      </p:cBhvr>
                                    </p:animEffect>
                                    <p:set>
                                      <p:cBhvr>
                                        <p:cTn id="42" dur="1" fill="hold">
                                          <p:stCondLst>
                                            <p:cond delay="499"/>
                                          </p:stCondLst>
                                        </p:cTn>
                                        <p:tgtEl>
                                          <p:spTgt spid="102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5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文本占位符 116737"/>
          <p:cNvSpPr>
            <a:spLocks noGrp="1"/>
          </p:cNvSpPr>
          <p:nvPr>
            <p:ph idx="1"/>
          </p:nvPr>
        </p:nvSpPr>
        <p:spPr>
          <a:xfrm>
            <a:off x="1981200" y="1600200"/>
            <a:ext cx="8223250" cy="4525963"/>
          </a:xfrm>
          <a:ln>
            <a:miter/>
          </a:ln>
        </p:spPr>
        <p:txBody>
          <a:bodyPr anchor="t"/>
          <a:p>
            <a:pPr fontAlgn="base">
              <a:lnSpc>
                <a:spcPct val="140000"/>
              </a:lnSpc>
              <a:buNone/>
            </a:pPr>
            <a:r>
              <a:rPr lang="zh-CN" altLang="en-US" sz="2800" strike="noStrike" noProof="1" dirty="0">
                <a:ea typeface="华文楷体" panose="02010600040101010101" charset="-122"/>
              </a:rPr>
              <a:t>有两种情况，数学上称为</a:t>
            </a:r>
            <a:r>
              <a:rPr lang="zh-CN" altLang="en-US" sz="2800" strike="noStrike" noProof="1" dirty="0">
                <a:solidFill>
                  <a:srgbClr val="CC0000"/>
                </a:solidFill>
                <a:ea typeface="华文楷体" panose="02010600040101010101" charset="-122"/>
              </a:rPr>
              <a:t>不定式</a:t>
            </a:r>
            <a:r>
              <a:rPr lang="zh-CN" altLang="en-US" sz="2800" strike="noStrike" noProof="1" dirty="0">
                <a:ea typeface="华文楷体" panose="02010600040101010101" charset="-122"/>
              </a:rPr>
              <a:t>，其值不定，可以</a:t>
            </a:r>
            <a:endParaRPr lang="zh-CN" altLang="en-US" sz="2800" strike="noStrike" noProof="1" dirty="0">
              <a:ea typeface="华文楷体" panose="02010600040101010101" charset="-122"/>
            </a:endParaRPr>
          </a:p>
          <a:p>
            <a:pPr fontAlgn="base">
              <a:lnSpc>
                <a:spcPct val="140000"/>
              </a:lnSpc>
              <a:buNone/>
            </a:pPr>
            <a:r>
              <a:rPr lang="zh-CN" altLang="en-US" sz="2800" strike="noStrike" noProof="1" dirty="0">
                <a:ea typeface="华文楷体" panose="02010600040101010101" charset="-122"/>
              </a:rPr>
              <a:t>是任何值</a:t>
            </a:r>
            <a:endParaRPr lang="zh-CN" altLang="en-US" sz="2800" strike="noStrike" noProof="1" dirty="0">
              <a:ea typeface="华文楷体" panose="02010600040101010101" charset="-122"/>
            </a:endParaRPr>
          </a:p>
          <a:p>
            <a:pPr fontAlgn="base">
              <a:lnSpc>
                <a:spcPct val="140000"/>
              </a:lnSpc>
              <a:buNone/>
            </a:pPr>
            <a:r>
              <a:rPr lang="zh-CN" altLang="en-US" sz="2700" strike="noStrike" noProof="1" dirty="0">
                <a:ea typeface="华文楷体" panose="02010600040101010101" charset="-122"/>
              </a:rPr>
              <a:t>         </a:t>
            </a:r>
            <a:r>
              <a:rPr lang="zh-CN" altLang="en-US" sz="100" strike="noStrike" noProof="1" dirty="0">
                <a:ea typeface="华文楷体" panose="02010600040101010101" charset="-122"/>
              </a:rPr>
              <a:t>     </a:t>
            </a:r>
            <a:r>
              <a:rPr lang="zh-CN" altLang="en-US" sz="2700" strike="noStrike" noProof="1" dirty="0">
                <a:ea typeface="华文楷体" panose="02010600040101010101" charset="-122"/>
              </a:rPr>
              <a:t>            </a:t>
            </a:r>
            <a:endParaRPr lang="zh-CN" altLang="en-US" sz="2700" strike="noStrike" noProof="1" dirty="0">
              <a:ea typeface="华文楷体" panose="02010600040101010101" charset="-122"/>
            </a:endParaRPr>
          </a:p>
          <a:p>
            <a:pPr marL="0" indent="0" fontAlgn="base">
              <a:lnSpc>
                <a:spcPct val="140000"/>
              </a:lnSpc>
              <a:buNone/>
            </a:pPr>
            <a:r>
              <a:rPr lang="zh-CN" altLang="en-US" sz="2700" strike="noStrike" noProof="1" dirty="0">
                <a:solidFill>
                  <a:schemeClr val="tx1"/>
                </a:solidFill>
                <a:ea typeface="华文楷体" panose="02010600040101010101" charset="-122"/>
              </a:rPr>
              <a:t>                </a:t>
            </a:r>
            <a:r>
              <a:rPr lang="en-US" altLang="x-none" sz="2700" strike="noStrike" noProof="1" dirty="0">
                <a:solidFill>
                  <a:schemeClr val="tx1"/>
                </a:solidFill>
                <a:ea typeface="华文楷体" panose="02010600040101010101" charset="-122"/>
              </a:rPr>
              <a:t>1.</a:t>
            </a:r>
            <a:r>
              <a:rPr lang="zh-CN" altLang="en-US" sz="2700" strike="noStrike" noProof="1" dirty="0">
                <a:solidFill>
                  <a:schemeClr val="tx1"/>
                </a:solidFill>
                <a:ea typeface="华文楷体" panose="02010600040101010101" charset="-122"/>
              </a:rPr>
              <a:t> </a:t>
            </a:r>
            <a:r>
              <a:rPr lang="zh-CN" altLang="en-US" sz="2700" strike="noStrike" noProof="1" dirty="0">
                <a:ea typeface="华文楷体" panose="02010600040101010101" charset="-122"/>
              </a:rPr>
              <a:t>                                                         </a:t>
            </a:r>
            <a:endParaRPr lang="zh-CN" altLang="en-US" sz="2700" strike="noStrike" noProof="1" dirty="0">
              <a:ea typeface="华文楷体" panose="02010600040101010101" charset="-122"/>
            </a:endParaRPr>
          </a:p>
          <a:p>
            <a:pPr marL="1371600" lvl="4" indent="0" fontAlgn="base">
              <a:lnSpc>
                <a:spcPct val="280000"/>
              </a:lnSpc>
              <a:buNone/>
            </a:pPr>
            <a:r>
              <a:rPr lang="en-US" altLang="x-none" sz="2700" strike="noStrike" noProof="1" dirty="0">
                <a:ea typeface="华文楷体" panose="02010600040101010101" charset="-122"/>
              </a:rPr>
              <a:t>  </a:t>
            </a:r>
            <a:r>
              <a:rPr lang="zh-CN" altLang="en-US" sz="2700" strike="noStrike" noProof="1" dirty="0">
                <a:ea typeface="华文楷体" panose="02010600040101010101" charset="-122"/>
              </a:rPr>
              <a:t>2.</a:t>
            </a:r>
            <a:endParaRPr lang="zh-CN" altLang="en-US" sz="2700" strike="noStrike" noProof="1" dirty="0">
              <a:ea typeface="华文楷体" panose="02010600040101010101" charset="-122"/>
            </a:endParaRPr>
          </a:p>
          <a:p>
            <a:pPr marL="0" indent="0" fontAlgn="base">
              <a:lnSpc>
                <a:spcPct val="140000"/>
              </a:lnSpc>
              <a:buNone/>
            </a:pPr>
            <a:endParaRPr lang="zh-CN" altLang="en-US" sz="2000" strike="noStrike" noProof="1" dirty="0"/>
          </a:p>
        </p:txBody>
      </p:sp>
      <p:graphicFrame>
        <p:nvGraphicFramePr>
          <p:cNvPr id="109570" name="对象 116738"/>
          <p:cNvGraphicFramePr>
            <a:graphicFrameLocks noChangeAspect="1"/>
          </p:cNvGraphicFramePr>
          <p:nvPr/>
        </p:nvGraphicFramePr>
        <p:xfrm>
          <a:off x="4487863" y="3189288"/>
          <a:ext cx="3043237" cy="2565400"/>
        </p:xfrm>
        <a:graphic>
          <a:graphicData uri="http://schemas.openxmlformats.org/presentationml/2006/ole">
            <mc:AlternateContent xmlns:mc="http://schemas.openxmlformats.org/markup-compatibility/2006">
              <mc:Choice xmlns:v="urn:schemas-microsoft-com:vml" Requires="v">
                <p:oleObj spid="_x0000_s3143" name="" r:id="rId1" imgW="965835" imgH="812800" progId="Equation.DSMT4">
                  <p:embed/>
                </p:oleObj>
              </mc:Choice>
              <mc:Fallback>
                <p:oleObj name="" r:id="rId1" imgW="965835" imgH="812800" progId="Equation.DSMT4">
                  <p:embed/>
                  <p:pic>
                    <p:nvPicPr>
                      <p:cNvPr id="0" name="图片 3142"/>
                      <p:cNvPicPr/>
                      <p:nvPr/>
                    </p:nvPicPr>
                    <p:blipFill>
                      <a:blip r:embed="rId2"/>
                      <a:stretch>
                        <a:fillRect/>
                      </a:stretch>
                    </p:blipFill>
                    <p:spPr>
                      <a:xfrm>
                        <a:off x="4487863" y="3189288"/>
                        <a:ext cx="3043237" cy="2565400"/>
                      </a:xfrm>
                      <a:prstGeom prst="rect">
                        <a:avLst/>
                      </a:prstGeom>
                      <a:noFill/>
                      <a:ln w="38100">
                        <a:noFill/>
                        <a:miter/>
                      </a:ln>
                    </p:spPr>
                  </p:pic>
                </p:oleObj>
              </mc:Fallback>
            </mc:AlternateContent>
          </a:graphicData>
        </a:graphic>
      </p:graphicFrame>
      <p:sp>
        <p:nvSpPr>
          <p:cNvPr id="109571" name="标题 116739"/>
          <p:cNvSpPr>
            <a:spLocks noGrp="1"/>
          </p:cNvSpPr>
          <p:nvPr>
            <p:ph type="title"/>
          </p:nvPr>
        </p:nvSpPr>
        <p:spPr/>
        <p:txBody>
          <a:bodyPr anchor="b"/>
          <a:p>
            <a:r>
              <a:rPr lang="zh-CN" altLang="en-US" dirty="0">
                <a:sym typeface="Arial" panose="020B0604020202020204" pitchFamily="34" charset="0"/>
              </a:rPr>
              <a:t>五、</a:t>
            </a:r>
            <a:r>
              <a:rPr lang="zh-CN" altLang="en-US" dirty="0">
                <a:sym typeface="宋体" panose="02010600030101010101" pitchFamily="2" charset="-122"/>
              </a:rPr>
              <a:t>数学的道理之五</a:t>
            </a:r>
            <a:r>
              <a:rPr lang="en-US" altLang="zh-CN" dirty="0">
                <a:sym typeface="宋体" panose="02010600030101010101" pitchFamily="2" charset="-122"/>
              </a:rPr>
              <a:t>——</a:t>
            </a:r>
            <a:r>
              <a:rPr lang="zh-CN" altLang="en-US" dirty="0">
                <a:sym typeface="宋体" panose="02010600030101010101" pitchFamily="2" charset="-122"/>
              </a:rPr>
              <a:t>快乐数字特征</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wip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文本占位符 117761"/>
          <p:cNvSpPr>
            <a:spLocks noGrp="1"/>
          </p:cNvSpPr>
          <p:nvPr>
            <p:ph idx="1"/>
          </p:nvPr>
        </p:nvSpPr>
        <p:spPr>
          <a:xfrm>
            <a:off x="1981200" y="1600200"/>
            <a:ext cx="8223250" cy="4525963"/>
          </a:xfrm>
        </p:spPr>
        <p:txBody>
          <a:bodyPr anchor="t"/>
          <a:p>
            <a:pPr>
              <a:lnSpc>
                <a:spcPct val="140000"/>
              </a:lnSpc>
              <a:buNone/>
            </a:pPr>
            <a:r>
              <a:rPr lang="zh-CN" altLang="en-US" sz="2800" i="1" dirty="0">
                <a:solidFill>
                  <a:srgbClr val="0000FF"/>
                </a:solidFill>
                <a:latin typeface="Baskerville Old Face" panose="02020602080505020303" charset="0"/>
                <a:ea typeface="华文楷体" panose="02010600040101010101" charset="-122"/>
              </a:rPr>
              <a:t>p</a:t>
            </a:r>
            <a:r>
              <a:rPr lang="zh-CN" altLang="en-US" i="1" dirty="0">
                <a:solidFill>
                  <a:srgbClr val="0000FF"/>
                </a:solidFill>
                <a:latin typeface="Baskerville Old Face" panose="02020602080505020303" charset="0"/>
                <a:ea typeface="华文楷体" panose="02010600040101010101" charset="-122"/>
              </a:rPr>
              <a:t> </a:t>
            </a:r>
            <a:r>
              <a:rPr lang="zh-CN" altLang="en-US" dirty="0">
                <a:ea typeface="华文楷体" panose="02010600040101010101" charset="-122"/>
              </a:rPr>
              <a:t>值的不确定性告诉我们，</a:t>
            </a:r>
            <a:endParaRPr lang="zh-CN" altLang="en-US" dirty="0">
              <a:ea typeface="华文楷体" panose="02010600040101010101" charset="-122"/>
            </a:endParaRPr>
          </a:p>
          <a:p>
            <a:pPr>
              <a:lnSpc>
                <a:spcPct val="140000"/>
              </a:lnSpc>
              <a:buNone/>
            </a:pPr>
            <a:r>
              <a:rPr lang="zh-CN" altLang="en-US" dirty="0">
                <a:ea typeface="华文楷体" panose="02010600040101010101" charset="-122"/>
              </a:rPr>
              <a:t>即使你们之间亲密无间，</a:t>
            </a:r>
            <a:endParaRPr lang="zh-CN" altLang="en-US" dirty="0">
              <a:ea typeface="华文楷体" panose="02010600040101010101" charset="-122"/>
            </a:endParaRPr>
          </a:p>
          <a:p>
            <a:pPr>
              <a:lnSpc>
                <a:spcPct val="140000"/>
              </a:lnSpc>
              <a:buNone/>
            </a:pPr>
            <a:r>
              <a:rPr lang="zh-CN" altLang="en-US" dirty="0">
                <a:ea typeface="华文楷体" panose="02010600040101010101" charset="-122"/>
              </a:rPr>
              <a:t>当容忍度变成0时，也将会出现不可控的局面。而这仅仅是</a:t>
            </a:r>
            <a:endParaRPr lang="zh-CN" altLang="en-US" dirty="0">
              <a:ea typeface="华文楷体" panose="02010600040101010101" charset="-122"/>
            </a:endParaRPr>
          </a:p>
          <a:p>
            <a:pPr>
              <a:lnSpc>
                <a:spcPct val="140000"/>
              </a:lnSpc>
              <a:buNone/>
            </a:pPr>
            <a:r>
              <a:rPr lang="zh-CN" altLang="en-US" dirty="0">
                <a:ea typeface="华文楷体" panose="02010600040101010101" charset="-122"/>
              </a:rPr>
              <a:t>考虑了两种因素。当两人存在的因素多的时候，一旦"刻薄"</a:t>
            </a:r>
            <a:endParaRPr lang="zh-CN" altLang="en-US" dirty="0">
              <a:ea typeface="华文楷体" panose="02010600040101010101" charset="-122"/>
            </a:endParaRPr>
          </a:p>
          <a:p>
            <a:pPr>
              <a:lnSpc>
                <a:spcPct val="140000"/>
              </a:lnSpc>
              <a:buNone/>
            </a:pPr>
            <a:r>
              <a:rPr lang="zh-CN" altLang="en-US" dirty="0">
                <a:ea typeface="华文楷体" panose="02010600040101010101" charset="-122"/>
              </a:rPr>
              <a:t>出现，局面将更为复杂。这就应了老祖宗的话：</a:t>
            </a:r>
            <a:endParaRPr lang="zh-CN" altLang="en-US" dirty="0">
              <a:ea typeface="华文楷体" panose="02010600040101010101" charset="-122"/>
            </a:endParaRPr>
          </a:p>
          <a:p>
            <a:pPr algn="ctr">
              <a:lnSpc>
                <a:spcPct val="140000"/>
              </a:lnSpc>
              <a:buNone/>
            </a:pPr>
            <a:r>
              <a:rPr lang="zh-CN" altLang="en-US" sz="4800" dirty="0">
                <a:solidFill>
                  <a:srgbClr val="0000FF"/>
                </a:solidFill>
                <a:ea typeface="华文楷体" panose="02010600040101010101" charset="-122"/>
              </a:rPr>
              <a:t>清官难断家务事!</a:t>
            </a:r>
            <a:endParaRPr lang="zh-CN" altLang="en-US" sz="4800" dirty="0">
              <a:solidFill>
                <a:srgbClr val="0000FF"/>
              </a:solidFill>
              <a:ea typeface="华文楷体" panose="02010600040101010101" charset="-122"/>
            </a:endParaRPr>
          </a:p>
        </p:txBody>
      </p:sp>
      <p:graphicFrame>
        <p:nvGraphicFramePr>
          <p:cNvPr id="110594" name="对象 117762"/>
          <p:cNvGraphicFramePr>
            <a:graphicFrameLocks noChangeAspect="1"/>
          </p:cNvGraphicFramePr>
          <p:nvPr/>
        </p:nvGraphicFramePr>
        <p:xfrm>
          <a:off x="5794375" y="1498600"/>
          <a:ext cx="3332163" cy="1360488"/>
        </p:xfrm>
        <a:graphic>
          <a:graphicData uri="http://schemas.openxmlformats.org/presentationml/2006/ole">
            <mc:AlternateContent xmlns:mc="http://schemas.openxmlformats.org/markup-compatibility/2006">
              <mc:Choice xmlns:v="urn:schemas-microsoft-com:vml" Requires="v">
                <p:oleObj spid="_x0000_s3145" name="" r:id="rId1" imgW="967740" imgH="394335" progId="Equation.DSMT4">
                  <p:embed/>
                </p:oleObj>
              </mc:Choice>
              <mc:Fallback>
                <p:oleObj name="" r:id="rId1" imgW="967740" imgH="394335" progId="Equation.DSMT4">
                  <p:embed/>
                  <p:pic>
                    <p:nvPicPr>
                      <p:cNvPr id="0" name="图片 3144"/>
                      <p:cNvPicPr/>
                      <p:nvPr/>
                    </p:nvPicPr>
                    <p:blipFill>
                      <a:blip r:embed="rId2"/>
                      <a:stretch>
                        <a:fillRect/>
                      </a:stretch>
                    </p:blipFill>
                    <p:spPr>
                      <a:xfrm>
                        <a:off x="5794375" y="1498600"/>
                        <a:ext cx="3332163" cy="1360488"/>
                      </a:xfrm>
                      <a:prstGeom prst="rect">
                        <a:avLst/>
                      </a:prstGeom>
                      <a:solidFill>
                        <a:schemeClr val="bg1">
                          <a:alpha val="39998"/>
                        </a:schemeClr>
                      </a:solidFill>
                      <a:ln w="38100">
                        <a:noFill/>
                        <a:miter/>
                      </a:ln>
                    </p:spPr>
                  </p:pic>
                </p:oleObj>
              </mc:Fallback>
            </mc:AlternateContent>
          </a:graphicData>
        </a:graphic>
      </p:graphicFrame>
      <p:sp>
        <p:nvSpPr>
          <p:cNvPr id="110595" name="标题 117763"/>
          <p:cNvSpPr>
            <a:spLocks noGrp="1"/>
          </p:cNvSpPr>
          <p:nvPr>
            <p:ph type="title"/>
          </p:nvPr>
        </p:nvSpPr>
        <p:spPr/>
        <p:txBody>
          <a:bodyPr anchor="b"/>
          <a:p>
            <a:r>
              <a:rPr lang="zh-CN" altLang="en-US" dirty="0">
                <a:sym typeface="Arial" panose="020B0604020202020204" pitchFamily="34" charset="0"/>
              </a:rPr>
              <a:t>五、</a:t>
            </a:r>
            <a:r>
              <a:rPr lang="zh-CN" altLang="en-US" dirty="0">
                <a:sym typeface="宋体" panose="02010600030101010101" pitchFamily="2" charset="-122"/>
              </a:rPr>
              <a:t>数学的道理之五</a:t>
            </a:r>
            <a:r>
              <a:rPr lang="en-US" altLang="zh-CN" dirty="0">
                <a:sym typeface="宋体" panose="02010600030101010101" pitchFamily="2" charset="-122"/>
              </a:rPr>
              <a:t>——</a:t>
            </a:r>
            <a:r>
              <a:rPr lang="zh-CN" altLang="en-US" dirty="0">
                <a:sym typeface="宋体" panose="02010600030101010101" pitchFamily="2" charset="-122"/>
              </a:rPr>
              <a:t>快乐数字特征</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7" name="文本占位符 118785"/>
          <p:cNvSpPr>
            <a:spLocks noGrp="1"/>
          </p:cNvSpPr>
          <p:nvPr>
            <p:ph idx="1"/>
          </p:nvPr>
        </p:nvSpPr>
        <p:spPr>
          <a:xfrm>
            <a:off x="2032000" y="1349375"/>
            <a:ext cx="8159750" cy="4587875"/>
          </a:xfrm>
        </p:spPr>
        <p:txBody>
          <a:bodyPr anchor="t">
            <a:normAutofit lnSpcReduction="10000"/>
          </a:bodyPr>
          <a:p>
            <a:pPr>
              <a:lnSpc>
                <a:spcPct val="120000"/>
              </a:lnSpc>
              <a:buNone/>
            </a:pPr>
            <a:r>
              <a:rPr lang="zh-CN" altLang="en-US" sz="3200" i="1" dirty="0">
                <a:solidFill>
                  <a:srgbClr val="FF0000"/>
                </a:solidFill>
                <a:latin typeface="Baskerville Old Face" panose="02020602080505020303" charset="0"/>
                <a:ea typeface="华文楷体" panose="02010600040101010101" charset="-122"/>
                <a:sym typeface="Arial" panose="020B0604020202020204" charset="-116"/>
              </a:rPr>
              <a:t>q</a:t>
            </a:r>
            <a:r>
              <a:rPr lang="zh-CN" altLang="en-US" dirty="0">
                <a:ea typeface="华文楷体" panose="02010600040101010101" charset="-122"/>
              </a:rPr>
              <a:t>值的不确定性告诉我们，</a:t>
            </a:r>
            <a:endParaRPr lang="zh-CN" altLang="en-US" dirty="0">
              <a:ea typeface="华文楷体" panose="02010600040101010101" charset="-122"/>
            </a:endParaRPr>
          </a:p>
          <a:p>
            <a:pPr>
              <a:lnSpc>
                <a:spcPct val="120000"/>
              </a:lnSpc>
              <a:buNone/>
            </a:pPr>
            <a:r>
              <a:rPr lang="zh-CN" altLang="en-US" dirty="0">
                <a:ea typeface="华文楷体" panose="02010600040101010101" charset="-122"/>
              </a:rPr>
              <a:t>我们对与自己无关的人采取了</a:t>
            </a:r>
            <a:endParaRPr lang="zh-CN" altLang="en-US" dirty="0">
              <a:ea typeface="华文楷体" panose="02010600040101010101" charset="-122"/>
            </a:endParaRPr>
          </a:p>
          <a:p>
            <a:pPr>
              <a:lnSpc>
                <a:spcPct val="120000"/>
              </a:lnSpc>
              <a:buNone/>
            </a:pPr>
            <a:r>
              <a:rPr lang="zh-CN" altLang="en-US" dirty="0">
                <a:ea typeface="华文楷体" panose="02010600040101010101" charset="-122"/>
              </a:rPr>
              <a:t>极度宽厚的容忍，因为或者所发生的事与我们毫无关系，或</a:t>
            </a:r>
            <a:endParaRPr lang="zh-CN" altLang="en-US" dirty="0">
              <a:ea typeface="华文楷体" panose="02010600040101010101" charset="-122"/>
            </a:endParaRPr>
          </a:p>
          <a:p>
            <a:pPr>
              <a:lnSpc>
                <a:spcPct val="120000"/>
              </a:lnSpc>
              <a:buNone/>
            </a:pPr>
            <a:r>
              <a:rPr lang="zh-CN" altLang="en-US" dirty="0">
                <a:ea typeface="华文楷体" panose="02010600040101010101" charset="-122"/>
              </a:rPr>
              <a:t>者我们之间毫无联系，完全是陌路人。那为什么</a:t>
            </a:r>
            <a:r>
              <a:rPr lang="zh-CN" altLang="en-US" sz="3600" i="1" dirty="0">
                <a:solidFill>
                  <a:srgbClr val="FF0000"/>
                </a:solidFill>
                <a:latin typeface="Baskerville Old Face" panose="02020602080505020303" charset="0"/>
                <a:ea typeface="华文楷体" panose="02010600040101010101" charset="-122"/>
                <a:sym typeface="Arial" panose="020B0604020202020204" charset="-116"/>
              </a:rPr>
              <a:t>q</a:t>
            </a:r>
            <a:r>
              <a:rPr lang="zh-CN" altLang="en-US" dirty="0">
                <a:ea typeface="华文楷体" panose="02010600040101010101" charset="-122"/>
              </a:rPr>
              <a:t>的值还是</a:t>
            </a:r>
            <a:endParaRPr lang="zh-CN" altLang="en-US" dirty="0">
              <a:ea typeface="华文楷体" panose="02010600040101010101" charset="-122"/>
            </a:endParaRPr>
          </a:p>
          <a:p>
            <a:pPr>
              <a:lnSpc>
                <a:spcPct val="120000"/>
              </a:lnSpc>
              <a:buNone/>
            </a:pPr>
            <a:r>
              <a:rPr lang="zh-CN" altLang="en-US" dirty="0">
                <a:ea typeface="华文楷体" panose="02010600040101010101" charset="-122"/>
              </a:rPr>
              <a:t>具有不确定性呢？这种不确定性又蕴含了什么意义呢？</a:t>
            </a:r>
            <a:endParaRPr lang="zh-CN" altLang="en-US" dirty="0">
              <a:ea typeface="华文楷体" panose="02010600040101010101" charset="-122"/>
            </a:endParaRPr>
          </a:p>
          <a:p>
            <a:pPr>
              <a:lnSpc>
                <a:spcPct val="120000"/>
              </a:lnSpc>
              <a:buNone/>
            </a:pPr>
            <a:r>
              <a:rPr lang="zh-CN" altLang="en-US" dirty="0">
                <a:ea typeface="华文楷体" panose="02010600040101010101" charset="-122"/>
              </a:rPr>
              <a:t>这里我们来说说社会学上的一个有趣的实验——</a:t>
            </a:r>
            <a:endParaRPr lang="zh-CN" altLang="en-US" dirty="0">
              <a:ea typeface="华文楷体" panose="02010600040101010101" charset="-122"/>
            </a:endParaRPr>
          </a:p>
          <a:p>
            <a:pPr algn="ctr">
              <a:lnSpc>
                <a:spcPct val="120000"/>
              </a:lnSpc>
              <a:buNone/>
            </a:pPr>
            <a:r>
              <a:rPr lang="zh-CN" altLang="en-US" sz="3200" dirty="0">
                <a:solidFill>
                  <a:srgbClr val="CC0000"/>
                </a:solidFill>
                <a:ea typeface="华文楷体" panose="02010600040101010101" charset="-122"/>
              </a:rPr>
              <a:t>“六度分隔理论”，也称为“小世界现象”。</a:t>
            </a:r>
            <a:endParaRPr lang="zh-CN" altLang="en-US" sz="3200" dirty="0">
              <a:solidFill>
                <a:srgbClr val="CC0000"/>
              </a:solidFill>
              <a:ea typeface="华文楷体" panose="02010600040101010101" charset="-122"/>
            </a:endParaRPr>
          </a:p>
          <a:p>
            <a:pPr>
              <a:lnSpc>
                <a:spcPct val="120000"/>
              </a:lnSpc>
              <a:buNone/>
            </a:pPr>
            <a:endParaRPr lang="zh-CN" altLang="en-US" sz="2000" dirty="0">
              <a:solidFill>
                <a:srgbClr val="CC0000"/>
              </a:solidFill>
              <a:ea typeface="华文楷体" panose="02010600040101010101" charset="-122"/>
            </a:endParaRPr>
          </a:p>
          <a:p>
            <a:pPr>
              <a:lnSpc>
                <a:spcPct val="120000"/>
              </a:lnSpc>
              <a:buNone/>
            </a:pPr>
            <a:endParaRPr lang="zh-CN" altLang="en-US" sz="800" dirty="0"/>
          </a:p>
        </p:txBody>
      </p:sp>
      <p:graphicFrame>
        <p:nvGraphicFramePr>
          <p:cNvPr id="111618" name="对象 118786"/>
          <p:cNvGraphicFramePr>
            <a:graphicFrameLocks noChangeAspect="1"/>
          </p:cNvGraphicFramePr>
          <p:nvPr/>
        </p:nvGraphicFramePr>
        <p:xfrm>
          <a:off x="6367463" y="1012825"/>
          <a:ext cx="3328987" cy="1360488"/>
        </p:xfrm>
        <a:graphic>
          <a:graphicData uri="http://schemas.openxmlformats.org/presentationml/2006/ole">
            <mc:AlternateContent xmlns:mc="http://schemas.openxmlformats.org/markup-compatibility/2006">
              <mc:Choice xmlns:v="urn:schemas-microsoft-com:vml" Requires="v">
                <p:oleObj spid="_x0000_s3147" name="" r:id="rId1" imgW="967740" imgH="394335" progId="Equation.DSMT4">
                  <p:embed/>
                </p:oleObj>
              </mc:Choice>
              <mc:Fallback>
                <p:oleObj name="" r:id="rId1" imgW="967740" imgH="394335" progId="Equation.DSMT4">
                  <p:embed/>
                  <p:pic>
                    <p:nvPicPr>
                      <p:cNvPr id="0" name="图片 3146"/>
                      <p:cNvPicPr/>
                      <p:nvPr/>
                    </p:nvPicPr>
                    <p:blipFill>
                      <a:blip r:embed="rId2"/>
                      <a:stretch>
                        <a:fillRect/>
                      </a:stretch>
                    </p:blipFill>
                    <p:spPr>
                      <a:xfrm>
                        <a:off x="6367463" y="1012825"/>
                        <a:ext cx="3328987" cy="1360488"/>
                      </a:xfrm>
                      <a:prstGeom prst="rect">
                        <a:avLst/>
                      </a:prstGeom>
                      <a:solidFill>
                        <a:schemeClr val="bg1">
                          <a:alpha val="40999"/>
                        </a:schemeClr>
                      </a:solidFill>
                      <a:ln w="38100">
                        <a:noFill/>
                        <a:miter/>
                      </a:ln>
                    </p:spPr>
                  </p:pic>
                </p:oleObj>
              </mc:Fallback>
            </mc:AlternateContent>
          </a:graphicData>
        </a:graphic>
      </p:graphicFrame>
      <p:sp>
        <p:nvSpPr>
          <p:cNvPr id="111619" name="标题 118787"/>
          <p:cNvSpPr>
            <a:spLocks noGrp="1"/>
          </p:cNvSpPr>
          <p:nvPr>
            <p:ph type="title"/>
          </p:nvPr>
        </p:nvSpPr>
        <p:spPr/>
        <p:txBody>
          <a:bodyPr anchor="b"/>
          <a:p>
            <a:r>
              <a:rPr lang="zh-CN" altLang="en-US" dirty="0">
                <a:sym typeface="Arial" panose="020B0604020202020204" pitchFamily="34" charset="0"/>
              </a:rPr>
              <a:t>五、</a:t>
            </a:r>
            <a:r>
              <a:rPr lang="zh-CN" altLang="en-US" dirty="0">
                <a:sym typeface="宋体" panose="02010600030101010101" pitchFamily="2" charset="-122"/>
              </a:rPr>
              <a:t>数学的道理之五</a:t>
            </a:r>
            <a:r>
              <a:rPr lang="en-US" altLang="zh-CN" dirty="0">
                <a:sym typeface="宋体" panose="02010600030101010101" pitchFamily="2" charset="-122"/>
              </a:rPr>
              <a:t>——</a:t>
            </a:r>
            <a:r>
              <a:rPr lang="zh-CN" altLang="en-US" dirty="0">
                <a:sym typeface="宋体" panose="02010600030101010101" pitchFamily="2" charset="-122"/>
              </a:rPr>
              <a:t>快乐数字特征</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wip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1" name="标题 119809"/>
          <p:cNvSpPr>
            <a:spLocks noGrp="1"/>
          </p:cNvSpPr>
          <p:nvPr>
            <p:ph type="title"/>
          </p:nvPr>
        </p:nvSpPr>
        <p:spPr/>
        <p:txBody>
          <a:bodyPr anchor="b"/>
          <a:p>
            <a:r>
              <a:rPr lang="zh-CN" altLang="en-US" dirty="0">
                <a:sym typeface="Arial" panose="020B0604020202020204" pitchFamily="34" charset="0"/>
              </a:rPr>
              <a:t>五、</a:t>
            </a:r>
            <a:r>
              <a:rPr lang="zh-CN" altLang="en-US" dirty="0">
                <a:sym typeface="宋体" panose="02010600030101010101" pitchFamily="2" charset="-122"/>
              </a:rPr>
              <a:t>数学的道理之五</a:t>
            </a:r>
            <a:r>
              <a:rPr lang="en-US" altLang="zh-CN" dirty="0">
                <a:sym typeface="宋体" panose="02010600030101010101" pitchFamily="2" charset="-122"/>
              </a:rPr>
              <a:t>——</a:t>
            </a:r>
            <a:r>
              <a:rPr lang="zh-CN" altLang="en-US" dirty="0">
                <a:sym typeface="宋体" panose="02010600030101010101" pitchFamily="2" charset="-122"/>
              </a:rPr>
              <a:t>快乐数字特征</a:t>
            </a:r>
            <a:endParaRPr lang="en-US" altLang="zh-CN">
              <a:sym typeface="宋体" panose="02010600030101010101" pitchFamily="2" charset="-122"/>
            </a:endParaRPr>
          </a:p>
        </p:txBody>
      </p:sp>
      <p:sp>
        <p:nvSpPr>
          <p:cNvPr id="119811" name="文本占位符 119810"/>
          <p:cNvSpPr>
            <a:spLocks noGrp="1"/>
          </p:cNvSpPr>
          <p:nvPr>
            <p:ph idx="1"/>
          </p:nvPr>
        </p:nvSpPr>
        <p:spPr>
          <a:ln>
            <a:miter/>
          </a:ln>
        </p:spPr>
        <p:txBody>
          <a:bodyPr anchor="t"/>
          <a:p>
            <a:pPr marL="1905" indent="-268605" fontAlgn="base">
              <a:lnSpc>
                <a:spcPct val="120000"/>
              </a:lnSpc>
              <a:buNone/>
            </a:pPr>
            <a:r>
              <a:rPr lang="en-US" altLang="x-none" strike="noStrike" noProof="1" dirty="0">
                <a:latin typeface="楷体" panose="02010609060101010101" charset="-122"/>
                <a:ea typeface="楷体" panose="02010609060101010101" charset="-122"/>
              </a:rPr>
              <a:t>    </a:t>
            </a:r>
            <a:r>
              <a:rPr lang="zh-CN" altLang="en-US" strike="noStrike" noProof="1" dirty="0">
                <a:latin typeface="楷体" panose="02010609060101010101" charset="-122"/>
                <a:ea typeface="楷体" panose="02010609060101010101" charset="-122"/>
              </a:rPr>
              <a:t>六度分隔(Six Degrees of Separation)理论描绘的是一个连结人与社区的人际连系网。简单地说：“你和任何一个陌生人之间所间隔的人不会超过六个，也就是说，最多通过六个人你就能够认识任何一个陌生人。”</a:t>
            </a:r>
            <a:endParaRPr lang="zh-CN" altLang="en-US" strike="noStrike" noProof="1" dirty="0">
              <a:latin typeface="楷体" panose="02010609060101010101" charset="-122"/>
              <a:ea typeface="楷体" panose="02010609060101010101" charset="-122"/>
            </a:endParaRPr>
          </a:p>
          <a:p>
            <a:pPr marL="1905" indent="-268605" fontAlgn="base">
              <a:lnSpc>
                <a:spcPct val="120000"/>
              </a:lnSpc>
              <a:buNone/>
            </a:pPr>
            <a:r>
              <a:rPr lang="zh-CN" altLang="en-US" strike="noStrike" noProof="1" dirty="0">
                <a:latin typeface="楷体" panose="02010609060101010101" charset="-122"/>
                <a:ea typeface="楷体" panose="02010609060101010101" charset="-122"/>
              </a:rPr>
              <a:t>　　“六度分隔”说明了社会中普遍存在的“弱纽带”，但是却发挥着非常强大的作用。有很多人在找工作时会体会到这种弱纽带的效果。通过弱纽带人与人之间的距离变得非常“相近”。</a:t>
            </a:r>
            <a:endParaRPr lang="zh-CN" altLang="en-US" strike="noStrike" noProof="1" dirty="0">
              <a:latin typeface="楷体" panose="02010609060101010101" charset="-122"/>
              <a:ea typeface="楷体" panose="02010609060101010101" charset="-122"/>
            </a:endParaRPr>
          </a:p>
          <a:p>
            <a:pPr marL="1905" indent="-268605" fontAlgn="base">
              <a:lnSpc>
                <a:spcPct val="120000"/>
              </a:lnSpc>
              <a:buNone/>
            </a:pPr>
            <a:r>
              <a:rPr lang="zh-CN" altLang="en-US" strike="noStrike" noProof="1" dirty="0">
                <a:latin typeface="楷体" panose="02010609060101010101" charset="-122"/>
                <a:ea typeface="楷体" panose="02010609060101010101" charset="-122"/>
              </a:rPr>
              <a:t>　　六度分隔理论(Six Degrees of Separation)由美国著名社会心理学家米尔格伦(Stanley Milgram)于20世纪60年代最先提出。1967年，哈佛大学的心理学教授Stanley Milgram(1933-1984)做过一次连锁信实验，结果发现了“六度分隔”现象。</a:t>
            </a:r>
            <a:endParaRPr lang="zh-CN" altLang="en-US" sz="1400" strike="noStrike" noProof="1" dirty="0">
              <a:latin typeface="楷体" panose="02010609060101010101" charset="-122"/>
              <a:ea typeface="楷体" panose="02010609060101010101"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5" name="标题 120833"/>
          <p:cNvSpPr>
            <a:spLocks noGrp="1"/>
          </p:cNvSpPr>
          <p:nvPr>
            <p:ph type="title"/>
          </p:nvPr>
        </p:nvSpPr>
        <p:spPr/>
        <p:txBody>
          <a:bodyPr anchor="b"/>
          <a:p>
            <a:r>
              <a:rPr lang="zh-CN" altLang="en-US" dirty="0">
                <a:sym typeface="Arial" panose="020B0604020202020204" pitchFamily="34" charset="0"/>
              </a:rPr>
              <a:t>五、</a:t>
            </a:r>
            <a:r>
              <a:rPr lang="zh-CN" altLang="en-US" dirty="0">
                <a:sym typeface="宋体" panose="02010600030101010101" pitchFamily="2" charset="-122"/>
              </a:rPr>
              <a:t>数学的道理之五</a:t>
            </a:r>
            <a:r>
              <a:rPr lang="en-US" altLang="zh-CN" dirty="0">
                <a:sym typeface="宋体" panose="02010600030101010101" pitchFamily="2" charset="-122"/>
              </a:rPr>
              <a:t>——</a:t>
            </a:r>
            <a:r>
              <a:rPr lang="zh-CN" altLang="en-US" dirty="0">
                <a:sym typeface="宋体" panose="02010600030101010101" pitchFamily="2" charset="-122"/>
              </a:rPr>
              <a:t>快乐数字特征</a:t>
            </a:r>
            <a:endParaRPr lang="en-US" altLang="zh-CN">
              <a:sym typeface="宋体" panose="02010600030101010101" pitchFamily="2" charset="-122"/>
            </a:endParaRPr>
          </a:p>
        </p:txBody>
      </p:sp>
      <p:sp>
        <p:nvSpPr>
          <p:cNvPr id="113666" name="文本占位符 120834"/>
          <p:cNvSpPr>
            <a:spLocks noGrp="1"/>
          </p:cNvSpPr>
          <p:nvPr>
            <p:ph idx="1"/>
          </p:nvPr>
        </p:nvSpPr>
        <p:spPr>
          <a:xfrm>
            <a:off x="933450" y="1384300"/>
            <a:ext cx="10127615" cy="4911725"/>
          </a:xfrm>
        </p:spPr>
        <p:txBody>
          <a:bodyPr wrap="square" anchor="t">
            <a:normAutofit fontScale="90000"/>
          </a:bodyPr>
          <a:p>
            <a:pPr>
              <a:lnSpc>
                <a:spcPct val="100000"/>
              </a:lnSpc>
              <a:buNone/>
            </a:pPr>
            <a:r>
              <a:rPr lang="zh-CN" altLang="en-US" dirty="0">
                <a:latin typeface="楷体" panose="02010609060101010101" charset="-122"/>
                <a:ea typeface="楷体" panose="02010609060101010101" charset="-122"/>
                <a:sym typeface="Arial" panose="020B0604020202020204" charset="-116"/>
              </a:rPr>
              <a:t>      Jon Kleinberg 把这个问题变成了一个可以评估的数学模型，并发表在自己的论文“The Small-World Phenomenon”中。人们经常在与新朋友碰面的时候说“世界真小”，因为往往可能大家有共同认识的人。Jon的研究实证了这个观点。</a:t>
            </a:r>
            <a:endParaRPr lang="zh-CN" altLang="en-US" dirty="0">
              <a:latin typeface="楷体" panose="02010609060101010101" charset="-122"/>
              <a:ea typeface="楷体" panose="02010609060101010101" charset="-122"/>
              <a:sym typeface="Arial" panose="020B0604020202020204" charset="-116"/>
            </a:endParaRPr>
          </a:p>
          <a:p>
            <a:pPr>
              <a:lnSpc>
                <a:spcPct val="100000"/>
              </a:lnSpc>
              <a:buNone/>
            </a:pPr>
            <a:r>
              <a:rPr lang="zh-CN" altLang="en-US" dirty="0">
                <a:latin typeface="楷体" panose="02010609060101010101" charset="-122"/>
                <a:ea typeface="楷体" panose="02010609060101010101" charset="-122"/>
                <a:sym typeface="Arial" panose="020B0604020202020204" charset="-116"/>
              </a:rPr>
              <a:t>　　  若每个人平均认识260人，其六度就是260^6 =308,915,776,000,000(约300万亿)。消除一些节点重复，那也几乎覆盖了整个地球人口若干多多倍。</a:t>
            </a:r>
            <a:endParaRPr lang="zh-CN" altLang="en-US" dirty="0">
              <a:latin typeface="楷体" panose="02010609060101010101" charset="-122"/>
              <a:ea typeface="楷体" panose="02010609060101010101" charset="-122"/>
              <a:sym typeface="Arial" panose="020B0604020202020204" charset="-116"/>
            </a:endParaRPr>
          </a:p>
          <a:p>
            <a:pPr>
              <a:lnSpc>
                <a:spcPct val="100000"/>
              </a:lnSpc>
              <a:buNone/>
            </a:pPr>
            <a:r>
              <a:rPr lang="zh-CN" altLang="en-US" dirty="0">
                <a:latin typeface="楷体" panose="02010609060101010101" charset="-122"/>
                <a:ea typeface="楷体" panose="02010609060101010101" charset="-122"/>
                <a:sym typeface="Arial" panose="020B0604020202020204" charset="-116"/>
              </a:rPr>
              <a:t>　　公式可以进一步抽象成：n=log(N)/log(W)，其中n表示复杂度，N表示人的总数，W表示每个人的联系宽度。</a:t>
            </a:r>
            <a:endParaRPr lang="zh-CN" altLang="en-US" dirty="0">
              <a:latin typeface="楷体" panose="02010609060101010101" charset="-122"/>
              <a:ea typeface="楷体" panose="02010609060101010101" charset="-122"/>
              <a:sym typeface="Arial" panose="020B0604020202020204" charset="-116"/>
            </a:endParaRPr>
          </a:p>
          <a:p>
            <a:pPr>
              <a:lnSpc>
                <a:spcPct val="100000"/>
              </a:lnSpc>
              <a:buNone/>
            </a:pPr>
            <a:endParaRPr lang="zh-CN" altLang="en-US" dirty="0">
              <a:latin typeface="楷体" panose="02010609060101010101" charset="-122"/>
              <a:ea typeface="楷体" panose="02010609060101010101" charset="-122"/>
              <a:sym typeface="Arial" panose="020B0604020202020204" charset="-116"/>
            </a:endParaRPr>
          </a:p>
          <a:p>
            <a:pPr algn="ctr">
              <a:lnSpc>
                <a:spcPct val="100000"/>
              </a:lnSpc>
              <a:buNone/>
            </a:pPr>
            <a:r>
              <a:rPr lang="zh-CN" altLang="en-US" sz="3200" dirty="0">
                <a:solidFill>
                  <a:srgbClr val="FF0000"/>
                </a:solidFill>
                <a:latin typeface="楷体" panose="02010609060101010101" charset="-122"/>
                <a:ea typeface="楷体" panose="02010609060101010101" charset="-122"/>
                <a:sym typeface="Arial" panose="020B0604020202020204" charset="-116"/>
              </a:rPr>
              <a:t>人类社会真小。人与人之间“距离不超过6”</a:t>
            </a:r>
            <a:endParaRPr lang="zh-CN" altLang="en-US" sz="3200" dirty="0">
              <a:solidFill>
                <a:srgbClr val="FF0000"/>
              </a:solidFill>
              <a:latin typeface="楷体" panose="02010609060101010101" charset="-122"/>
              <a:ea typeface="楷体" panose="02010609060101010101" charset="-122"/>
              <a:sym typeface="Arial" panose="020B0604020202020204" charset="-116"/>
            </a:endParaRPr>
          </a:p>
          <a:p>
            <a:pPr>
              <a:lnSpc>
                <a:spcPct val="100000"/>
              </a:lnSpc>
              <a:buNone/>
            </a:pPr>
            <a:endParaRPr lang="zh-CN" altLang="en-US" dirty="0">
              <a:latin typeface="楷体" panose="02010609060101010101" charset="-122"/>
              <a:ea typeface="楷体" panose="02010609060101010101" charset="-122"/>
              <a:sym typeface="Arial" panose="020B0604020202020204" charset="-116"/>
            </a:endParaRPr>
          </a:p>
          <a:p>
            <a:pPr>
              <a:lnSpc>
                <a:spcPct val="100000"/>
              </a:lnSpc>
              <a:buNone/>
            </a:pPr>
            <a:endParaRPr lang="zh-CN" altLang="en-US" dirty="0">
              <a:latin typeface="楷体" panose="02010609060101010101" charset="-122"/>
              <a:ea typeface="楷体" panose="02010609060101010101" charset="-122"/>
              <a:sym typeface="Arial" panose="020B0604020202020204" charset="-116"/>
            </a:endParaRPr>
          </a:p>
          <a:p>
            <a:pPr>
              <a:lnSpc>
                <a:spcPct val="90000"/>
              </a:lnSpc>
              <a:buNone/>
            </a:pPr>
            <a:endParaRPr lang="zh-CN" altLang="en-US" dirty="0">
              <a:latin typeface="楷体" panose="02010609060101010101" charset="-122"/>
              <a:ea typeface="楷体" panose="02010609060101010101" charset="-122"/>
              <a:sym typeface="Arial" panose="020B0604020202020204" charset="-116"/>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89" name="标题 121857"/>
          <p:cNvSpPr>
            <a:spLocks noGrp="1"/>
          </p:cNvSpPr>
          <p:nvPr>
            <p:ph type="title"/>
          </p:nvPr>
        </p:nvSpPr>
        <p:spPr/>
        <p:txBody>
          <a:bodyPr anchor="b"/>
          <a:p>
            <a:r>
              <a:rPr lang="zh-CN" altLang="en-US" dirty="0">
                <a:sym typeface="Arial" panose="020B0604020202020204" pitchFamily="34" charset="0"/>
              </a:rPr>
              <a:t>五、</a:t>
            </a:r>
            <a:r>
              <a:rPr lang="zh-CN" altLang="en-US" dirty="0">
                <a:sym typeface="宋体" panose="02010600030101010101" pitchFamily="2" charset="-122"/>
              </a:rPr>
              <a:t>数学的道理之五</a:t>
            </a:r>
            <a:r>
              <a:rPr lang="en-US" altLang="zh-CN" dirty="0">
                <a:sym typeface="宋体" panose="02010600030101010101" pitchFamily="2" charset="-122"/>
              </a:rPr>
              <a:t>——</a:t>
            </a:r>
            <a:r>
              <a:rPr lang="zh-CN" altLang="en-US" dirty="0">
                <a:sym typeface="宋体" panose="02010600030101010101" pitchFamily="2" charset="-122"/>
              </a:rPr>
              <a:t>快乐数字特征</a:t>
            </a:r>
            <a:endParaRPr lang="en-US" altLang="zh-CN">
              <a:sym typeface="宋体" panose="02010600030101010101" pitchFamily="2" charset="-122"/>
            </a:endParaRPr>
          </a:p>
        </p:txBody>
      </p:sp>
      <p:sp>
        <p:nvSpPr>
          <p:cNvPr id="121859" name="文本占位符 121858"/>
          <p:cNvSpPr>
            <a:spLocks noGrp="1"/>
          </p:cNvSpPr>
          <p:nvPr>
            <p:ph idx="1"/>
          </p:nvPr>
        </p:nvSpPr>
        <p:spPr>
          <a:ln>
            <a:miter/>
          </a:ln>
        </p:spPr>
        <p:txBody>
          <a:bodyPr anchor="t"/>
          <a:p>
            <a:pPr marL="1905" indent="-1905" fontAlgn="base"/>
            <a:r>
              <a:rPr lang="zh-CN" altLang="en-US" strike="noStrike" noProof="1" dirty="0">
                <a:latin typeface="楷体" panose="02010609060101010101" charset="-122"/>
                <a:ea typeface="楷体" panose="02010609060101010101" charset="-122"/>
              </a:rPr>
              <a:t>社会属性“距离”.</a:t>
            </a:r>
            <a:endParaRPr lang="zh-CN" altLang="en-US" strike="noStrike" noProof="1" dirty="0">
              <a:latin typeface="楷体" panose="02010609060101010101" charset="-122"/>
              <a:ea typeface="楷体" panose="02010609060101010101" charset="-122"/>
            </a:endParaRPr>
          </a:p>
          <a:p>
            <a:pPr marL="1905" indent="-268605" fontAlgn="base">
              <a:buNone/>
            </a:pPr>
            <a:r>
              <a:rPr lang="zh-CN" altLang="en-US" strike="noStrike" noProof="1" dirty="0">
                <a:latin typeface="楷体" panose="02010609060101010101" charset="-122"/>
                <a:ea typeface="楷体" panose="02010609060101010101" charset="-122"/>
              </a:rPr>
              <a:t>我们通常会说：“大爷”、“大妈”、“学生”、“教师”……</a:t>
            </a:r>
            <a:endParaRPr lang="zh-CN" altLang="en-US" strike="noStrike" noProof="1" dirty="0">
              <a:latin typeface="楷体" panose="02010609060101010101" charset="-122"/>
              <a:ea typeface="楷体" panose="02010609060101010101" charset="-122"/>
            </a:endParaRPr>
          </a:p>
          <a:p>
            <a:pPr marL="1905" indent="-268605" fontAlgn="base">
              <a:buNone/>
            </a:pPr>
            <a:r>
              <a:rPr lang="zh-CN" altLang="en-US" strike="noStrike" noProof="1" dirty="0">
                <a:latin typeface="楷体" panose="02010609060101010101" charset="-122"/>
                <a:ea typeface="楷体" panose="02010609060101010101" charset="-122"/>
              </a:rPr>
              <a:t>这是社会属性。在社会属性下，人与人的“距离”可能变成0</a:t>
            </a:r>
            <a:endParaRPr lang="zh-CN" altLang="en-US" strike="noStrike" noProof="1" dirty="0">
              <a:latin typeface="楷体" panose="02010609060101010101" charset="-122"/>
              <a:ea typeface="楷体" panose="02010609060101010101" charset="-122"/>
            </a:endParaRPr>
          </a:p>
          <a:p>
            <a:pPr marL="1905" indent="-268605" fontAlgn="base">
              <a:buNone/>
            </a:pPr>
            <a:endParaRPr lang="zh-CN" altLang="en-US" strike="noStrike" noProof="1" dirty="0">
              <a:latin typeface="楷体" panose="02010609060101010101" charset="-122"/>
              <a:ea typeface="楷体" panose="02010609060101010101" charset="-122"/>
            </a:endParaRPr>
          </a:p>
          <a:p>
            <a:pPr marL="1905" indent="-268605" fontAlgn="base">
              <a:buNone/>
            </a:pPr>
            <a:r>
              <a:rPr lang="zh-CN" altLang="en-US" strike="noStrike" noProof="1" dirty="0">
                <a:latin typeface="楷体" panose="02010609060101010101" charset="-122"/>
                <a:ea typeface="楷体" panose="02010609060101010101" charset="-122"/>
              </a:rPr>
              <a:t>例如“老年人讹人”。“广场舞大妈”、“中国游客”、“富二代”、“官二代”……</a:t>
            </a:r>
            <a:endParaRPr lang="zh-CN" altLang="en-US" strike="noStrike" noProof="1" dirty="0">
              <a:latin typeface="楷体" panose="02010609060101010101" charset="-122"/>
              <a:ea typeface="楷体" panose="02010609060101010101" charset="-122"/>
            </a:endParaRPr>
          </a:p>
          <a:p>
            <a:pPr marL="1905" indent="-268605" fontAlgn="base">
              <a:buNone/>
            </a:pPr>
            <a:r>
              <a:rPr lang="zh-CN" altLang="en-US" strike="noStrike" noProof="1" dirty="0">
                <a:latin typeface="楷体" panose="02010609060101010101" charset="-122"/>
                <a:ea typeface="楷体" panose="02010609060101010101" charset="-122"/>
              </a:rPr>
              <a:t>都把人与人之间划分了“集合”。在这种意义上说，属性距离就是0.</a:t>
            </a:r>
            <a:endParaRPr lang="zh-CN" altLang="en-US" strike="noStrike" noProof="1" dirty="0">
              <a:latin typeface="楷体" panose="02010609060101010101" charset="-122"/>
              <a:ea typeface="楷体" panose="02010609060101010101" charset="-122"/>
            </a:endParaRPr>
          </a:p>
          <a:p>
            <a:pPr marL="1905" indent="-268605" fontAlgn="base">
              <a:buNone/>
            </a:pPr>
            <a:endParaRPr lang="zh-CN" altLang="en-US" strike="noStrike" noProof="1" dirty="0">
              <a:latin typeface="楷体" panose="02010609060101010101" charset="-122"/>
              <a:ea typeface="楷体" panose="02010609060101010101"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标题 122881"/>
          <p:cNvSpPr>
            <a:spLocks noGrp="1"/>
          </p:cNvSpPr>
          <p:nvPr>
            <p:ph type="title"/>
          </p:nvPr>
        </p:nvSpPr>
        <p:spPr/>
        <p:txBody>
          <a:bodyPr anchor="b"/>
          <a:p>
            <a:r>
              <a:rPr lang="zh-CN" altLang="en-US" dirty="0">
                <a:sym typeface="Arial" panose="020B0604020202020204" pitchFamily="34" charset="0"/>
              </a:rPr>
              <a:t>五、</a:t>
            </a:r>
            <a:r>
              <a:rPr lang="zh-CN" altLang="en-US" dirty="0">
                <a:sym typeface="宋体" panose="02010600030101010101" pitchFamily="2" charset="-122"/>
              </a:rPr>
              <a:t>数学的道理之五</a:t>
            </a:r>
            <a:r>
              <a:rPr lang="en-US" altLang="zh-CN" dirty="0">
                <a:sym typeface="宋体" panose="02010600030101010101" pitchFamily="2" charset="-122"/>
              </a:rPr>
              <a:t>——</a:t>
            </a:r>
            <a:r>
              <a:rPr lang="zh-CN" altLang="en-US" dirty="0">
                <a:sym typeface="宋体" panose="02010600030101010101" pitchFamily="2" charset="-122"/>
              </a:rPr>
              <a:t>快乐数字特征</a:t>
            </a:r>
            <a:endParaRPr lang="en-US" altLang="zh-CN">
              <a:sym typeface="宋体" panose="02010600030101010101" pitchFamily="2" charset="-122"/>
            </a:endParaRPr>
          </a:p>
        </p:txBody>
      </p:sp>
      <p:sp>
        <p:nvSpPr>
          <p:cNvPr id="115714" name="文本占位符 122882"/>
          <p:cNvSpPr>
            <a:spLocks noGrp="1"/>
          </p:cNvSpPr>
          <p:nvPr>
            <p:ph idx="1"/>
          </p:nvPr>
        </p:nvSpPr>
        <p:spPr/>
        <p:txBody>
          <a:bodyPr anchor="t">
            <a:noAutofit/>
          </a:bodyPr>
          <a:p>
            <a:pPr marL="1905" indent="-268605">
              <a:lnSpc>
                <a:spcPct val="120000"/>
              </a:lnSpc>
              <a:buNone/>
            </a:pPr>
            <a:r>
              <a:rPr lang="zh-CN" altLang="en-US" dirty="0">
                <a:latin typeface="楷体" panose="02010609060101010101" charset="-122"/>
                <a:ea typeface="楷体" panose="02010609060101010101" charset="-122"/>
              </a:rPr>
              <a:t>此时出现两种情况</a:t>
            </a:r>
            <a:endParaRPr lang="zh-CN" altLang="en-US" dirty="0">
              <a:latin typeface="楷体" panose="02010609060101010101" charset="-122"/>
              <a:ea typeface="楷体" panose="02010609060101010101" charset="-122"/>
            </a:endParaRPr>
          </a:p>
          <a:p>
            <a:pPr marL="1905" indent="-268605">
              <a:lnSpc>
                <a:spcPct val="120000"/>
              </a:lnSpc>
              <a:buNone/>
            </a:pPr>
            <a:r>
              <a:rPr lang="zh-CN" altLang="en-US" dirty="0">
                <a:latin typeface="楷体" panose="02010609060101010101" charset="-122"/>
                <a:ea typeface="楷体" panose="02010609060101010101" charset="-122"/>
              </a:rPr>
              <a:t>一是对“陌生人”的无限</a:t>
            </a:r>
            <a:endParaRPr lang="zh-CN" altLang="en-US" dirty="0">
              <a:latin typeface="楷体" panose="02010609060101010101" charset="-122"/>
              <a:ea typeface="楷体" panose="02010609060101010101" charset="-122"/>
            </a:endParaRPr>
          </a:p>
          <a:p>
            <a:pPr marL="1905" indent="-268605">
              <a:lnSpc>
                <a:spcPct val="120000"/>
              </a:lnSpc>
              <a:buNone/>
            </a:pPr>
            <a:r>
              <a:rPr lang="zh-CN" altLang="en-US" dirty="0">
                <a:latin typeface="楷体" panose="02010609060101010101" charset="-122"/>
                <a:ea typeface="楷体" panose="02010609060101010101" charset="-122"/>
              </a:rPr>
              <a:t>宽容（a→</a:t>
            </a:r>
            <a:r>
              <a:rPr lang="zh-CN" altLang="en-US" dirty="0">
                <a:latin typeface="楷体" panose="02010609060101010101" charset="-122"/>
                <a:ea typeface="楷体" panose="02010609060101010101" charset="-122"/>
                <a:sym typeface="Arial" panose="020B0604020202020204" charset="-116"/>
              </a:rPr>
              <a:t>∞</a:t>
            </a:r>
            <a:r>
              <a:rPr lang="zh-CN" altLang="en-US" dirty="0">
                <a:latin typeface="楷体" panose="02010609060101010101" charset="-122"/>
                <a:ea typeface="楷体" panose="02010609060101010101" charset="-122"/>
              </a:rPr>
              <a:t>），此时d→</a:t>
            </a:r>
            <a:r>
              <a:rPr lang="zh-CN" altLang="en-US" dirty="0">
                <a:latin typeface="楷体" panose="02010609060101010101" charset="-122"/>
                <a:ea typeface="楷体" panose="02010609060101010101" charset="-122"/>
                <a:sym typeface="Arial" panose="020B0604020202020204" charset="-116"/>
              </a:rPr>
              <a:t>∞。</a:t>
            </a:r>
            <a:endParaRPr lang="zh-CN" altLang="en-US" dirty="0">
              <a:latin typeface="楷体" panose="02010609060101010101" charset="-122"/>
              <a:ea typeface="楷体" panose="02010609060101010101" charset="-122"/>
              <a:sym typeface="Arial" panose="020B0604020202020204" charset="-116"/>
            </a:endParaRPr>
          </a:p>
          <a:p>
            <a:pPr marL="1905" indent="-268605">
              <a:lnSpc>
                <a:spcPct val="120000"/>
              </a:lnSpc>
              <a:buNone/>
            </a:pPr>
            <a:r>
              <a:rPr lang="zh-CN" altLang="en-US" dirty="0">
                <a:latin typeface="楷体" panose="02010609060101010101" charset="-122"/>
                <a:ea typeface="楷体" panose="02010609060101010101" charset="-122"/>
                <a:sym typeface="Arial" panose="020B0604020202020204" charset="-116"/>
              </a:rPr>
              <a:t>并无所谓快乐。</a:t>
            </a:r>
            <a:endParaRPr lang="zh-CN" altLang="en-US" dirty="0">
              <a:latin typeface="楷体" panose="02010609060101010101" charset="-122"/>
              <a:ea typeface="楷体" panose="02010609060101010101" charset="-122"/>
              <a:sym typeface="Arial" panose="020B0604020202020204" charset="-116"/>
            </a:endParaRPr>
          </a:p>
          <a:p>
            <a:pPr marL="1905" indent="-268605">
              <a:lnSpc>
                <a:spcPct val="120000"/>
              </a:lnSpc>
              <a:buNone/>
            </a:pPr>
            <a:r>
              <a:rPr lang="zh-CN" altLang="en-US" dirty="0">
                <a:latin typeface="楷体" panose="02010609060101010101" charset="-122"/>
                <a:ea typeface="楷体" panose="02010609060101010101" charset="-122"/>
                <a:sym typeface="Arial" panose="020B0604020202020204" charset="-116"/>
              </a:rPr>
              <a:t>二是因为社会属性，导致d→0。但是，如果人们的容忍度</a:t>
            </a:r>
            <a:endParaRPr lang="zh-CN" altLang="en-US" dirty="0">
              <a:latin typeface="楷体" panose="02010609060101010101" charset="-122"/>
              <a:ea typeface="楷体" panose="02010609060101010101" charset="-122"/>
              <a:sym typeface="Arial" panose="020B0604020202020204" charset="-116"/>
            </a:endParaRPr>
          </a:p>
          <a:p>
            <a:pPr marL="1905" indent="-268605">
              <a:lnSpc>
                <a:spcPct val="120000"/>
              </a:lnSpc>
              <a:buNone/>
            </a:pPr>
            <a:r>
              <a:rPr lang="zh-CN" altLang="en-US" dirty="0">
                <a:latin typeface="楷体" panose="02010609060101010101" charset="-122"/>
                <a:ea typeface="楷体" panose="02010609060101010101" charset="-122"/>
                <a:sym typeface="Arial" panose="020B0604020202020204" charset="-116"/>
              </a:rPr>
              <a:t>a→0时，你的快乐也是无法确定的。</a:t>
            </a:r>
            <a:endParaRPr lang="zh-CN" altLang="en-US" dirty="0">
              <a:latin typeface="楷体" panose="02010609060101010101" charset="-122"/>
              <a:ea typeface="楷体" panose="02010609060101010101" charset="-122"/>
              <a:sym typeface="Arial" panose="020B0604020202020204" charset="-116"/>
            </a:endParaRPr>
          </a:p>
          <a:p>
            <a:pPr marL="1905" indent="-268605">
              <a:lnSpc>
                <a:spcPct val="120000"/>
              </a:lnSpc>
              <a:buNone/>
            </a:pPr>
            <a:endParaRPr lang="zh-CN" altLang="en-US" sz="2800" dirty="0">
              <a:latin typeface="楷体" panose="02010609060101010101" charset="-122"/>
              <a:ea typeface="楷体" panose="02010609060101010101" charset="-122"/>
              <a:sym typeface="Arial" panose="020B0604020202020204" charset="-116"/>
            </a:endParaRPr>
          </a:p>
          <a:p>
            <a:pPr marL="1905" indent="-268605" algn="ctr">
              <a:lnSpc>
                <a:spcPct val="120000"/>
              </a:lnSpc>
              <a:buNone/>
            </a:pPr>
            <a:r>
              <a:rPr lang="zh-CN" altLang="en-US" b="1" dirty="0">
                <a:solidFill>
                  <a:srgbClr val="FF0000"/>
                </a:solidFill>
                <a:latin typeface="楷体" panose="02010609060101010101" charset="-122"/>
                <a:ea typeface="楷体" panose="02010609060101010101" charset="-122"/>
                <a:sym typeface="Arial" panose="020B0604020202020204" charset="-116"/>
              </a:rPr>
              <a:t>关爱、友善、包容、理解</a:t>
            </a:r>
            <a:endParaRPr lang="zh-CN" altLang="en-US" b="1" dirty="0">
              <a:solidFill>
                <a:srgbClr val="FF0000"/>
              </a:solidFill>
              <a:latin typeface="楷体" panose="02010609060101010101" charset="-122"/>
              <a:ea typeface="楷体" panose="02010609060101010101" charset="-122"/>
              <a:sym typeface="Arial" panose="020B0604020202020204" charset="-116"/>
            </a:endParaRPr>
          </a:p>
          <a:p>
            <a:pPr marL="1905" indent="-268605" algn="ctr">
              <a:lnSpc>
                <a:spcPct val="120000"/>
              </a:lnSpc>
              <a:buNone/>
            </a:pPr>
            <a:r>
              <a:rPr lang="zh-CN" altLang="en-US" dirty="0">
                <a:latin typeface="楷体" panose="02010609060101010101" charset="-122"/>
                <a:ea typeface="楷体" panose="02010609060101010101" charset="-122"/>
                <a:sym typeface="Arial" panose="020B0604020202020204" charset="-116"/>
              </a:rPr>
              <a:t>是人类社会必须具备的基本内容。</a:t>
            </a:r>
            <a:endParaRPr lang="zh-CN" altLang="en-US" dirty="0">
              <a:latin typeface="楷体" panose="02010609060101010101" charset="-122"/>
              <a:ea typeface="楷体" panose="02010609060101010101" charset="-122"/>
              <a:sym typeface="Arial" panose="020B0604020202020204" charset="-116"/>
            </a:endParaRPr>
          </a:p>
        </p:txBody>
      </p:sp>
      <p:graphicFrame>
        <p:nvGraphicFramePr>
          <p:cNvPr id="115715" name="对象 122883"/>
          <p:cNvGraphicFramePr>
            <a:graphicFrameLocks noChangeAspect="1"/>
          </p:cNvGraphicFramePr>
          <p:nvPr/>
        </p:nvGraphicFramePr>
        <p:xfrm>
          <a:off x="6108700" y="1520825"/>
          <a:ext cx="3586163" cy="1357313"/>
        </p:xfrm>
        <a:graphic>
          <a:graphicData uri="http://schemas.openxmlformats.org/presentationml/2006/ole">
            <mc:AlternateContent xmlns:mc="http://schemas.openxmlformats.org/markup-compatibility/2006">
              <mc:Choice xmlns:v="urn:schemas-microsoft-com:vml" Requires="v">
                <p:oleObj spid="_x0000_s3149" name="" r:id="rId1" imgW="1041400" imgH="393700" progId="Equation.DSMT4">
                  <p:embed/>
                </p:oleObj>
              </mc:Choice>
              <mc:Fallback>
                <p:oleObj name="" r:id="rId1" imgW="1041400" imgH="393700" progId="Equation.DSMT4">
                  <p:embed/>
                  <p:pic>
                    <p:nvPicPr>
                      <p:cNvPr id="0" name="图片 3148"/>
                      <p:cNvPicPr/>
                      <p:nvPr/>
                    </p:nvPicPr>
                    <p:blipFill>
                      <a:blip r:embed="rId2"/>
                      <a:stretch>
                        <a:fillRect/>
                      </a:stretch>
                    </p:blipFill>
                    <p:spPr>
                      <a:xfrm>
                        <a:off x="6108700" y="1520825"/>
                        <a:ext cx="3586163" cy="1357313"/>
                      </a:xfrm>
                      <a:prstGeom prst="rect">
                        <a:avLst/>
                      </a:prstGeom>
                      <a:solidFill>
                        <a:schemeClr val="bg1">
                          <a:alpha val="40999"/>
                        </a:schemeClr>
                      </a:solidFill>
                      <a:ln w="38100">
                        <a:noFill/>
                        <a:miter/>
                      </a:ln>
                    </p:spPr>
                  </p:pic>
                </p:oleObj>
              </mc:Fallback>
            </mc:AlternateContent>
          </a:graphicData>
        </a:graphic>
      </p:graphicFrame>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2565294" y="2630946"/>
            <a:ext cx="3542477" cy="1200329"/>
          </a:xfrm>
          <a:prstGeom prst="rect">
            <a:avLst/>
          </a:prstGeom>
          <a:noFill/>
        </p:spPr>
        <p:txBody>
          <a:bodyPr wrap="square" rtlCol="0" anchor="ctr" anchorCtr="0">
            <a:normAutofit/>
          </a:bodyPr>
          <a:lstStyle/>
          <a:p>
            <a:r>
              <a:rPr lang="en-US" altLang="zh-CN" sz="7200" b="1" smtClean="0">
                <a:solidFill>
                  <a:srgbClr val="FFFFFF"/>
                </a:solidFill>
              </a:rPr>
              <a:t>Part 6</a:t>
            </a:r>
            <a:endParaRPr lang="en-US" altLang="zh-CN" sz="7200" b="1" smtClean="0">
              <a:solidFill>
                <a:srgbClr val="FFFFFF"/>
              </a:solidFill>
            </a:endParaRPr>
          </a:p>
        </p:txBody>
      </p:sp>
      <p:sp>
        <p:nvSpPr>
          <p:cNvPr id="3" name="标题 2"/>
          <p:cNvSpPr>
            <a:spLocks noGrp="1"/>
          </p:cNvSpPr>
          <p:nvPr>
            <p:ph type="title"/>
            <p:custDataLst>
              <p:tags r:id="rId2"/>
            </p:custDataLst>
          </p:nvPr>
        </p:nvSpPr>
        <p:spPr>
          <a:xfrm>
            <a:off x="6109200" y="2869200"/>
            <a:ext cx="4982400" cy="741600"/>
          </a:xfrm>
        </p:spPr>
        <p:txBody>
          <a:bodyPr/>
          <a:lstStyle/>
          <a:p>
            <a:r>
              <a:rPr lang="zh-CN" altLang="en-US" dirty="0">
                <a:latin typeface="+mj-lt"/>
                <a:ea typeface="+mj-ea"/>
                <a:cs typeface="+mj-cs"/>
              </a:rPr>
              <a:t>数学的电影</a:t>
            </a:r>
            <a:endParaRPr lang="zh-CN" altLang="en-US" dirty="0">
              <a:latin typeface="+mj-lt"/>
              <a:ea typeface="+mj-ea"/>
              <a:cs typeface="+mj-cs"/>
            </a:endParaRPr>
          </a:p>
        </p:txBody>
      </p:sp>
    </p:spTree>
    <p:custDataLst>
      <p:tags r:id="rId3"/>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solidFill>
                  <a:srgbClr val="FF0000"/>
                </a:solidFill>
              </a:rPr>
              <a:t>数学的电影</a:t>
            </a:r>
            <a:endParaRPr lang="zh-CN" altLang="en-US" sz="2800">
              <a:solidFill>
                <a:srgbClr val="FF0000"/>
              </a:solidFill>
            </a:endParaRPr>
          </a:p>
        </p:txBody>
      </p:sp>
      <p:sp>
        <p:nvSpPr>
          <p:cNvPr id="3" name="文本框 2"/>
          <p:cNvSpPr txBox="1"/>
          <p:nvPr/>
        </p:nvSpPr>
        <p:spPr>
          <a:xfrm>
            <a:off x="1139825" y="1706880"/>
            <a:ext cx="6945630" cy="4480560"/>
          </a:xfrm>
          <a:prstGeom prst="rect">
            <a:avLst/>
          </a:prstGeom>
          <a:noFill/>
          <a:ln w="19050">
            <a:solidFill>
              <a:schemeClr val="accent1"/>
            </a:solidFill>
          </a:ln>
        </p:spPr>
        <p:txBody>
          <a:bodyPr wrap="square" rtlCol="0" anchor="t">
            <a:spAutoFit/>
          </a:bodyPr>
          <a:p>
            <a:r>
              <a:rPr lang="zh-CN" altLang="en-US" sz="2400">
                <a:latin typeface="楷体" panose="02010609060101010101" charset="-122"/>
                <a:ea typeface="楷体" panose="02010609060101010101" charset="-122"/>
              </a:rPr>
              <a:t>英文名称：π</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别名：3.14159265358(USA)</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发行时间：1998年07月10日</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科幻惊栗手法描写一名天才数学家触目惊心的经历。才华盖世的数学家马斯在过去十年来，发现股票市场在混乱波动背后原来由一套数学模式操控，于是致力研究寻出该数学模式。没想到，主宰金融市场的一家华尔街财团，以及不择手段要释破圣经密码的一个卡巴拉宗教组织均同时派员追缉他，马斯既要保护一己安全，同时亦要尽快找出这些影响世界金融市场的密码。</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p:txBody>
      </p:sp>
      <p:pic>
        <p:nvPicPr>
          <p:cNvPr id="4" name="图片 3"/>
          <p:cNvPicPr>
            <a:picLocks noChangeAspect="1"/>
          </p:cNvPicPr>
          <p:nvPr/>
        </p:nvPicPr>
        <p:blipFill>
          <a:blip r:embed="rId1"/>
          <a:stretch>
            <a:fillRect/>
          </a:stretch>
        </p:blipFill>
        <p:spPr>
          <a:xfrm>
            <a:off x="8406765" y="1678940"/>
            <a:ext cx="3164840" cy="4520565"/>
          </a:xfrm>
          <a:prstGeom prst="rect">
            <a:avLst/>
          </a:prstGeom>
        </p:spPr>
      </p:pic>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latin typeface="华文细黑" panose="02010600040101010101" charset="-122"/>
                <a:ea typeface="华文细黑" panose="02010600040101010101" charset="-122"/>
                <a:sym typeface="+mn-ea"/>
              </a:rPr>
              <a:t>1、死亡密码</a:t>
            </a:r>
            <a:endParaRPr lang="zh-CN" altLang="en-US">
              <a:latin typeface="华文细黑" panose="02010600040101010101" charset="-122"/>
              <a:ea typeface="华文细黑" panose="02010600040101010101" charset="-122"/>
              <a:sym typeface="+mn-ea"/>
            </a:endParaRPr>
          </a:p>
        </p:txBody>
      </p:sp>
      <p:grpSp>
        <p:nvGrpSpPr>
          <p:cNvPr id="6" name="组合 5"/>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任意多边形 6"/>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pPr lvl="0" algn="l"/>
            <a:r>
              <a:rPr lang="zh-CN" altLang="en-US" sz="2800">
                <a:solidFill>
                  <a:srgbClr val="FF0000"/>
                </a:solidFill>
                <a:sym typeface="+mn-ea"/>
              </a:rPr>
              <a:t>数学的电影</a:t>
            </a:r>
            <a:endParaRPr lang="zh-CN" altLang="en-US" sz="2800">
              <a:solidFill>
                <a:srgbClr val="FF0000"/>
              </a:solidFill>
              <a:sym typeface="+mn-ea"/>
            </a:endParaRPr>
          </a:p>
        </p:txBody>
      </p:sp>
      <p:sp>
        <p:nvSpPr>
          <p:cNvPr id="3" name="文本框 2"/>
          <p:cNvSpPr txBox="1"/>
          <p:nvPr/>
        </p:nvSpPr>
        <p:spPr>
          <a:xfrm>
            <a:off x="1139825" y="1706880"/>
            <a:ext cx="6945630" cy="4480560"/>
          </a:xfrm>
          <a:prstGeom prst="rect">
            <a:avLst/>
          </a:prstGeom>
          <a:noFill/>
          <a:ln w="19050">
            <a:solidFill>
              <a:schemeClr val="accent1"/>
            </a:solidFill>
          </a:ln>
        </p:spPr>
        <p:txBody>
          <a:bodyPr wrap="square" rtlCol="0" anchor="t">
            <a:spAutoFit/>
          </a:bodyPr>
          <a:p>
            <a:r>
              <a:rPr lang="zh-CN" altLang="en-US" sz="2400">
                <a:latin typeface="楷体" panose="02010609060101010101" charset="-122"/>
                <a:ea typeface="楷体" panose="02010609060101010101" charset="-122"/>
              </a:rPr>
              <a:t>英文名称：A Beutiful Mind</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发行时间：2001年出品 (Universal Pictures, USA)</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故事的原型是数学家小约翰-福布斯-纳什(Jr.John Forbes Nash)。英俊而又十分古怪的纳什早年就作出了惊人的数学发现，开始享有国际声誉。但纳什出众的直觉受到了精神分裂症的困扰，使他向学术上最高层次进军的辉煌历程发生了巨大改变。面对这个曾经击毁了许多人的挑战，纳什在深爱着的妻子艾丽西亚(Alicia)的相助下，毫不畏惧，顽强抗争。经过了几十年的艰难努力，他终于战胜了这个不幸，并于1994年获得诺贝尔奖。</a:t>
            </a:r>
            <a:endParaRPr lang="zh-CN" altLang="en-US" sz="2400">
              <a:latin typeface="楷体" panose="02010609060101010101" charset="-122"/>
              <a:ea typeface="楷体" panose="02010609060101010101" charset="-122"/>
            </a:endParaRPr>
          </a:p>
        </p:txBody>
      </p:sp>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a:latin typeface="华文细黑" panose="02010600040101010101" charset="-122"/>
                <a:ea typeface="华文细黑" panose="02010600040101010101" charset="-122"/>
                <a:sym typeface="+mn-ea"/>
              </a:rPr>
              <a:t>2、美丽心灵</a:t>
            </a:r>
            <a:endParaRPr lang="zh-CN" altLang="en-US" sz="2000">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1"/>
          <a:stretch>
            <a:fillRect/>
          </a:stretch>
        </p:blipFill>
        <p:spPr>
          <a:xfrm>
            <a:off x="8413750" y="1706880"/>
            <a:ext cx="3381375" cy="4547870"/>
          </a:xfrm>
          <a:prstGeom prst="rect">
            <a:avLst/>
          </a:prstGeom>
        </p:spPr>
      </p:pic>
      <p:grpSp>
        <p:nvGrpSpPr>
          <p:cNvPr id="4" name="组合 3"/>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任意多边形 6"/>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3551555" cy="555625"/>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solidFill>
                  <a:srgbClr val="0070C0"/>
                </a:solidFill>
                <a:latin typeface="+mn-ea"/>
              </a:rPr>
              <a:t>例</a:t>
            </a:r>
            <a:r>
              <a:rPr lang="en-US" altLang="zh-CN" dirty="0">
                <a:solidFill>
                  <a:srgbClr val="0070C0"/>
                </a:solidFill>
                <a:latin typeface="+mn-ea"/>
              </a:rPr>
              <a:t>4 </a:t>
            </a:r>
            <a:r>
              <a:rPr lang="zh-CN" dirty="0">
                <a:latin typeface="楷体" panose="02010609060101010101" charset="-122"/>
                <a:ea typeface="楷体" panose="02010609060101010101" charset="-122"/>
              </a:rPr>
              <a:t>运动转换出完美</a:t>
            </a:r>
            <a:r>
              <a:rPr lang="zh-CN" altLang="en-US" dirty="0">
                <a:latin typeface="楷体" panose="02010609060101010101" charset="-122"/>
                <a:ea typeface="楷体" panose="02010609060101010101" charset="-122"/>
              </a:rPr>
              <a:t>                           </a:t>
            </a:r>
            <a:endParaRPr lang="zh-CN" altLang="en-US" dirty="0">
              <a:latin typeface="楷体" panose="02010609060101010101" charset="-122"/>
              <a:ea typeface="楷体" panose="02010609060101010101" charset="-122"/>
              <a:cs typeface="微软雅黑" panose="020B0503020204020204" charset="-122"/>
              <a:sym typeface="+mn-ea"/>
            </a:endParaRPr>
          </a:p>
          <a:p>
            <a:pPr marL="0" indent="0">
              <a:lnSpc>
                <a:spcPct val="100000"/>
              </a:lnSpc>
              <a:buNone/>
            </a:pP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cxnSp>
        <p:nvCxnSpPr>
          <p:cNvPr id="4" name="直接箭头连接符 3"/>
          <p:cNvCxnSpPr/>
          <p:nvPr/>
        </p:nvCxnSpPr>
        <p:spPr>
          <a:xfrm>
            <a:off x="-94615" y="4614545"/>
            <a:ext cx="12562840" cy="2540"/>
          </a:xfrm>
          <a:prstGeom prst="straightConnector1">
            <a:avLst/>
          </a:prstGeom>
          <a:ln w="25400">
            <a:tailEnd type="none"/>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215255" y="1557020"/>
            <a:ext cx="1944000" cy="1943735"/>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7" name="直接连接符 6"/>
          <p:cNvCxnSpPr>
            <a:stCxn id="5" idx="0"/>
          </p:cNvCxnSpPr>
          <p:nvPr/>
        </p:nvCxnSpPr>
        <p:spPr>
          <a:xfrm flipH="1">
            <a:off x="4511675" y="1557020"/>
            <a:ext cx="1675765" cy="4102735"/>
          </a:xfrm>
          <a:prstGeom prst="line">
            <a:avLst/>
          </a:prstGeom>
          <a:ln w="12700">
            <a:solidFill>
              <a:schemeClr val="accent4">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167755" y="1557020"/>
            <a:ext cx="1691640" cy="4087495"/>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10" name=" 184"/>
          <p:cNvSpPr/>
          <p:nvPr/>
        </p:nvSpPr>
        <p:spPr>
          <a:xfrm>
            <a:off x="5473065" y="3188335"/>
            <a:ext cx="75565" cy="7556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 184"/>
          <p:cNvSpPr/>
          <p:nvPr/>
        </p:nvSpPr>
        <p:spPr>
          <a:xfrm>
            <a:off x="6816090" y="3188335"/>
            <a:ext cx="75565" cy="755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 name=" 184"/>
          <p:cNvSpPr/>
          <p:nvPr/>
        </p:nvSpPr>
        <p:spPr>
          <a:xfrm>
            <a:off x="4901565" y="4577715"/>
            <a:ext cx="75565" cy="75565"/>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 184"/>
          <p:cNvSpPr/>
          <p:nvPr/>
        </p:nvSpPr>
        <p:spPr>
          <a:xfrm>
            <a:off x="7387590" y="4577715"/>
            <a:ext cx="75565" cy="755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aphicFrame>
        <p:nvGraphicFramePr>
          <p:cNvPr id="15" name="对象 14">
            <a:hlinkClick r:id="" action="ppaction://ole?verb="/>
          </p:cNvPr>
          <p:cNvGraphicFramePr>
            <a:graphicFrameLocks noChangeAspect="1"/>
          </p:cNvGraphicFramePr>
          <p:nvPr/>
        </p:nvGraphicFramePr>
        <p:xfrm>
          <a:off x="7280593" y="4241483"/>
          <a:ext cx="305435" cy="336550"/>
        </p:xfrm>
        <a:graphic>
          <a:graphicData uri="http://schemas.openxmlformats.org/presentationml/2006/ole">
            <mc:AlternateContent xmlns:mc="http://schemas.openxmlformats.org/markup-compatibility/2006">
              <mc:Choice xmlns:v="urn:schemas-microsoft-com:vml" Requires="v">
                <p:oleObj spid="_x0000_s2049" name="" r:id="rId4" imgW="127000" imgH="139700" progId="Equation.KSEE3">
                  <p:embed/>
                </p:oleObj>
              </mc:Choice>
              <mc:Fallback>
                <p:oleObj name="" r:id="rId4" imgW="127000" imgH="139700" progId="Equation.KSEE3">
                  <p:embed/>
                  <p:pic>
                    <p:nvPicPr>
                      <p:cNvPr id="0" name="图片 2048"/>
                      <p:cNvPicPr/>
                      <p:nvPr/>
                    </p:nvPicPr>
                    <p:blipFill>
                      <a:blip r:embed="rId5"/>
                      <a:stretch>
                        <a:fillRect/>
                      </a:stretch>
                    </p:blipFill>
                    <p:spPr>
                      <a:xfrm>
                        <a:off x="7280593" y="4241483"/>
                        <a:ext cx="305435" cy="336550"/>
                      </a:xfrm>
                      <a:prstGeom prst="rect">
                        <a:avLst/>
                      </a:prstGeom>
                    </p:spPr>
                  </p:pic>
                </p:oleObj>
              </mc:Fallback>
            </mc:AlternateContent>
          </a:graphicData>
        </a:graphic>
      </p:graphicFrame>
      <p:graphicFrame>
        <p:nvGraphicFramePr>
          <p:cNvPr id="16" name="对象 15">
            <a:hlinkClick r:id="" action="ppaction://ole?verb="/>
          </p:cNvPr>
          <p:cNvGraphicFramePr>
            <a:graphicFrameLocks noChangeAspect="1"/>
          </p:cNvGraphicFramePr>
          <p:nvPr/>
        </p:nvGraphicFramePr>
        <p:xfrm>
          <a:off x="4821873" y="4240848"/>
          <a:ext cx="305435" cy="336550"/>
        </p:xfrm>
        <a:graphic>
          <a:graphicData uri="http://schemas.openxmlformats.org/presentationml/2006/ole">
            <mc:AlternateContent xmlns:mc="http://schemas.openxmlformats.org/markup-compatibility/2006">
              <mc:Choice xmlns:v="urn:schemas-microsoft-com:vml" Requires="v">
                <p:oleObj spid="_x0000_s17" name="" r:id="rId6" imgW="127000" imgH="139700" progId="Equation.KSEE3">
                  <p:embed/>
                </p:oleObj>
              </mc:Choice>
              <mc:Fallback>
                <p:oleObj name="" r:id="rId6" imgW="127000" imgH="139700" progId="Equation.KSEE3">
                  <p:embed/>
                  <p:pic>
                    <p:nvPicPr>
                      <p:cNvPr id="0" name="图片 2048"/>
                      <p:cNvPicPr/>
                      <p:nvPr/>
                    </p:nvPicPr>
                    <p:blipFill>
                      <a:blip r:embed="rId7"/>
                      <a:stretch>
                        <a:fillRect/>
                      </a:stretch>
                    </p:blipFill>
                    <p:spPr>
                      <a:xfrm>
                        <a:off x="4821873" y="4240848"/>
                        <a:ext cx="305435" cy="336550"/>
                      </a:xfrm>
                      <a:prstGeom prst="rect">
                        <a:avLst/>
                      </a:prstGeom>
                    </p:spPr>
                  </p:pic>
                </p:oleObj>
              </mc:Fallback>
            </mc:AlternateContent>
          </a:graphicData>
        </a:graphic>
      </p:graphicFrame>
      <p:graphicFrame>
        <p:nvGraphicFramePr>
          <p:cNvPr id="18" name="对象 17">
            <a:hlinkClick r:id="" action="ppaction://ole?verb="/>
          </p:cNvPr>
          <p:cNvGraphicFramePr>
            <a:graphicFrameLocks noChangeAspect="1"/>
          </p:cNvGraphicFramePr>
          <p:nvPr/>
        </p:nvGraphicFramePr>
        <p:xfrm>
          <a:off x="10843895" y="4213861"/>
          <a:ext cx="1008380" cy="367665"/>
        </p:xfrm>
        <a:graphic>
          <a:graphicData uri="http://schemas.openxmlformats.org/presentationml/2006/ole">
            <mc:AlternateContent xmlns:mc="http://schemas.openxmlformats.org/markup-compatibility/2006">
              <mc:Choice xmlns:v="urn:schemas-microsoft-com:vml" Requires="v">
                <p:oleObj spid="_x0000_s19" name="" r:id="rId8" imgW="419100" imgH="152400" progId="Equation.KSEE3">
                  <p:embed/>
                </p:oleObj>
              </mc:Choice>
              <mc:Fallback>
                <p:oleObj name="" r:id="rId8" imgW="419100" imgH="152400" progId="Equation.KSEE3">
                  <p:embed/>
                  <p:pic>
                    <p:nvPicPr>
                      <p:cNvPr id="0" name="图片 2048"/>
                      <p:cNvPicPr/>
                      <p:nvPr/>
                    </p:nvPicPr>
                    <p:blipFill>
                      <a:blip r:embed="rId9"/>
                      <a:stretch>
                        <a:fillRect/>
                      </a:stretch>
                    </p:blipFill>
                    <p:spPr>
                      <a:xfrm>
                        <a:off x="10843895" y="4213861"/>
                        <a:ext cx="1008380" cy="367665"/>
                      </a:xfrm>
                      <a:prstGeom prst="rect">
                        <a:avLst/>
                      </a:prstGeom>
                    </p:spPr>
                  </p:pic>
                </p:oleObj>
              </mc:Fallback>
            </mc:AlternateContent>
          </a:graphicData>
        </a:graphic>
      </p:graphicFrame>
      <p:graphicFrame>
        <p:nvGraphicFramePr>
          <p:cNvPr id="20" name="对象 19">
            <a:hlinkClick r:id="" action="ppaction://ole?verb="/>
          </p:cNvPr>
          <p:cNvGraphicFramePr>
            <a:graphicFrameLocks noChangeAspect="1"/>
          </p:cNvGraphicFramePr>
          <p:nvPr/>
        </p:nvGraphicFramePr>
        <p:xfrm>
          <a:off x="118746" y="4224974"/>
          <a:ext cx="1009650" cy="337820"/>
        </p:xfrm>
        <a:graphic>
          <a:graphicData uri="http://schemas.openxmlformats.org/presentationml/2006/ole">
            <mc:AlternateContent xmlns:mc="http://schemas.openxmlformats.org/markup-compatibility/2006">
              <mc:Choice xmlns:v="urn:schemas-microsoft-com:vml" Requires="v">
                <p:oleObj spid="_x0000_s21" name="" r:id="rId10" imgW="419100" imgH="139700" progId="Equation.KSEE3">
                  <p:embed/>
                </p:oleObj>
              </mc:Choice>
              <mc:Fallback>
                <p:oleObj name="" r:id="rId10" imgW="419100" imgH="139700" progId="Equation.KSEE3">
                  <p:embed/>
                  <p:pic>
                    <p:nvPicPr>
                      <p:cNvPr id="0" name="图片 2048"/>
                      <p:cNvPicPr/>
                      <p:nvPr/>
                    </p:nvPicPr>
                    <p:blipFill>
                      <a:blip r:embed="rId11"/>
                      <a:stretch>
                        <a:fillRect/>
                      </a:stretch>
                    </p:blipFill>
                    <p:spPr>
                      <a:xfrm>
                        <a:off x="118746" y="4224974"/>
                        <a:ext cx="1009650" cy="337820"/>
                      </a:xfrm>
                      <a:prstGeom prst="rect">
                        <a:avLst/>
                      </a:prstGeom>
                    </p:spPr>
                  </p:pic>
                </p:oleObj>
              </mc:Fallback>
            </mc:AlternateContent>
          </a:graphicData>
        </a:graphic>
      </p:graphicFrame>
      <p:sp>
        <p:nvSpPr>
          <p:cNvPr id="184" name=" 184"/>
          <p:cNvSpPr/>
          <p:nvPr/>
        </p:nvSpPr>
        <p:spPr>
          <a:xfrm>
            <a:off x="6149340" y="1521460"/>
            <a:ext cx="75565" cy="755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nvGrpSpPr>
          <p:cNvPr id="22" name="组合 11266"/>
          <p:cNvGrpSpPr/>
          <p:nvPr/>
        </p:nvGrpSpPr>
        <p:grpSpPr>
          <a:xfrm>
            <a:off x="2154238" y="5406390"/>
            <a:ext cx="8064500" cy="1188526"/>
            <a:chOff x="0" y="0"/>
            <a:chExt cx="12700" cy="1870"/>
          </a:xfrm>
        </p:grpSpPr>
        <p:sp>
          <p:nvSpPr>
            <p:cNvPr id="24" name="文本框 11270"/>
            <p:cNvSpPr txBox="1"/>
            <p:nvPr/>
          </p:nvSpPr>
          <p:spPr>
            <a:xfrm>
              <a:off x="0" y="11"/>
              <a:ext cx="12700" cy="575"/>
            </a:xfrm>
            <a:prstGeom prst="rect">
              <a:avLst/>
            </a:prstGeom>
            <a:noFill/>
            <a:ln w="9525">
              <a:noFill/>
            </a:ln>
          </p:spPr>
          <p:txBody>
            <a:bodyPr wrap="square" anchor="t">
              <a:spAutoFit/>
            </a:bodyPr>
            <a:p>
              <a:pPr lvl="0">
                <a:spcBef>
                  <a:spcPct val="50000"/>
                </a:spcBef>
              </a:pPr>
              <a:endParaRPr>
                <a:latin typeface="楷体" panose="02010609060101010101" charset="-122"/>
                <a:ea typeface="楷体" panose="02010609060101010101" charset="-122"/>
              </a:endParaRPr>
            </a:p>
          </p:txBody>
        </p:sp>
        <p:sp>
          <p:nvSpPr>
            <p:cNvPr id="10244" name="文本框 11267"/>
            <p:cNvSpPr txBox="1"/>
            <p:nvPr/>
          </p:nvSpPr>
          <p:spPr>
            <a:xfrm>
              <a:off x="115" y="0"/>
              <a:ext cx="12360" cy="1870"/>
            </a:xfrm>
            <a:prstGeom prst="rect">
              <a:avLst/>
            </a:prstGeom>
            <a:noFill/>
            <a:ln w="9525">
              <a:noFill/>
            </a:ln>
          </p:spPr>
          <p:txBody>
            <a:bodyPr wrap="square" anchor="t">
              <a:spAutoFit/>
            </a:bodyPr>
            <a:p>
              <a:pPr lvl="0" algn="ctr">
                <a:spcBef>
                  <a:spcPct val="50000"/>
                </a:spcBef>
              </a:pPr>
              <a:r>
                <a:rPr lang="zh-CN" altLang="en-US" dirty="0">
                  <a:latin typeface="楷体" panose="02010609060101010101" charset="-122"/>
                  <a:ea typeface="楷体" panose="02010609060101010101" charset="-122"/>
                </a:rPr>
                <a:t>在直线上无论</a:t>
              </a:r>
              <a:r>
                <a:rPr lang="zh-CN" altLang="en-US" i="1" dirty="0">
                  <a:latin typeface="Bodoni MT" panose="02070603080606020203" charset="0"/>
                  <a:ea typeface="楷体" panose="02010609060101010101" charset="-122"/>
                </a:rPr>
                <a:t>x</a:t>
              </a:r>
              <a:r>
                <a:rPr lang="zh-CN" altLang="en-US" dirty="0">
                  <a:latin typeface="楷体" panose="02010609060101010101" charset="-122"/>
                  <a:ea typeface="楷体" panose="02010609060101010101" charset="-122"/>
                </a:rPr>
                <a:t>是趋于     ，还是趋于     ，反映在圆周上显示的是，</a:t>
              </a:r>
              <a:endParaRPr lang="zh-CN" altLang="en-US" dirty="0">
                <a:latin typeface="楷体" panose="02010609060101010101" charset="-122"/>
                <a:ea typeface="楷体" panose="02010609060101010101" charset="-122"/>
              </a:endParaRPr>
            </a:p>
            <a:p>
              <a:pPr lvl="0" algn="ctr">
                <a:spcBef>
                  <a:spcPct val="50000"/>
                </a:spcBef>
              </a:pPr>
              <a:r>
                <a:rPr lang="zh-CN" altLang="en-US" dirty="0">
                  <a:latin typeface="楷体" panose="02010609060101010101" charset="-122"/>
                  <a:ea typeface="楷体" panose="02010609060101010101" charset="-122"/>
                </a:rPr>
                <a:t>点沿着圆周分别按逆时针和顺时针都趋于一个共同的点——顶点！   </a:t>
              </a:r>
              <a:endParaRPr lang="zh-CN" altLang="en-US" dirty="0">
                <a:latin typeface="楷体" panose="02010609060101010101" charset="-122"/>
                <a:ea typeface="楷体" panose="02010609060101010101" charset="-122"/>
              </a:endParaRPr>
            </a:p>
            <a:p>
              <a:pPr lvl="0" algn="ctr">
                <a:spcBef>
                  <a:spcPct val="50000"/>
                </a:spcBef>
              </a:pPr>
              <a:r>
                <a:rPr lang="zh-CN" altLang="en-US" dirty="0">
                  <a:solidFill>
                    <a:srgbClr val="CC0000"/>
                  </a:solidFill>
                  <a:latin typeface="楷体" panose="02010609060101010101" charset="-122"/>
                  <a:ea typeface="楷体" panose="02010609060101010101" charset="-122"/>
                </a:rPr>
                <a:t>直线的无限运动与圆周有限运动是可以互相转换的！</a:t>
              </a:r>
              <a:endParaRPr lang="zh-CN" altLang="en-US" b="1" dirty="0">
                <a:latin typeface="楷体" panose="02010609060101010101" charset="-122"/>
                <a:ea typeface="楷体" panose="02010609060101010101" charset="-122"/>
              </a:endParaRPr>
            </a:p>
          </p:txBody>
        </p:sp>
        <p:graphicFrame>
          <p:nvGraphicFramePr>
            <p:cNvPr id="23" name="对象 11268"/>
            <p:cNvGraphicFramePr>
              <a:graphicFrameLocks noChangeAspect="1"/>
            </p:cNvGraphicFramePr>
            <p:nvPr/>
          </p:nvGraphicFramePr>
          <p:xfrm>
            <a:off x="4150" y="11"/>
            <a:ext cx="922" cy="467"/>
          </p:xfrm>
          <a:graphic>
            <a:graphicData uri="http://schemas.openxmlformats.org/presentationml/2006/ole">
              <mc:AlternateContent xmlns:mc="http://schemas.openxmlformats.org/markup-compatibility/2006">
                <mc:Choice xmlns:v="urn:schemas-microsoft-com:vml" Requires="v">
                  <p:oleObj spid="_x0000_s3079" name="" r:id="rId12" imgW="273685" imgH="143510" progId="Equation.3">
                    <p:embed/>
                  </p:oleObj>
                </mc:Choice>
                <mc:Fallback>
                  <p:oleObj name="" r:id="rId12" imgW="273685" imgH="143510" progId="Equation.3">
                    <p:embed/>
                    <p:pic>
                      <p:nvPicPr>
                        <p:cNvPr id="0" name="图片 3078"/>
                        <p:cNvPicPr/>
                        <p:nvPr/>
                      </p:nvPicPr>
                      <p:blipFill>
                        <a:blip r:embed="rId13"/>
                        <a:stretch>
                          <a:fillRect/>
                        </a:stretch>
                      </p:blipFill>
                      <p:spPr>
                        <a:xfrm>
                          <a:off x="4150" y="11"/>
                          <a:ext cx="922" cy="467"/>
                        </a:xfrm>
                        <a:prstGeom prst="rect">
                          <a:avLst/>
                        </a:prstGeom>
                        <a:noFill/>
                        <a:ln w="38100">
                          <a:noFill/>
                          <a:miter/>
                        </a:ln>
                      </p:spPr>
                    </p:pic>
                  </p:oleObj>
                </mc:Fallback>
              </mc:AlternateContent>
            </a:graphicData>
          </a:graphic>
        </p:graphicFrame>
        <p:graphicFrame>
          <p:nvGraphicFramePr>
            <p:cNvPr id="10246" name="对象 11269"/>
            <p:cNvGraphicFramePr>
              <a:graphicFrameLocks noChangeAspect="1"/>
            </p:cNvGraphicFramePr>
            <p:nvPr/>
          </p:nvGraphicFramePr>
          <p:xfrm>
            <a:off x="6786" y="71"/>
            <a:ext cx="925" cy="425"/>
          </p:xfrm>
          <a:graphic>
            <a:graphicData uri="http://schemas.openxmlformats.org/presentationml/2006/ole">
              <mc:AlternateContent xmlns:mc="http://schemas.openxmlformats.org/markup-compatibility/2006">
                <mc:Choice xmlns:v="urn:schemas-microsoft-com:vml" Requires="v">
                  <p:oleObj spid="_x0000_s3078" name="" r:id="rId14" imgW="273050" imgH="130175" progId="Equation.3">
                    <p:embed/>
                  </p:oleObj>
                </mc:Choice>
                <mc:Fallback>
                  <p:oleObj name="" r:id="rId14" imgW="273050" imgH="130175" progId="Equation.3">
                    <p:embed/>
                    <p:pic>
                      <p:nvPicPr>
                        <p:cNvPr id="0" name="图片 3077"/>
                        <p:cNvPicPr/>
                        <p:nvPr/>
                      </p:nvPicPr>
                      <p:blipFill>
                        <a:blip r:embed="rId15"/>
                        <a:stretch>
                          <a:fillRect/>
                        </a:stretch>
                      </p:blipFill>
                      <p:spPr>
                        <a:xfrm>
                          <a:off x="6786" y="71"/>
                          <a:ext cx="925" cy="425"/>
                        </a:xfrm>
                        <a:prstGeom prst="rect">
                          <a:avLst/>
                        </a:prstGeom>
                        <a:noFill/>
                        <a:ln w="38100">
                          <a:noFill/>
                          <a:miter/>
                        </a:ln>
                      </p:spPr>
                    </p:pic>
                  </p:oleObj>
                </mc:Fallback>
              </mc:AlternateContent>
            </a:graphicData>
          </a:graphic>
        </p:graphicFrame>
      </p:grpSp>
      <p:sp>
        <p:nvSpPr>
          <p:cNvPr id="11292" name="文本框 11291"/>
          <p:cNvSpPr txBox="1"/>
          <p:nvPr/>
        </p:nvSpPr>
        <p:spPr>
          <a:xfrm>
            <a:off x="8120063" y="1865948"/>
            <a:ext cx="2520950" cy="1325880"/>
          </a:xfrm>
          <a:prstGeom prst="rect">
            <a:avLst/>
          </a:prstGeom>
        </p:spPr>
        <p:style>
          <a:lnRef idx="2">
            <a:schemeClr val="accent1"/>
          </a:lnRef>
          <a:fillRef idx="1">
            <a:schemeClr val="lt1"/>
          </a:fillRef>
          <a:effectRef idx="0">
            <a:schemeClr val="accent1"/>
          </a:effectRef>
          <a:fontRef idx="minor">
            <a:schemeClr val="dk1"/>
          </a:fontRef>
        </p:style>
        <p:txBody>
          <a:bodyPr wrap="square" anchor="t">
            <a:spAutoFit/>
          </a:bodyPr>
          <a:p>
            <a:pPr lvl="0" algn="ctr">
              <a:spcBef>
                <a:spcPct val="50000"/>
              </a:spcBef>
            </a:pPr>
            <a:r>
              <a:rPr lang="zh-CN" altLang="en-US">
                <a:latin typeface="楷体" panose="02010609060101010101" charset="-122"/>
                <a:ea typeface="楷体" panose="02010609060101010101" charset="-122"/>
              </a:rPr>
              <a:t>这个运动表明：</a:t>
            </a:r>
            <a:endParaRPr lang="zh-CN" altLang="en-US">
              <a:latin typeface="楷体" panose="02010609060101010101" charset="-122"/>
              <a:ea typeface="楷体" panose="02010609060101010101" charset="-122"/>
            </a:endParaRPr>
          </a:p>
          <a:p>
            <a:pPr lvl="0" algn="ctr">
              <a:spcBef>
                <a:spcPct val="50000"/>
              </a:spcBef>
            </a:pPr>
            <a:r>
              <a:rPr lang="zh-CN" altLang="en-US">
                <a:latin typeface="楷体" panose="02010609060101010101" charset="-122"/>
                <a:ea typeface="楷体" panose="02010609060101010101" charset="-122"/>
              </a:rPr>
              <a:t>当</a:t>
            </a:r>
            <a:r>
              <a:rPr lang="zh-CN" altLang="en-US" i="1">
                <a:latin typeface="Bodoni MT" panose="02070603080606020203" charset="0"/>
                <a:ea typeface="楷体" panose="02010609060101010101" charset="-122"/>
              </a:rPr>
              <a:t>x</a:t>
            </a:r>
            <a:r>
              <a:rPr lang="zh-CN" altLang="en-US">
                <a:latin typeface="楷体" panose="02010609060101010101" charset="-122"/>
                <a:ea typeface="楷体" panose="02010609060101010101" charset="-122"/>
              </a:rPr>
              <a:t>沿直线趋于正无穷大时，圆周上对应的点</a:t>
            </a:r>
            <a:r>
              <a:rPr lang="zh-CN" altLang="en-US" b="1">
                <a:solidFill>
                  <a:srgbClr val="FF0000"/>
                </a:solidFill>
                <a:latin typeface="楷体" panose="02010609060101010101" charset="-122"/>
                <a:ea typeface="楷体" panose="02010609060101010101" charset="-122"/>
              </a:rPr>
              <a:t>按逆时针方向</a:t>
            </a:r>
            <a:r>
              <a:rPr lang="zh-CN" altLang="en-US">
                <a:latin typeface="楷体" panose="02010609060101010101" charset="-122"/>
                <a:ea typeface="楷体" panose="02010609060101010101" charset="-122"/>
              </a:rPr>
              <a:t>趋于</a:t>
            </a:r>
            <a:r>
              <a:rPr lang="zh-CN" altLang="en-US" b="1">
                <a:solidFill>
                  <a:schemeClr val="accent6">
                    <a:lumMod val="50000"/>
                  </a:schemeClr>
                </a:solidFill>
                <a:latin typeface="楷体" panose="02010609060101010101" charset="-122"/>
                <a:ea typeface="楷体" panose="02010609060101010101" charset="-122"/>
              </a:rPr>
              <a:t>顶点</a:t>
            </a:r>
            <a:endParaRPr lang="zh-CN" altLang="en-US">
              <a:solidFill>
                <a:srgbClr val="FF0000"/>
              </a:solidFill>
              <a:latin typeface="楷体" panose="02010609060101010101" charset="-122"/>
              <a:ea typeface="楷体" panose="02010609060101010101" charset="-122"/>
            </a:endParaRPr>
          </a:p>
        </p:txBody>
      </p:sp>
      <p:sp>
        <p:nvSpPr>
          <p:cNvPr id="11293" name="文本框 11292"/>
          <p:cNvSpPr txBox="1"/>
          <p:nvPr/>
        </p:nvSpPr>
        <p:spPr>
          <a:xfrm>
            <a:off x="2135188" y="1865948"/>
            <a:ext cx="2520950" cy="1325880"/>
          </a:xfrm>
          <a:prstGeom prst="rect">
            <a:avLst/>
          </a:prstGeom>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spAutoFit/>
          </a:bodyPr>
          <a:p>
            <a:pPr lvl="0" algn="ctr">
              <a:spcBef>
                <a:spcPct val="50000"/>
              </a:spcBef>
            </a:pPr>
            <a:r>
              <a:rPr lang="zh-CN" altLang="en-US">
                <a:latin typeface="楷体" panose="02010609060101010101" charset="-122"/>
                <a:ea typeface="楷体" panose="02010609060101010101" charset="-122"/>
                <a:sym typeface="+mn-ea"/>
              </a:rPr>
              <a:t>这个运动表明：</a:t>
            </a:r>
            <a:endParaRPr lang="zh-CN" altLang="en-US">
              <a:latin typeface="楷体" panose="02010609060101010101" charset="-122"/>
              <a:ea typeface="楷体" panose="02010609060101010101" charset="-122"/>
              <a:sym typeface="+mn-ea"/>
            </a:endParaRPr>
          </a:p>
          <a:p>
            <a:pPr lvl="0" algn="ctr">
              <a:spcBef>
                <a:spcPct val="50000"/>
              </a:spcBef>
            </a:pPr>
            <a:r>
              <a:rPr lang="zh-CN" altLang="en-US">
                <a:latin typeface="楷体" panose="02010609060101010101" charset="-122"/>
                <a:ea typeface="楷体" panose="02010609060101010101" charset="-122"/>
                <a:sym typeface="+mn-ea"/>
              </a:rPr>
              <a:t>当</a:t>
            </a:r>
            <a:r>
              <a:rPr lang="zh-CN" altLang="en-US" i="1">
                <a:latin typeface="Bodoni MT" panose="02070603080606020203" charset="0"/>
                <a:ea typeface="楷体" panose="02010609060101010101" charset="-122"/>
                <a:sym typeface="+mn-ea"/>
              </a:rPr>
              <a:t>x</a:t>
            </a:r>
            <a:r>
              <a:rPr lang="zh-CN" altLang="en-US">
                <a:latin typeface="楷体" panose="02010609060101010101" charset="-122"/>
                <a:ea typeface="楷体" panose="02010609060101010101" charset="-122"/>
                <a:sym typeface="+mn-ea"/>
              </a:rPr>
              <a:t>沿直线趋于正无穷大时，圆周上对应的点</a:t>
            </a:r>
            <a:r>
              <a:rPr lang="zh-CN" altLang="en-US" b="1">
                <a:solidFill>
                  <a:srgbClr val="FF0000"/>
                </a:solidFill>
                <a:latin typeface="楷体" panose="02010609060101010101" charset="-122"/>
                <a:ea typeface="楷体" panose="02010609060101010101" charset="-122"/>
                <a:sym typeface="+mn-ea"/>
              </a:rPr>
              <a:t>按顺时针方向</a:t>
            </a:r>
            <a:r>
              <a:rPr lang="zh-CN" altLang="en-US">
                <a:latin typeface="楷体" panose="02010609060101010101" charset="-122"/>
                <a:ea typeface="楷体" panose="02010609060101010101" charset="-122"/>
                <a:sym typeface="+mn-ea"/>
              </a:rPr>
              <a:t>趋于</a:t>
            </a:r>
            <a:r>
              <a:rPr lang="zh-CN" altLang="en-US" b="1">
                <a:solidFill>
                  <a:schemeClr val="accent6">
                    <a:lumMod val="50000"/>
                  </a:schemeClr>
                </a:solidFill>
                <a:latin typeface="楷体" panose="02010609060101010101" charset="-122"/>
                <a:ea typeface="楷体" panose="02010609060101010101" charset="-122"/>
                <a:sym typeface="+mn-ea"/>
              </a:rPr>
              <a:t>顶点</a:t>
            </a:r>
            <a:endParaRPr lang="zh-CN" altLang="en-US" b="1">
              <a:solidFill>
                <a:schemeClr val="accent6">
                  <a:lumMod val="50000"/>
                </a:schemeClr>
              </a:solidFill>
              <a:latin typeface="楷体" panose="02010609060101010101" charset="-122"/>
              <a:ea typeface="楷体" panose="02010609060101010101" charset="-122"/>
              <a:sym typeface="+mn-ea"/>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000000 0.000000 L 0.401146 -0.001296 " pathEditMode="relative" rAng="0" ptsTypes="">
                                      <p:cBhvr>
                                        <p:cTn id="52" dur="2000" fill="hold"/>
                                        <p:tgtEl>
                                          <p:spTgt spid="15"/>
                                        </p:tgtEl>
                                        <p:attrNameLst>
                                          <p:attrName>ppt_x</p:attrName>
                                          <p:attrName>ppt_y</p:attrName>
                                        </p:attrNameLst>
                                      </p:cBhvr>
                                      <p:rCtr x="125" y="0"/>
                                    </p:animMotion>
                                  </p:childTnLst>
                                </p:cTn>
                              </p:par>
                              <p:par>
                                <p:cTn id="53" presetID="0" presetClass="path" presetSubtype="0" accel="50000" decel="50000" fill="hold" grpId="1" nodeType="withEffect">
                                  <p:stCondLst>
                                    <p:cond delay="0"/>
                                  </p:stCondLst>
                                  <p:childTnLst>
                                    <p:animMotion origin="layout" path="M 0.000000 0.000000 C 0.002083 -0.004074 0.007083 -0.012407 0.011302 -0.023611 C 0.015521 -0.034815 0.018333 -0.041111 0.021094 -0.056204 C 0.023854 -0.071296 0.024531 -0.083148 0.025000 -0.099259 C 0.025469 -0.115370 0.026250 -0.119630 0.023438 -0.136759 C 0.020625 -0.153889 0.015781 -0.170648 0.010937 -0.184722 C 0.006094 -0.198796 0.003750 -0.199352 -0.000781 -0.206944 C -0.005313 -0.214537 -0.007500 -0.218056 -0.011719 -0.222870 C -0.015937 -0.227685 -0.018594 -0.228426 -0.021875 -0.231204 C -0.025156 -0.233981 -0.025156 -0.234630 -0.028125 -0.236759 C -0.031094 -0.238889 -0.032812 -0.240093 -0.036719 -0.241667 C -0.040625 -0.243241 -0.044062 -0.244074 -0.047656 -0.244444 C -0.051250 -0.244815 -0.053281 -0.243889 -0.054688 -0.243704 C -0.056094 -0.243519 -0.054688 -0.243704 -0.054688 -0.243704 " pathEditMode="relative" ptsTypes="">
                                      <p:cBhvr>
                                        <p:cTn id="54" dur="2000" fill="hold"/>
                                        <p:tgtEl>
                                          <p:spTgt spid="11"/>
                                        </p:tgtEl>
                                        <p:attrNameLst>
                                          <p:attrName>ppt_x</p:attrName>
                                          <p:attrName>ppt_y</p:attrName>
                                        </p:attrNameLst>
                                      </p:cBhvr>
                                    </p:animMotion>
                                  </p:childTnLst>
                                </p:cTn>
                              </p:par>
                            </p:childTnLst>
                          </p:cTn>
                        </p:par>
                        <p:par>
                          <p:cTn id="55" fill="hold">
                            <p:stCondLst>
                              <p:cond delay="2000"/>
                            </p:stCondLst>
                            <p:childTnLst>
                              <p:par>
                                <p:cTn id="56" presetID="1" presetClass="entr" presetSubtype="0" fill="hold" nodeType="after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Par">
                                  <p:stCondLst>
                                    <p:cond delay="500"/>
                                  </p:stCondLst>
                                  <p:childTnLst>
                                    <p:set>
                                      <p:cBhvr>
                                        <p:cTn id="61" dur="1" fill="hold">
                                          <p:stCondLst>
                                            <p:cond delay="0"/>
                                          </p:stCondLst>
                                        </p:cTn>
                                        <p:tgtEl>
                                          <p:spTgt spid="11292"/>
                                        </p:tgtEl>
                                        <p:attrNameLst>
                                          <p:attrName>style.visibility</p:attrName>
                                        </p:attrNameLst>
                                      </p:cBhvr>
                                      <p:to>
                                        <p:strVal val="visible"/>
                                      </p:to>
                                    </p:set>
                                    <p:animEffect transition="in" filter="fade">
                                      <p:cBhvr>
                                        <p:cTn id="62" dur="500"/>
                                        <p:tgtEl>
                                          <p:spTgt spid="11292"/>
                                        </p:tgtEl>
                                      </p:cBhvr>
                                    </p:animEffect>
                                  </p:childTnLst>
                                </p:cTn>
                              </p:par>
                            </p:childTnLst>
                          </p:cTn>
                        </p:par>
                      </p:childTnLst>
                    </p:cTn>
                  </p:par>
                  <p:par>
                    <p:cTn id="63" fill="hold">
                      <p:stCondLst>
                        <p:cond delay="indefinite"/>
                      </p:stCondLst>
                      <p:childTnLst>
                        <p:par>
                          <p:cTn id="64" fill="hold">
                            <p:stCondLst>
                              <p:cond delay="0"/>
                            </p:stCondLst>
                            <p:childTnLst>
                              <p:par>
                                <p:cTn id="65" presetID="35" presetClass="path" presetSubtype="0" accel="50000" decel="50000" fill="hold" nodeType="clickEffect">
                                  <p:stCondLst>
                                    <p:cond delay="0"/>
                                  </p:stCondLst>
                                  <p:childTnLst>
                                    <p:animMotion origin="layout" path="M 0.000000 0.000000 L -0.424688 -0.001204 " pathEditMode="relative" rAng="0" ptsTypes="">
                                      <p:cBhvr>
                                        <p:cTn id="66" dur="2000" fill="hold"/>
                                        <p:tgtEl>
                                          <p:spTgt spid="16"/>
                                        </p:tgtEl>
                                        <p:attrNameLst>
                                          <p:attrName>ppt_x</p:attrName>
                                          <p:attrName>ppt_y</p:attrName>
                                        </p:attrNameLst>
                                      </p:cBhvr>
                                      <p:rCtr x="-125" y="0"/>
                                    </p:animMotion>
                                  </p:childTnLst>
                                </p:cTn>
                              </p:par>
                              <p:par>
                                <p:cTn id="67" presetID="0" presetClass="path" presetSubtype="0" accel="50000" decel="50000" fill="hold" grpId="1" nodeType="withEffect">
                                  <p:stCondLst>
                                    <p:cond delay="0"/>
                                  </p:stCondLst>
                                  <p:childTnLst>
                                    <p:animMotion origin="layout" path="M 0.000000 0.000000 C -0.001979 -0.004167 -0.007031 -0.013796 -0.010521 -0.022963 C -0.014010 -0.032130 -0.015365 -0.037500 -0.017552 -0.045833 C -0.019740 -0.054167 -0.020260 -0.055741 -0.021458 -0.064630 C -0.022656 -0.073519 -0.022969 -0.082222 -0.023438 -0.090278 C -0.023906 -0.098333 -0.023906 -0.097685 -0.023802 -0.104907 C -0.023698 -0.112130 -0.024010 -0.116296 -0.023021 -0.126389 C -0.022031 -0.136481 -0.021458 -0.143981 -0.018750 -0.155556 C -0.016042 -0.167130 -0.013281 -0.174167 -0.009375 -0.184074 C -0.005469 -0.193981 -0.003281 -0.197685 0.000781 -0.204907 C 0.004844 -0.212130 0.006615 -0.214815 0.010937 -0.220185 C 0.015260 -0.225556 0.017344 -0.227963 0.022292 -0.231944 C 0.027240 -0.235926 0.030990 -0.238148 0.035573 -0.240278 C 0.040156 -0.242407 0.041354 -0.241667 0.045313 -0.242407 C 0.049271 -0.243148 0.053438 -0.243519 0.055469 -0.243796 C 0.057500 -0.244074 0.055677 -0.243796 0.055469 -0.243796 " pathEditMode="relative" ptsTypes="">
                                      <p:cBhvr>
                                        <p:cTn id="68" dur="2000" fill="hold"/>
                                        <p:tgtEl>
                                          <p:spTgt spid="10"/>
                                        </p:tgtEl>
                                        <p:attrNameLst>
                                          <p:attrName>ppt_x</p:attrName>
                                          <p:attrName>ppt_y</p:attrName>
                                        </p:attrNameLst>
                                      </p:cBhvr>
                                    </p:animMotion>
                                  </p:childTnLst>
                                </p:cTn>
                              </p:par>
                            </p:childTnLst>
                          </p:cTn>
                        </p:par>
                        <p:par>
                          <p:cTn id="69" fill="hold">
                            <p:stCondLst>
                              <p:cond delay="2000"/>
                            </p:stCondLst>
                            <p:childTnLst>
                              <p:par>
                                <p:cTn id="70" presetID="1"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Par">
                                  <p:stCondLst>
                                    <p:cond delay="500"/>
                                  </p:stCondLst>
                                  <p:childTnLst>
                                    <p:set>
                                      <p:cBhvr>
                                        <p:cTn id="75" dur="1" fill="hold">
                                          <p:stCondLst>
                                            <p:cond delay="0"/>
                                          </p:stCondLst>
                                        </p:cTn>
                                        <p:tgtEl>
                                          <p:spTgt spid="11293"/>
                                        </p:tgtEl>
                                        <p:attrNameLst>
                                          <p:attrName>style.visibility</p:attrName>
                                        </p:attrNameLst>
                                      </p:cBhvr>
                                      <p:to>
                                        <p:strVal val="visible"/>
                                      </p:to>
                                    </p:set>
                                    <p:animEffect transition="in" filter="fade">
                                      <p:cBhvr>
                                        <p:cTn id="76" dur="500"/>
                                        <p:tgtEl>
                                          <p:spTgt spid="1129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4" grpId="0" animBg="1"/>
      <p:bldP spid="11" grpId="0" animBg="1"/>
      <p:bldP spid="13" grpId="0" animBg="1"/>
      <p:bldP spid="12" grpId="0" animBg="1"/>
      <p:bldP spid="10" grpId="0" animBg="1"/>
      <p:bldP spid="11" grpId="1" animBg="1"/>
      <p:bldP spid="10" grpId="1" animBg="1"/>
      <p:bldP spid="11292" grpId="0" bldLvl="0" animBg="1"/>
      <p:bldP spid="1129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480560"/>
          </a:xfrm>
          <a:prstGeom prst="rect">
            <a:avLst/>
          </a:prstGeom>
          <a:noFill/>
          <a:ln w="19050">
            <a:solidFill>
              <a:schemeClr val="accent1"/>
            </a:solidFill>
          </a:ln>
        </p:spPr>
        <p:txBody>
          <a:bodyPr wrap="square" rtlCol="0" anchor="t">
            <a:spAutoFit/>
          </a:bodyPr>
          <a:p>
            <a:r>
              <a:rPr lang="zh-CN" altLang="en-US" sz="2400">
                <a:latin typeface="楷体" panose="02010609060101010101" charset="-122"/>
                <a:ea typeface="楷体" panose="02010609060101010101" charset="-122"/>
              </a:rPr>
              <a:t>英文名称：Good Will Hunting</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别名：骄阳似我</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发行时间：1997</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一个麻省理工学院的数学教授，在他系上的公布栏写下一道他觉得十分困难的题目，希望他那些杰出的学生能解开答案，可是却无人能解。结果一个年轻的清洁工(麦特戴蒙饰)却在下课打扫时，发现了这道数学题并轻易的.</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p:txBody>
      </p:sp>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b="1">
                <a:latin typeface="华文细黑" panose="02010600040101010101" charset="-122"/>
                <a:ea typeface="华文细黑" panose="02010600040101010101" charset="-122"/>
                <a:sym typeface="+mn-ea"/>
              </a:rPr>
              <a:t>3、心灵捕手</a:t>
            </a:r>
            <a:endParaRPr lang="zh-CN" altLang="en-US" sz="2000" b="1">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1"/>
          <a:stretch>
            <a:fillRect/>
          </a:stretch>
        </p:blipFill>
        <p:spPr>
          <a:xfrm>
            <a:off x="8463915" y="1678940"/>
            <a:ext cx="3042920" cy="4509135"/>
          </a:xfrm>
          <a:prstGeom prst="rect">
            <a:avLst/>
          </a:prstGeom>
        </p:spPr>
      </p:pic>
      <p:grpSp>
        <p:nvGrpSpPr>
          <p:cNvPr id="4" name="组合 3"/>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任意多边形 6"/>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480560"/>
          </a:xfrm>
          <a:prstGeom prst="rect">
            <a:avLst/>
          </a:prstGeom>
          <a:noFill/>
          <a:ln w="19050">
            <a:solidFill>
              <a:schemeClr val="accent1"/>
            </a:solidFill>
          </a:ln>
        </p:spPr>
        <p:txBody>
          <a:bodyPr wrap="square" rtlCol="0" anchor="t">
            <a:spAutoFit/>
          </a:bodyPr>
          <a:p>
            <a:r>
              <a:rPr lang="zh-CN" altLang="en-US" sz="2400">
                <a:latin typeface="楷体" panose="02010609060101010101" charset="-122"/>
                <a:ea typeface="楷体" panose="02010609060101010101" charset="-122"/>
              </a:rPr>
              <a:t>英文名称：Fermat's Last Theorem</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发行时间：2005年</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本片从证明了费玛最后定理的安德鲁怀尔斯 （Andrew Wiles）开始谈起，描述了 Fermat's Last Theorm 的历史始末，往前回溯来看，1994年正是我在念大学的时候，当时完全没有一位教授在课堂上提到这件事，也许他们认为，一位真正的研究者，自然而然地会被数学吸引，然而对一位不是天才的学生来说，他需要的是老师的指引，引导他走向更高深的专业认知，而指引的道路，就在科普的精神上。</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p:txBody>
      </p:sp>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latin typeface="华文细黑" panose="02010600040101010101" charset="-122"/>
                <a:ea typeface="华文细黑" panose="02010600040101010101" charset="-122"/>
                <a:sym typeface="+mn-ea"/>
              </a:rPr>
              <a:t>4、费马最后定理</a:t>
            </a:r>
            <a:endParaRPr lang="zh-CN" altLang="en-US">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1"/>
          <a:stretch>
            <a:fillRect/>
          </a:stretch>
        </p:blipFill>
        <p:spPr>
          <a:xfrm>
            <a:off x="8406765" y="1678940"/>
            <a:ext cx="3090545" cy="4519930"/>
          </a:xfrm>
          <a:prstGeom prst="rect">
            <a:avLst/>
          </a:prstGeom>
        </p:spPr>
      </p:pic>
      <p:grpSp>
        <p:nvGrpSpPr>
          <p:cNvPr id="4" name="组合 3"/>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任意多边形 6"/>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480560"/>
          </a:xfrm>
          <a:prstGeom prst="rect">
            <a:avLst/>
          </a:prstGeom>
          <a:noFill/>
          <a:ln w="19050">
            <a:solidFill>
              <a:schemeClr val="accent1"/>
            </a:solidFill>
          </a:ln>
        </p:spPr>
        <p:txBody>
          <a:bodyPr wrap="square" rtlCol="0" anchor="t">
            <a:spAutoFit/>
          </a:bodyPr>
          <a:p>
            <a:r>
              <a:rPr lang="zh-CN" altLang="en-US" sz="2400">
                <a:latin typeface="楷体" panose="02010609060101010101" charset="-122"/>
                <a:ea typeface="楷体" panose="02010609060101010101" charset="-122"/>
              </a:rPr>
              <a:t>英文名称：Decartes</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发行时间：2006年</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勒奈·笛卡尔（René Descartes‎，常作笛卡儿，1596年3月31日生于法国安德尔-卢瓦尔省笛卡尔-1650年2月11日逝于瑞典斯德哥尔摩），法国哲学家、数学家、物理学家。他对现代数学的发展做出了重要的贡献，因将几何坐标体系公式化而被认为是解析几何之父。他还是西方现代哲学思想的奠基人，是近代唯物论的开拓者提出了“普遍怀疑”的主张。他的哲学思想深深影响了之后的几代欧洲人，开拓了所谓“欧陆理性主义”哲学。</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p:txBody>
      </p:sp>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000" b="1">
                <a:latin typeface="华文细黑" panose="02010600040101010101" charset="-122"/>
                <a:ea typeface="华文细黑" panose="02010600040101010101" charset="-122"/>
                <a:sym typeface="+mn-ea"/>
              </a:rPr>
              <a:t>5、笛卡儿</a:t>
            </a:r>
            <a:endParaRPr lang="zh-CN" altLang="en-US" sz="2000" b="1">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1">
            <a:clrChange>
              <a:clrFrom>
                <a:srgbClr val="FFFFFF">
                  <a:alpha val="100000"/>
                </a:srgbClr>
              </a:clrFrom>
              <a:clrTo>
                <a:srgbClr val="FFFFFF">
                  <a:alpha val="100000"/>
                  <a:alpha val="0"/>
                </a:srgbClr>
              </a:clrTo>
            </a:clrChange>
          </a:blip>
          <a:srcRect l="12813" r="14217"/>
          <a:stretch>
            <a:fillRect/>
          </a:stretch>
        </p:blipFill>
        <p:spPr>
          <a:xfrm>
            <a:off x="8406765" y="1706880"/>
            <a:ext cx="3164840" cy="4519930"/>
          </a:xfrm>
          <a:prstGeom prst="rect">
            <a:avLst/>
          </a:prstGeom>
        </p:spPr>
      </p:pic>
      <p:grpSp>
        <p:nvGrpSpPr>
          <p:cNvPr id="4" name="组合 3"/>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任意多边形 6"/>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480560"/>
          </a:xfrm>
          <a:prstGeom prst="rect">
            <a:avLst/>
          </a:prstGeom>
          <a:noFill/>
          <a:ln w="19050">
            <a:solidFill>
              <a:schemeClr val="accent1"/>
            </a:solidFill>
          </a:ln>
        </p:spPr>
        <p:txBody>
          <a:bodyPr wrap="square" rtlCol="0" anchor="t">
            <a:spAutoFit/>
          </a:bodyPr>
          <a:p>
            <a:r>
              <a:rPr lang="zh-CN" altLang="en-US" sz="2400">
                <a:latin typeface="楷体" panose="02010609060101010101" charset="-122"/>
                <a:ea typeface="楷体" panose="02010609060101010101" charset="-122"/>
              </a:rPr>
              <a:t>英文名称：Newton's Dark Secrets</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发行时间：2005年</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1643年1月4日，在英格兰林肯郡小镇沃尔索浦的一个自耕农家庭里，牛顿诞生了。牛顿是一个早产儿，出生时只有三磅重，接生婆和他的亲人都担心他能否活下来。谁也没有料到这个看起来微不足道的小东西会成为了一位震古烁今的科学巨人，并且竟活到了85岁的高龄。</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p:txBody>
      </p:sp>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latin typeface="华文细黑" panose="02010600040101010101" charset="-122"/>
                <a:ea typeface="华文细黑" panose="02010600040101010101" charset="-122"/>
                <a:sym typeface="+mn-ea"/>
              </a:rPr>
              <a:t>6、牛顿探索</a:t>
            </a:r>
            <a:endParaRPr lang="zh-CN" altLang="en-US">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1"/>
          <a:stretch>
            <a:fillRect/>
          </a:stretch>
        </p:blipFill>
        <p:spPr>
          <a:xfrm>
            <a:off x="8391525" y="1686560"/>
            <a:ext cx="3202305" cy="4521200"/>
          </a:xfrm>
          <a:prstGeom prst="rect">
            <a:avLst/>
          </a:prstGeom>
        </p:spPr>
      </p:pic>
      <p:grpSp>
        <p:nvGrpSpPr>
          <p:cNvPr id="4" name="组合 3"/>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任意多边形 6"/>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508500"/>
          </a:xfrm>
          <a:prstGeom prst="rect">
            <a:avLst/>
          </a:prstGeom>
          <a:noFill/>
          <a:ln w="19050">
            <a:solidFill>
              <a:schemeClr val="accent1"/>
            </a:solidFill>
          </a:ln>
        </p:spPr>
        <p:txBody>
          <a:bodyPr wrap="square" rtlCol="0" anchor="t">
            <a:spAutoFit/>
          </a:bodyPr>
          <a:p>
            <a:pPr>
              <a:lnSpc>
                <a:spcPct val="80000"/>
              </a:lnSpc>
            </a:pPr>
            <a:r>
              <a:rPr lang="zh-CN" altLang="en-US" sz="2400">
                <a:latin typeface="楷体" panose="02010609060101010101" charset="-122"/>
                <a:ea typeface="楷体" panose="02010609060101010101" charset="-122"/>
              </a:rPr>
              <a:t>英文名称：Hakase No Aishita Sushiki</a:t>
            </a:r>
            <a:endParaRPr lang="zh-CN" altLang="en-US" sz="2400">
              <a:latin typeface="楷体" panose="02010609060101010101" charset="-122"/>
              <a:ea typeface="楷体" panose="02010609060101010101" charset="-122"/>
            </a:endParaRPr>
          </a:p>
          <a:p>
            <a:pPr>
              <a:lnSpc>
                <a:spcPct val="80000"/>
              </a:lnSpc>
            </a:pPr>
            <a:r>
              <a:rPr lang="zh-CN" altLang="en-US" sz="2400">
                <a:latin typeface="楷体" panose="02010609060101010101" charset="-122"/>
                <a:ea typeface="楷体" panose="02010609060101010101" charset="-122"/>
              </a:rPr>
              <a:t>发行时间：2006年</a:t>
            </a:r>
            <a:endParaRPr lang="zh-CN" altLang="en-US" sz="2400">
              <a:latin typeface="楷体" panose="02010609060101010101" charset="-122"/>
              <a:ea typeface="楷体" panose="02010609060101010101" charset="-122"/>
            </a:endParaRPr>
          </a:p>
          <a:p>
            <a:pPr>
              <a:lnSpc>
                <a:spcPct val="80000"/>
              </a:lnSpc>
            </a:pPr>
            <a:r>
              <a:rPr lang="zh-CN" altLang="en-US" sz="2400">
                <a:latin typeface="楷体" panose="02010609060101010101" charset="-122"/>
                <a:ea typeface="楷体" panose="02010609060101010101" charset="-122"/>
              </a:rPr>
              <a:t>电影导演：小泉尧史</a:t>
            </a:r>
            <a:endParaRPr lang="zh-CN" altLang="en-US" sz="2400">
              <a:latin typeface="楷体" panose="02010609060101010101" charset="-122"/>
              <a:ea typeface="楷体" panose="02010609060101010101" charset="-122"/>
            </a:endParaRPr>
          </a:p>
          <a:p>
            <a:pPr>
              <a:lnSpc>
                <a:spcPct val="80000"/>
              </a:lnSpc>
            </a:pPr>
            <a:r>
              <a:rPr lang="zh-CN" altLang="en-US" sz="2400">
                <a:latin typeface="楷体" panose="02010609060101010101" charset="-122"/>
                <a:ea typeface="楷体" panose="02010609060101010101" charset="-122"/>
              </a:rPr>
              <a:t>语言：日语</a:t>
            </a:r>
            <a:endParaRPr lang="zh-CN" altLang="en-US" sz="2400">
              <a:latin typeface="楷体" panose="02010609060101010101" charset="-122"/>
              <a:ea typeface="楷体" panose="02010609060101010101" charset="-122"/>
            </a:endParaRPr>
          </a:p>
          <a:p>
            <a:pPr>
              <a:lnSpc>
                <a:spcPct val="80000"/>
              </a:lnSpc>
            </a:pPr>
            <a:r>
              <a:rPr lang="zh-CN" altLang="en-US" sz="2400">
                <a:latin typeface="楷体" panose="02010609060101010101" charset="-122"/>
                <a:ea typeface="楷体" panose="02010609060101010101" charset="-122"/>
              </a:rPr>
              <a:t>一次交通意外，令天才数学博士只剩下80分钟的记忆，时间一到，所有回忆自动归零，重新开始。遇上语塞的时候，他总会以数字代替语言，以独特的风格和别人交流。他身上到处都是以夹子夹着的纸条，用来填补那只有80分钟的记忆。这次，新来的管家杏子带着10岁的儿子照顾博士的起居，对杏子来说，每天也是和博士的新开始。博士十分喜爱杏子的儿子，并称呼他作「根号」，因为根号能容纳所有人和事，他让母子俩认识数学算式内美丽且光辉的世界。因为只有短短80分钟，三人相处的每一刻都显得非常珍贵。</a:t>
            </a:r>
            <a:endParaRPr lang="zh-CN" altLang="en-US" sz="2400">
              <a:latin typeface="楷体" panose="02010609060101010101" charset="-122"/>
              <a:ea typeface="楷体" panose="02010609060101010101" charset="-122"/>
            </a:endParaRPr>
          </a:p>
        </p:txBody>
      </p:sp>
      <p:pic>
        <p:nvPicPr>
          <p:cNvPr id="4" name="图片 3"/>
          <p:cNvPicPr>
            <a:picLocks noChangeAspect="1"/>
          </p:cNvPicPr>
          <p:nvPr/>
        </p:nvPicPr>
        <p:blipFill>
          <a:blip r:embed="rId1"/>
          <a:stretch>
            <a:fillRect/>
          </a:stretch>
        </p:blipFill>
        <p:spPr>
          <a:xfrm>
            <a:off x="8406765" y="1678940"/>
            <a:ext cx="3164840" cy="4520565"/>
          </a:xfrm>
          <a:prstGeom prst="rect">
            <a:avLst/>
          </a:prstGeom>
        </p:spPr>
      </p:pic>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latin typeface="华文细黑" panose="02010600040101010101" charset="-122"/>
                <a:ea typeface="华文细黑" panose="02010600040101010101" charset="-122"/>
                <a:sym typeface="+mn-ea"/>
              </a:rPr>
              <a:t>7、博士热爱的算式</a:t>
            </a:r>
            <a:endParaRPr lang="zh-CN" altLang="en-US">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2"/>
          <a:stretch>
            <a:fillRect/>
          </a:stretch>
        </p:blipFill>
        <p:spPr>
          <a:xfrm>
            <a:off x="8302625" y="1678940"/>
            <a:ext cx="3268980" cy="4520565"/>
          </a:xfrm>
          <a:prstGeom prst="rect">
            <a:avLst/>
          </a:prstGeom>
        </p:spPr>
      </p:pic>
      <p:grpSp>
        <p:nvGrpSpPr>
          <p:cNvPr id="7" name="组合 6"/>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任意多边形 7"/>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480560"/>
          </a:xfrm>
          <a:prstGeom prst="rect">
            <a:avLst/>
          </a:prstGeom>
          <a:noFill/>
          <a:ln w="19050">
            <a:solidFill>
              <a:schemeClr val="accent1"/>
            </a:solidFill>
          </a:ln>
        </p:spPr>
        <p:txBody>
          <a:bodyPr wrap="square" rtlCol="0" anchor="t">
            <a:spAutoFit/>
          </a:bodyPr>
          <a:p>
            <a:r>
              <a:rPr lang="zh-CN" altLang="en-US" sz="2400">
                <a:latin typeface="楷体" panose="02010609060101010101" charset="-122"/>
                <a:ea typeface="楷体" panose="02010609060101010101" charset="-122"/>
              </a:rPr>
              <a:t>英文名称：Infinite Secrets: The Genius of Archimedes</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发行时间：2005年</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阿基米德(Archimedes，约公元前287～212)是古希腊物理学家、数学家，静力学和流体静力学的奠基人。除了伟大的牛顿和伟大的爱因斯坦，再没有一个人象阿基米德那样为人类的进步做出过这样大的贡献。即使牛顿和爱因斯坦也都曾从他身上汲取过智慧和灵感。他是“理论天才与实验天才合于一人的理想化身”，文艺复兴时期的达芬奇和伽利略等人都拿他来做自己的楷模。</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p:txBody>
      </p:sp>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latin typeface="华文细黑" panose="02010600040101010101" charset="-122"/>
                <a:ea typeface="华文细黑" panose="02010600040101010101" charset="-122"/>
                <a:sym typeface="+mn-ea"/>
              </a:rPr>
              <a:t>8、阿基米德的秘密</a:t>
            </a:r>
            <a:endParaRPr lang="zh-CN" altLang="en-US">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1"/>
          <a:stretch>
            <a:fillRect/>
          </a:stretch>
        </p:blipFill>
        <p:spPr>
          <a:xfrm>
            <a:off x="8400415" y="1679575"/>
            <a:ext cx="3171190" cy="4508500"/>
          </a:xfrm>
          <a:prstGeom prst="rect">
            <a:avLst/>
          </a:prstGeom>
        </p:spPr>
      </p:pic>
      <p:grpSp>
        <p:nvGrpSpPr>
          <p:cNvPr id="4" name="组合 3"/>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任意多边形 6"/>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480560"/>
          </a:xfrm>
          <a:prstGeom prst="rect">
            <a:avLst/>
          </a:prstGeom>
          <a:noFill/>
          <a:ln w="19050">
            <a:solidFill>
              <a:schemeClr val="accent1"/>
            </a:solidFill>
          </a:ln>
        </p:spPr>
        <p:txBody>
          <a:bodyPr wrap="square" rtlCol="0" anchor="t">
            <a:spAutoFit/>
          </a:bodyPr>
          <a:p>
            <a:r>
              <a:rPr lang="zh-CN" altLang="en-US" sz="2400">
                <a:latin typeface="楷体" panose="02010609060101010101" charset="-122"/>
                <a:ea typeface="楷体" panose="02010609060101010101" charset="-122"/>
              </a:rPr>
              <a:t>英文名称：Galileo's Battle For The Heavens</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发行时间：2006年03月</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基于达娃·索贝尔(Dava Sobel)的畅销传记《伽利略的女儿：科学、信仰和爱的历史回忆》改编而成，向我们展示了伟大科学家伽利略的人生轨迹和追求真理的道路。</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p:txBody>
      </p:sp>
      <p:pic>
        <p:nvPicPr>
          <p:cNvPr id="4" name="图片 3"/>
          <p:cNvPicPr>
            <a:picLocks noChangeAspect="1"/>
          </p:cNvPicPr>
          <p:nvPr/>
        </p:nvPicPr>
        <p:blipFill>
          <a:blip r:embed="rId1"/>
          <a:stretch>
            <a:fillRect/>
          </a:stretch>
        </p:blipFill>
        <p:spPr>
          <a:xfrm>
            <a:off x="8406765" y="1678940"/>
            <a:ext cx="3164840" cy="4520565"/>
          </a:xfrm>
          <a:prstGeom prst="rect">
            <a:avLst/>
          </a:prstGeom>
        </p:spPr>
      </p:pic>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latin typeface="华文细黑" panose="02010600040101010101" charset="-122"/>
                <a:ea typeface="华文细黑" panose="02010600040101010101" charset="-122"/>
                <a:sym typeface="+mn-ea"/>
              </a:rPr>
              <a:t>9、伽利略:为真理而战</a:t>
            </a:r>
            <a:endParaRPr lang="zh-CN" altLang="en-US">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608570" y="1340485"/>
            <a:ext cx="4761865" cy="5223510"/>
          </a:xfrm>
          <a:prstGeom prst="rect">
            <a:avLst/>
          </a:prstGeom>
        </p:spPr>
      </p:pic>
      <p:grpSp>
        <p:nvGrpSpPr>
          <p:cNvPr id="7" name="组合 6"/>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任意多边形 7"/>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800600"/>
          </a:xfrm>
          <a:prstGeom prst="rect">
            <a:avLst/>
          </a:prstGeom>
          <a:noFill/>
          <a:ln w="19050">
            <a:solidFill>
              <a:schemeClr val="accent1"/>
            </a:solidFill>
          </a:ln>
        </p:spPr>
        <p:txBody>
          <a:bodyPr wrap="square" rtlCol="0" anchor="t">
            <a:spAutoFit/>
          </a:bodyPr>
          <a:p>
            <a:pPr>
              <a:lnSpc>
                <a:spcPct val="80000"/>
              </a:lnSpc>
            </a:pPr>
            <a:r>
              <a:rPr lang="zh-CN" altLang="en-US" sz="2400">
                <a:latin typeface="楷体" panose="02010609060101010101" charset="-122"/>
                <a:ea typeface="楷体" panose="02010609060101010101" charset="-122"/>
              </a:rPr>
              <a:t>发行时间：2005年</a:t>
            </a:r>
            <a:endParaRPr lang="zh-CN" altLang="en-US" sz="2400">
              <a:latin typeface="楷体" panose="02010609060101010101" charset="-122"/>
              <a:ea typeface="楷体" panose="02010609060101010101" charset="-122"/>
            </a:endParaRPr>
          </a:p>
          <a:p>
            <a:pPr>
              <a:lnSpc>
                <a:spcPct val="80000"/>
              </a:lnSpc>
            </a:pPr>
            <a:r>
              <a:rPr lang="zh-CN" altLang="en-US" sz="2400">
                <a:latin typeface="楷体" panose="02010609060101010101" charset="-122"/>
                <a:ea typeface="楷体" panose="02010609060101010101" charset="-122"/>
              </a:rPr>
              <a:t>阿兰·图灵（Alan Turing）这个名字无论是在计算机领域、数学领域、人工智能领域还是哲学、逻辑学等领域，都可谓“掷地有声”。图灵是计算机逻辑的奠基者，许多人工智能的重要方法也源自这位伟大的科学家。他在24岁时提出了图灵机理论，31岁参与了Colossus（二战时，英国破解德国通讯密码的计算机）的研制，33岁时构思了仿真系统，35岁提出自动程序设计概念，38岁设计了“图灵测试”，在后来还创造了一门新学科—非线性力学。虽然图灵去世时只有42岁，但在其短暂而离奇的生涯中的那些科技成就，已让后人享用不尽。人们仰望着这位伟大的英国科学家，把“计算机之父”、“人工智能之父”、“破译之父”等等头衔都加冕在了他身上，甚至认为，他在技术上的贡献及对未来世界的影响几乎可与牛顿、爱因斯坦等巨人比肩。</a:t>
            </a:r>
            <a:endParaRPr lang="zh-CN" altLang="en-US" sz="2400">
              <a:latin typeface="楷体" panose="02010609060101010101" charset="-122"/>
              <a:ea typeface="楷体" panose="02010609060101010101" charset="-122"/>
            </a:endParaRPr>
          </a:p>
        </p:txBody>
      </p:sp>
      <p:pic>
        <p:nvPicPr>
          <p:cNvPr id="4" name="图片 3"/>
          <p:cNvPicPr>
            <a:picLocks noChangeAspect="1"/>
          </p:cNvPicPr>
          <p:nvPr/>
        </p:nvPicPr>
        <p:blipFill>
          <a:blip r:embed="rId1"/>
          <a:stretch>
            <a:fillRect/>
          </a:stretch>
        </p:blipFill>
        <p:spPr>
          <a:xfrm>
            <a:off x="8406765" y="1678940"/>
            <a:ext cx="3164840" cy="4520565"/>
          </a:xfrm>
          <a:prstGeom prst="rect">
            <a:avLst/>
          </a:prstGeom>
        </p:spPr>
      </p:pic>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latin typeface="华文细黑" panose="02010600040101010101" charset="-122"/>
                <a:ea typeface="华文细黑" panose="02010600040101010101" charset="-122"/>
                <a:sym typeface="+mn-ea"/>
              </a:rPr>
              <a:t>10、阿兰·图灵</a:t>
            </a:r>
            <a:endParaRPr lang="zh-CN" altLang="en-US">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2"/>
          <a:stretch>
            <a:fillRect/>
          </a:stretch>
        </p:blipFill>
        <p:spPr>
          <a:xfrm>
            <a:off x="8406765" y="1678940"/>
            <a:ext cx="3171190" cy="4520565"/>
          </a:xfrm>
          <a:prstGeom prst="rect">
            <a:avLst/>
          </a:prstGeom>
        </p:spPr>
      </p:pic>
      <p:grpSp>
        <p:nvGrpSpPr>
          <p:cNvPr id="7" name="组合 6"/>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任意多边形 7"/>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546600"/>
          </a:xfrm>
          <a:prstGeom prst="rect">
            <a:avLst/>
          </a:prstGeom>
          <a:noFill/>
          <a:ln w="19050">
            <a:solidFill>
              <a:schemeClr val="accent1"/>
            </a:solidFill>
          </a:ln>
        </p:spPr>
        <p:txBody>
          <a:bodyPr wrap="square" rtlCol="0" anchor="t">
            <a:spAutoFit/>
          </a:bodyPr>
          <a:p>
            <a:r>
              <a:rPr lang="zh-CN" altLang="en-US" sz="2400">
                <a:latin typeface="楷体" panose="02010609060101010101" charset="-122"/>
                <a:ea typeface="楷体" panose="02010609060101010101" charset="-122"/>
              </a:rPr>
              <a:t>英文名称：The Oxford Murders</a:t>
            </a:r>
            <a:endParaRPr lang="zh-CN" altLang="en-US" sz="2400">
              <a:latin typeface="楷体" panose="02010609060101010101" charset="-122"/>
              <a:ea typeface="楷体" panose="02010609060101010101" charset="-122"/>
            </a:endParaRPr>
          </a:p>
          <a:p>
            <a:pPr>
              <a:lnSpc>
                <a:spcPct val="80000"/>
              </a:lnSpc>
            </a:pPr>
            <a:r>
              <a:rPr lang="zh-CN" altLang="en-US" sz="2400">
                <a:latin typeface="楷体" panose="02010609060101010101" charset="-122"/>
                <a:ea typeface="楷体" panose="02010609060101010101" charset="-122"/>
              </a:rPr>
              <a:t>《牛津杀手》是最新的一部数学疑团影片，讲述远渡重洋来到牛津大学深造的阿根廷数学系留学生，刚到牛津不久即卷入一宗谋杀案。一个夏日午后，他的房东老太太在家中被杀。与他同时赶到现场的是牛津大学数理逻辑学泰斗阿瑟·塞尔登教授，因为有人在他的信箱里塞了一张纸条，上面画着一个圆圈，并写着：“序列的第一个。”接二连三的人被不露痕迹地杀害，每次案发前后，塞尔登教授周围总是出现一个奇怪的符号。种种迹象表明，凶手是在通过杀人，向塞尔登教授发起数理逻辑的挑战…… 一场精采的斗智于焉展开。”、“破译之父”等等头衔都加冕在了他身上，甚至认为，他在技术上的贡献及对未来世界的影响几乎可与牛顿、爱因斯坦等巨人比肩。</a:t>
            </a:r>
            <a:endParaRPr lang="zh-CN" altLang="en-US" sz="2400">
              <a:latin typeface="楷体" panose="02010609060101010101" charset="-122"/>
              <a:ea typeface="楷体" panose="02010609060101010101" charset="-122"/>
            </a:endParaRPr>
          </a:p>
        </p:txBody>
      </p:sp>
      <p:pic>
        <p:nvPicPr>
          <p:cNvPr id="4" name="图片 3"/>
          <p:cNvPicPr>
            <a:picLocks noChangeAspect="1"/>
          </p:cNvPicPr>
          <p:nvPr/>
        </p:nvPicPr>
        <p:blipFill>
          <a:blip r:embed="rId1"/>
          <a:stretch>
            <a:fillRect/>
          </a:stretch>
        </p:blipFill>
        <p:spPr>
          <a:xfrm>
            <a:off x="8406765" y="1678940"/>
            <a:ext cx="3164840" cy="4520565"/>
          </a:xfrm>
          <a:prstGeom prst="rect">
            <a:avLst/>
          </a:prstGeom>
        </p:spPr>
      </p:pic>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latin typeface="华文细黑" panose="02010600040101010101" charset="-122"/>
                <a:ea typeface="华文细黑" panose="02010600040101010101" charset="-122"/>
                <a:sym typeface="+mn-ea"/>
              </a:rPr>
              <a:t>11、牛津杀手</a:t>
            </a:r>
            <a:endParaRPr lang="zh-CN" altLang="en-US">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2"/>
          <a:stretch>
            <a:fillRect/>
          </a:stretch>
        </p:blipFill>
        <p:spPr>
          <a:xfrm>
            <a:off x="8401050" y="1678940"/>
            <a:ext cx="3170555" cy="4573905"/>
          </a:xfrm>
          <a:prstGeom prst="rect">
            <a:avLst/>
          </a:prstGeom>
        </p:spPr>
      </p:pic>
      <p:grpSp>
        <p:nvGrpSpPr>
          <p:cNvPr id="7" name="组合 6"/>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任意多边形 7"/>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480560"/>
          </a:xfrm>
          <a:prstGeom prst="rect">
            <a:avLst/>
          </a:prstGeom>
          <a:noFill/>
          <a:ln w="19050">
            <a:solidFill>
              <a:schemeClr val="accent1"/>
            </a:solidFill>
          </a:ln>
        </p:spPr>
        <p:txBody>
          <a:bodyPr wrap="square" rtlCol="0" anchor="t">
            <a:spAutoFit/>
          </a:bodyPr>
          <a:p>
            <a:r>
              <a:rPr lang="zh-CN" altLang="en-US" sz="2400">
                <a:latin typeface="楷体" panose="02010609060101010101" charset="-122"/>
                <a:ea typeface="楷体" panose="02010609060101010101" charset="-122"/>
              </a:rPr>
              <a:t>英文名称：Dimensions: a walk through mathematics</a:t>
            </a:r>
            <a:endParaRPr lang="zh-CN" altLang="en-US"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《维度：数学漫步》是两小时长的CG科普电影，讲述了许多深奥的数学知识，如4维空间中的正多胞体、复数、分形（fractals）、纤维化理论（fibrations）等等</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p:txBody>
      </p:sp>
      <p:pic>
        <p:nvPicPr>
          <p:cNvPr id="4" name="图片 3"/>
          <p:cNvPicPr>
            <a:picLocks noChangeAspect="1"/>
          </p:cNvPicPr>
          <p:nvPr/>
        </p:nvPicPr>
        <p:blipFill>
          <a:blip r:embed="rId1"/>
          <a:stretch>
            <a:fillRect/>
          </a:stretch>
        </p:blipFill>
        <p:spPr>
          <a:xfrm>
            <a:off x="8406765" y="1678940"/>
            <a:ext cx="3164840" cy="4520565"/>
          </a:xfrm>
          <a:prstGeom prst="rect">
            <a:avLst/>
          </a:prstGeom>
        </p:spPr>
      </p:pic>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latin typeface="华文细黑" panose="02010600040101010101" charset="-122"/>
                <a:ea typeface="华文细黑" panose="02010600040101010101" charset="-122"/>
                <a:sym typeface="+mn-ea"/>
              </a:rPr>
              <a:t>12、维度：数学漫步</a:t>
            </a:r>
            <a:endParaRPr lang="zh-CN" altLang="en-US">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2"/>
          <a:stretch>
            <a:fillRect/>
          </a:stretch>
        </p:blipFill>
        <p:spPr>
          <a:xfrm>
            <a:off x="8406765" y="1679575"/>
            <a:ext cx="3164840" cy="4519295"/>
          </a:xfrm>
          <a:prstGeom prst="rect">
            <a:avLst/>
          </a:prstGeom>
        </p:spPr>
      </p:pic>
      <p:grpSp>
        <p:nvGrpSpPr>
          <p:cNvPr id="7" name="组合 6"/>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任意多边形 7"/>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4656455" cy="555625"/>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solidFill>
                  <a:srgbClr val="0070C0"/>
                </a:solidFill>
                <a:latin typeface="+mn-ea"/>
              </a:rPr>
              <a:t>例</a:t>
            </a:r>
            <a:r>
              <a:rPr lang="en-US" altLang="zh-CN" dirty="0">
                <a:solidFill>
                  <a:srgbClr val="0070C0"/>
                </a:solidFill>
                <a:latin typeface="+mn-ea"/>
              </a:rPr>
              <a:t>5 </a:t>
            </a:r>
            <a:r>
              <a:rPr lang="zh-CN" altLang="en-US" dirty="0">
                <a:latin typeface="楷体" panose="02010609060101010101" charset="-122"/>
                <a:ea typeface="楷体" panose="02010609060101010101" charset="-122"/>
              </a:rPr>
              <a:t>最小的无穷多是多少？</a:t>
            </a: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七角星 12"/>
          <p:cNvSpPr/>
          <p:nvPr/>
        </p:nvSpPr>
        <p:spPr>
          <a:xfrm>
            <a:off x="1804670" y="1787525"/>
            <a:ext cx="5472430" cy="4211955"/>
          </a:xfrm>
          <a:prstGeom prst="star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 14"/>
          <p:cNvSpPr/>
          <p:nvPr/>
        </p:nvSpPr>
        <p:spPr>
          <a:xfrm>
            <a:off x="2783840" y="278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 name=" 14"/>
          <p:cNvSpPr/>
          <p:nvPr/>
        </p:nvSpPr>
        <p:spPr>
          <a:xfrm>
            <a:off x="2910840" y="290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 14"/>
          <p:cNvSpPr/>
          <p:nvPr/>
        </p:nvSpPr>
        <p:spPr>
          <a:xfrm>
            <a:off x="3037840" y="303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 name=" 14"/>
          <p:cNvSpPr/>
          <p:nvPr/>
        </p:nvSpPr>
        <p:spPr>
          <a:xfrm>
            <a:off x="3164840" y="316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 name=" 14"/>
          <p:cNvSpPr/>
          <p:nvPr/>
        </p:nvSpPr>
        <p:spPr>
          <a:xfrm>
            <a:off x="3291840" y="328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 name=" 14"/>
          <p:cNvSpPr/>
          <p:nvPr/>
        </p:nvSpPr>
        <p:spPr>
          <a:xfrm>
            <a:off x="3418840" y="341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 14"/>
          <p:cNvSpPr/>
          <p:nvPr/>
        </p:nvSpPr>
        <p:spPr>
          <a:xfrm>
            <a:off x="3545840" y="354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 14"/>
          <p:cNvSpPr/>
          <p:nvPr/>
        </p:nvSpPr>
        <p:spPr>
          <a:xfrm>
            <a:off x="3672840" y="367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 name=" 14"/>
          <p:cNvSpPr/>
          <p:nvPr/>
        </p:nvSpPr>
        <p:spPr>
          <a:xfrm>
            <a:off x="3799840" y="379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 14"/>
          <p:cNvSpPr/>
          <p:nvPr/>
        </p:nvSpPr>
        <p:spPr>
          <a:xfrm>
            <a:off x="3926840"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 name=" 14"/>
          <p:cNvSpPr/>
          <p:nvPr/>
        </p:nvSpPr>
        <p:spPr>
          <a:xfrm>
            <a:off x="4053840"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 name=" 14"/>
          <p:cNvSpPr/>
          <p:nvPr/>
        </p:nvSpPr>
        <p:spPr>
          <a:xfrm>
            <a:off x="4180840"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 name=" 14"/>
          <p:cNvSpPr/>
          <p:nvPr/>
        </p:nvSpPr>
        <p:spPr>
          <a:xfrm>
            <a:off x="4307840"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 name=" 14"/>
          <p:cNvSpPr/>
          <p:nvPr/>
        </p:nvSpPr>
        <p:spPr>
          <a:xfrm>
            <a:off x="4434840"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 name=" 14"/>
          <p:cNvSpPr/>
          <p:nvPr/>
        </p:nvSpPr>
        <p:spPr>
          <a:xfrm>
            <a:off x="4561840"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 name=" 14"/>
          <p:cNvSpPr/>
          <p:nvPr/>
        </p:nvSpPr>
        <p:spPr>
          <a:xfrm>
            <a:off x="4688840"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 name=" 14"/>
          <p:cNvSpPr/>
          <p:nvPr/>
        </p:nvSpPr>
        <p:spPr>
          <a:xfrm>
            <a:off x="4815840" y="481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 name=" 14"/>
          <p:cNvSpPr/>
          <p:nvPr/>
        </p:nvSpPr>
        <p:spPr>
          <a:xfrm>
            <a:off x="4942840" y="494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 name=" 14"/>
          <p:cNvSpPr/>
          <p:nvPr/>
        </p:nvSpPr>
        <p:spPr>
          <a:xfrm>
            <a:off x="4383405" y="240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 name=" 14"/>
          <p:cNvSpPr/>
          <p:nvPr/>
        </p:nvSpPr>
        <p:spPr>
          <a:xfrm>
            <a:off x="4510405" y="252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 name=" 14"/>
          <p:cNvSpPr/>
          <p:nvPr/>
        </p:nvSpPr>
        <p:spPr>
          <a:xfrm>
            <a:off x="4637405" y="265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 name=" 14"/>
          <p:cNvSpPr/>
          <p:nvPr/>
        </p:nvSpPr>
        <p:spPr>
          <a:xfrm>
            <a:off x="4764405" y="278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 name=" 14"/>
          <p:cNvSpPr/>
          <p:nvPr/>
        </p:nvSpPr>
        <p:spPr>
          <a:xfrm>
            <a:off x="4891405" y="290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 name=" 14"/>
          <p:cNvSpPr/>
          <p:nvPr/>
        </p:nvSpPr>
        <p:spPr>
          <a:xfrm>
            <a:off x="5018405" y="303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 name=" 14"/>
          <p:cNvSpPr/>
          <p:nvPr/>
        </p:nvSpPr>
        <p:spPr>
          <a:xfrm>
            <a:off x="5145405" y="316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 name=" 14"/>
          <p:cNvSpPr/>
          <p:nvPr/>
        </p:nvSpPr>
        <p:spPr>
          <a:xfrm>
            <a:off x="5272405" y="328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 name=" 14"/>
          <p:cNvSpPr/>
          <p:nvPr/>
        </p:nvSpPr>
        <p:spPr>
          <a:xfrm>
            <a:off x="5399405" y="341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 name=" 14"/>
          <p:cNvSpPr/>
          <p:nvPr/>
        </p:nvSpPr>
        <p:spPr>
          <a:xfrm>
            <a:off x="5526405" y="354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 name=" 14"/>
          <p:cNvSpPr/>
          <p:nvPr/>
        </p:nvSpPr>
        <p:spPr>
          <a:xfrm>
            <a:off x="5653405" y="367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 name=" 14"/>
          <p:cNvSpPr/>
          <p:nvPr/>
        </p:nvSpPr>
        <p:spPr>
          <a:xfrm>
            <a:off x="5780405" y="379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 name=" 14"/>
          <p:cNvSpPr/>
          <p:nvPr/>
        </p:nvSpPr>
        <p:spPr>
          <a:xfrm>
            <a:off x="5907405"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 name=" 14"/>
          <p:cNvSpPr/>
          <p:nvPr/>
        </p:nvSpPr>
        <p:spPr>
          <a:xfrm>
            <a:off x="6034405"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 name=" 14"/>
          <p:cNvSpPr/>
          <p:nvPr/>
        </p:nvSpPr>
        <p:spPr>
          <a:xfrm>
            <a:off x="6161405"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 name=" 14"/>
          <p:cNvSpPr/>
          <p:nvPr/>
        </p:nvSpPr>
        <p:spPr>
          <a:xfrm>
            <a:off x="6288405"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 name=" 14"/>
          <p:cNvSpPr/>
          <p:nvPr/>
        </p:nvSpPr>
        <p:spPr>
          <a:xfrm>
            <a:off x="6415405"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 name=" 14"/>
          <p:cNvSpPr/>
          <p:nvPr/>
        </p:nvSpPr>
        <p:spPr>
          <a:xfrm>
            <a:off x="6542405"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 name=" 14"/>
          <p:cNvSpPr/>
          <p:nvPr/>
        </p:nvSpPr>
        <p:spPr>
          <a:xfrm>
            <a:off x="3748405" y="2673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 name=" 14"/>
          <p:cNvSpPr/>
          <p:nvPr/>
        </p:nvSpPr>
        <p:spPr>
          <a:xfrm>
            <a:off x="3875405" y="2800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 name=" 14"/>
          <p:cNvSpPr/>
          <p:nvPr/>
        </p:nvSpPr>
        <p:spPr>
          <a:xfrm>
            <a:off x="4002405" y="2927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 name=" 14"/>
          <p:cNvSpPr/>
          <p:nvPr/>
        </p:nvSpPr>
        <p:spPr>
          <a:xfrm>
            <a:off x="4129405" y="3054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 name=" 14"/>
          <p:cNvSpPr/>
          <p:nvPr/>
        </p:nvSpPr>
        <p:spPr>
          <a:xfrm>
            <a:off x="4256405" y="3181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2" name=" 14"/>
          <p:cNvSpPr/>
          <p:nvPr/>
        </p:nvSpPr>
        <p:spPr>
          <a:xfrm>
            <a:off x="4383405" y="3308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3" name=" 14"/>
          <p:cNvSpPr/>
          <p:nvPr/>
        </p:nvSpPr>
        <p:spPr>
          <a:xfrm>
            <a:off x="4510405" y="3435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 name=" 14"/>
          <p:cNvSpPr/>
          <p:nvPr/>
        </p:nvSpPr>
        <p:spPr>
          <a:xfrm>
            <a:off x="4637405" y="3562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5" name=" 14"/>
          <p:cNvSpPr/>
          <p:nvPr/>
        </p:nvSpPr>
        <p:spPr>
          <a:xfrm>
            <a:off x="4764405" y="3689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6" name=" 14"/>
          <p:cNvSpPr/>
          <p:nvPr/>
        </p:nvSpPr>
        <p:spPr>
          <a:xfrm>
            <a:off x="4891405" y="3816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8" name=" 14"/>
          <p:cNvSpPr/>
          <p:nvPr/>
        </p:nvSpPr>
        <p:spPr>
          <a:xfrm>
            <a:off x="5018405" y="3943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9" name=" 14"/>
          <p:cNvSpPr/>
          <p:nvPr/>
        </p:nvSpPr>
        <p:spPr>
          <a:xfrm>
            <a:off x="5145405" y="4070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0" name=" 14"/>
          <p:cNvSpPr/>
          <p:nvPr/>
        </p:nvSpPr>
        <p:spPr>
          <a:xfrm>
            <a:off x="5272405" y="4197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1" name=" 14"/>
          <p:cNvSpPr/>
          <p:nvPr/>
        </p:nvSpPr>
        <p:spPr>
          <a:xfrm>
            <a:off x="5399405" y="4324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2" name=" 14"/>
          <p:cNvSpPr/>
          <p:nvPr/>
        </p:nvSpPr>
        <p:spPr>
          <a:xfrm>
            <a:off x="5526405" y="4451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3" name=" 14"/>
          <p:cNvSpPr/>
          <p:nvPr/>
        </p:nvSpPr>
        <p:spPr>
          <a:xfrm>
            <a:off x="5653405" y="4578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4" name=" 14"/>
          <p:cNvSpPr/>
          <p:nvPr/>
        </p:nvSpPr>
        <p:spPr>
          <a:xfrm>
            <a:off x="5780405" y="4705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5" name=" 14"/>
          <p:cNvSpPr/>
          <p:nvPr/>
        </p:nvSpPr>
        <p:spPr>
          <a:xfrm>
            <a:off x="5907405" y="4832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6" name=" 14"/>
          <p:cNvSpPr/>
          <p:nvPr/>
        </p:nvSpPr>
        <p:spPr>
          <a:xfrm>
            <a:off x="2783840" y="328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7" name=" 14"/>
          <p:cNvSpPr/>
          <p:nvPr/>
        </p:nvSpPr>
        <p:spPr>
          <a:xfrm>
            <a:off x="2910840" y="341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8" name=" 14"/>
          <p:cNvSpPr/>
          <p:nvPr/>
        </p:nvSpPr>
        <p:spPr>
          <a:xfrm>
            <a:off x="3037840" y="354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79" name=" 14"/>
          <p:cNvSpPr/>
          <p:nvPr/>
        </p:nvSpPr>
        <p:spPr>
          <a:xfrm>
            <a:off x="3164840" y="367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0" name=" 14"/>
          <p:cNvSpPr/>
          <p:nvPr/>
        </p:nvSpPr>
        <p:spPr>
          <a:xfrm>
            <a:off x="3291840" y="379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1" name=" 14"/>
          <p:cNvSpPr/>
          <p:nvPr/>
        </p:nvSpPr>
        <p:spPr>
          <a:xfrm>
            <a:off x="3418840"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2" name=" 14"/>
          <p:cNvSpPr/>
          <p:nvPr/>
        </p:nvSpPr>
        <p:spPr>
          <a:xfrm>
            <a:off x="3545840"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3" name=" 14"/>
          <p:cNvSpPr/>
          <p:nvPr/>
        </p:nvSpPr>
        <p:spPr>
          <a:xfrm>
            <a:off x="3672840"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4" name=" 14"/>
          <p:cNvSpPr/>
          <p:nvPr/>
        </p:nvSpPr>
        <p:spPr>
          <a:xfrm>
            <a:off x="3799840"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5" name=" 14"/>
          <p:cNvSpPr/>
          <p:nvPr/>
        </p:nvSpPr>
        <p:spPr>
          <a:xfrm>
            <a:off x="3926840"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6" name=" 14"/>
          <p:cNvSpPr/>
          <p:nvPr/>
        </p:nvSpPr>
        <p:spPr>
          <a:xfrm>
            <a:off x="4053840"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7" name=" 14"/>
          <p:cNvSpPr/>
          <p:nvPr/>
        </p:nvSpPr>
        <p:spPr>
          <a:xfrm>
            <a:off x="4180840"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8" name=" 14"/>
          <p:cNvSpPr/>
          <p:nvPr/>
        </p:nvSpPr>
        <p:spPr>
          <a:xfrm>
            <a:off x="4307840" y="481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89" name=" 14"/>
          <p:cNvSpPr/>
          <p:nvPr/>
        </p:nvSpPr>
        <p:spPr>
          <a:xfrm>
            <a:off x="4434840" y="494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0" name=" 14"/>
          <p:cNvSpPr/>
          <p:nvPr/>
        </p:nvSpPr>
        <p:spPr>
          <a:xfrm>
            <a:off x="4561840" y="506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1" name=" 14"/>
          <p:cNvSpPr/>
          <p:nvPr/>
        </p:nvSpPr>
        <p:spPr>
          <a:xfrm>
            <a:off x="4688840" y="519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2" name=" 14"/>
          <p:cNvSpPr/>
          <p:nvPr/>
        </p:nvSpPr>
        <p:spPr>
          <a:xfrm>
            <a:off x="4815840" y="532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3" name=" 14"/>
          <p:cNvSpPr/>
          <p:nvPr/>
        </p:nvSpPr>
        <p:spPr>
          <a:xfrm>
            <a:off x="4942840" y="544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4" name=" 14"/>
          <p:cNvSpPr/>
          <p:nvPr/>
        </p:nvSpPr>
        <p:spPr>
          <a:xfrm>
            <a:off x="4688840" y="225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5" name=" 14"/>
          <p:cNvSpPr/>
          <p:nvPr/>
        </p:nvSpPr>
        <p:spPr>
          <a:xfrm>
            <a:off x="4815840" y="238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6" name=" 14"/>
          <p:cNvSpPr/>
          <p:nvPr/>
        </p:nvSpPr>
        <p:spPr>
          <a:xfrm>
            <a:off x="4942840" y="250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7" name=" 14"/>
          <p:cNvSpPr/>
          <p:nvPr/>
        </p:nvSpPr>
        <p:spPr>
          <a:xfrm>
            <a:off x="5069840" y="263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8" name=" 14"/>
          <p:cNvSpPr/>
          <p:nvPr/>
        </p:nvSpPr>
        <p:spPr>
          <a:xfrm>
            <a:off x="5196840" y="276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9" name=" 14"/>
          <p:cNvSpPr/>
          <p:nvPr/>
        </p:nvSpPr>
        <p:spPr>
          <a:xfrm>
            <a:off x="5323840" y="288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0" name=" 14"/>
          <p:cNvSpPr/>
          <p:nvPr/>
        </p:nvSpPr>
        <p:spPr>
          <a:xfrm>
            <a:off x="5450840" y="301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1" name=" 14"/>
          <p:cNvSpPr/>
          <p:nvPr/>
        </p:nvSpPr>
        <p:spPr>
          <a:xfrm>
            <a:off x="5577840" y="314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2" name=" 14"/>
          <p:cNvSpPr/>
          <p:nvPr/>
        </p:nvSpPr>
        <p:spPr>
          <a:xfrm>
            <a:off x="5704840" y="327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4" name=" 14"/>
          <p:cNvSpPr/>
          <p:nvPr/>
        </p:nvSpPr>
        <p:spPr>
          <a:xfrm>
            <a:off x="5831840" y="339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5" name=" 14"/>
          <p:cNvSpPr/>
          <p:nvPr/>
        </p:nvSpPr>
        <p:spPr>
          <a:xfrm>
            <a:off x="5958840" y="352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6" name=" 14"/>
          <p:cNvSpPr/>
          <p:nvPr/>
        </p:nvSpPr>
        <p:spPr>
          <a:xfrm>
            <a:off x="6085840" y="365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7" name=" 14"/>
          <p:cNvSpPr/>
          <p:nvPr/>
        </p:nvSpPr>
        <p:spPr>
          <a:xfrm>
            <a:off x="6212840" y="377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8" name=" 14"/>
          <p:cNvSpPr/>
          <p:nvPr/>
        </p:nvSpPr>
        <p:spPr>
          <a:xfrm>
            <a:off x="6339840" y="390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09" name=" 14"/>
          <p:cNvSpPr/>
          <p:nvPr/>
        </p:nvSpPr>
        <p:spPr>
          <a:xfrm>
            <a:off x="6466840" y="403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0" name=" 14"/>
          <p:cNvSpPr/>
          <p:nvPr/>
        </p:nvSpPr>
        <p:spPr>
          <a:xfrm>
            <a:off x="6593840" y="415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1" name=" 14"/>
          <p:cNvSpPr/>
          <p:nvPr/>
        </p:nvSpPr>
        <p:spPr>
          <a:xfrm>
            <a:off x="6720840" y="428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2" name=" 14"/>
          <p:cNvSpPr/>
          <p:nvPr/>
        </p:nvSpPr>
        <p:spPr>
          <a:xfrm>
            <a:off x="6847840"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3" name=" 14"/>
          <p:cNvSpPr/>
          <p:nvPr/>
        </p:nvSpPr>
        <p:spPr>
          <a:xfrm>
            <a:off x="4105275" y="250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4" name=" 14"/>
          <p:cNvSpPr/>
          <p:nvPr/>
        </p:nvSpPr>
        <p:spPr>
          <a:xfrm>
            <a:off x="4232275" y="263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5" name=" 14"/>
          <p:cNvSpPr/>
          <p:nvPr/>
        </p:nvSpPr>
        <p:spPr>
          <a:xfrm>
            <a:off x="4359275" y="276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6" name=" 14"/>
          <p:cNvSpPr/>
          <p:nvPr/>
        </p:nvSpPr>
        <p:spPr>
          <a:xfrm>
            <a:off x="4486275" y="288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7" name=" 14"/>
          <p:cNvSpPr/>
          <p:nvPr/>
        </p:nvSpPr>
        <p:spPr>
          <a:xfrm>
            <a:off x="4613275" y="301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8" name=" 14"/>
          <p:cNvSpPr/>
          <p:nvPr/>
        </p:nvSpPr>
        <p:spPr>
          <a:xfrm>
            <a:off x="4740275" y="314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9" name=" 14"/>
          <p:cNvSpPr/>
          <p:nvPr/>
        </p:nvSpPr>
        <p:spPr>
          <a:xfrm>
            <a:off x="4867275" y="327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0" name=" 14"/>
          <p:cNvSpPr/>
          <p:nvPr/>
        </p:nvSpPr>
        <p:spPr>
          <a:xfrm>
            <a:off x="4994275" y="339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1" name=" 14"/>
          <p:cNvSpPr/>
          <p:nvPr/>
        </p:nvSpPr>
        <p:spPr>
          <a:xfrm>
            <a:off x="5121275" y="352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2" name=" 14"/>
          <p:cNvSpPr/>
          <p:nvPr/>
        </p:nvSpPr>
        <p:spPr>
          <a:xfrm>
            <a:off x="5248275" y="365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3" name=" 14"/>
          <p:cNvSpPr/>
          <p:nvPr/>
        </p:nvSpPr>
        <p:spPr>
          <a:xfrm>
            <a:off x="5375275" y="377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4" name=" 14"/>
          <p:cNvSpPr/>
          <p:nvPr/>
        </p:nvSpPr>
        <p:spPr>
          <a:xfrm>
            <a:off x="5502275" y="390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5" name=" 14"/>
          <p:cNvSpPr/>
          <p:nvPr/>
        </p:nvSpPr>
        <p:spPr>
          <a:xfrm>
            <a:off x="5629275" y="403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6" name=" 14"/>
          <p:cNvSpPr/>
          <p:nvPr/>
        </p:nvSpPr>
        <p:spPr>
          <a:xfrm>
            <a:off x="5756275" y="415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7" name=" 14"/>
          <p:cNvSpPr/>
          <p:nvPr/>
        </p:nvSpPr>
        <p:spPr>
          <a:xfrm>
            <a:off x="5883275" y="428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8" name=" 14"/>
          <p:cNvSpPr/>
          <p:nvPr/>
        </p:nvSpPr>
        <p:spPr>
          <a:xfrm>
            <a:off x="6010275"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9" name=" 14"/>
          <p:cNvSpPr/>
          <p:nvPr/>
        </p:nvSpPr>
        <p:spPr>
          <a:xfrm>
            <a:off x="6137275" y="454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0" name=" 14"/>
          <p:cNvSpPr/>
          <p:nvPr/>
        </p:nvSpPr>
        <p:spPr>
          <a:xfrm>
            <a:off x="6264275"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1" name=" 14"/>
          <p:cNvSpPr/>
          <p:nvPr/>
        </p:nvSpPr>
        <p:spPr>
          <a:xfrm>
            <a:off x="3367405" y="2927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2" name=" 14"/>
          <p:cNvSpPr/>
          <p:nvPr/>
        </p:nvSpPr>
        <p:spPr>
          <a:xfrm>
            <a:off x="3494405" y="3054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3" name=" 14"/>
          <p:cNvSpPr/>
          <p:nvPr/>
        </p:nvSpPr>
        <p:spPr>
          <a:xfrm>
            <a:off x="3621405" y="3181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4" name=" 14"/>
          <p:cNvSpPr/>
          <p:nvPr/>
        </p:nvSpPr>
        <p:spPr>
          <a:xfrm>
            <a:off x="3748405" y="3308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5" name=" 14"/>
          <p:cNvSpPr/>
          <p:nvPr/>
        </p:nvSpPr>
        <p:spPr>
          <a:xfrm>
            <a:off x="3875405" y="3435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6" name=" 14"/>
          <p:cNvSpPr/>
          <p:nvPr/>
        </p:nvSpPr>
        <p:spPr>
          <a:xfrm>
            <a:off x="4002405" y="3562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7" name=" 14"/>
          <p:cNvSpPr/>
          <p:nvPr/>
        </p:nvSpPr>
        <p:spPr>
          <a:xfrm>
            <a:off x="4129405" y="3689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8" name=" 14"/>
          <p:cNvSpPr/>
          <p:nvPr/>
        </p:nvSpPr>
        <p:spPr>
          <a:xfrm>
            <a:off x="4256405" y="3816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9" name=" 14"/>
          <p:cNvSpPr/>
          <p:nvPr/>
        </p:nvSpPr>
        <p:spPr>
          <a:xfrm>
            <a:off x="4383405" y="3943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0" name=" 14"/>
          <p:cNvSpPr/>
          <p:nvPr/>
        </p:nvSpPr>
        <p:spPr>
          <a:xfrm>
            <a:off x="4510405" y="4070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1" name=" 14"/>
          <p:cNvSpPr/>
          <p:nvPr/>
        </p:nvSpPr>
        <p:spPr>
          <a:xfrm>
            <a:off x="4637405" y="4197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2" name=" 14"/>
          <p:cNvSpPr/>
          <p:nvPr/>
        </p:nvSpPr>
        <p:spPr>
          <a:xfrm>
            <a:off x="4764405" y="4324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3" name=" 14"/>
          <p:cNvSpPr/>
          <p:nvPr/>
        </p:nvSpPr>
        <p:spPr>
          <a:xfrm>
            <a:off x="4891405" y="4451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4" name=" 14"/>
          <p:cNvSpPr/>
          <p:nvPr/>
        </p:nvSpPr>
        <p:spPr>
          <a:xfrm>
            <a:off x="5018405" y="4578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5" name=" 14"/>
          <p:cNvSpPr/>
          <p:nvPr/>
        </p:nvSpPr>
        <p:spPr>
          <a:xfrm>
            <a:off x="5145405" y="4705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6" name=" 14"/>
          <p:cNvSpPr/>
          <p:nvPr/>
        </p:nvSpPr>
        <p:spPr>
          <a:xfrm>
            <a:off x="5272405" y="4832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7" name=" 14"/>
          <p:cNvSpPr/>
          <p:nvPr/>
        </p:nvSpPr>
        <p:spPr>
          <a:xfrm>
            <a:off x="5399405" y="4959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8" name=" 14"/>
          <p:cNvSpPr/>
          <p:nvPr/>
        </p:nvSpPr>
        <p:spPr>
          <a:xfrm>
            <a:off x="5526405" y="5086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9" name=" 14"/>
          <p:cNvSpPr/>
          <p:nvPr/>
        </p:nvSpPr>
        <p:spPr>
          <a:xfrm>
            <a:off x="2835275" y="379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0" name=" 14"/>
          <p:cNvSpPr/>
          <p:nvPr/>
        </p:nvSpPr>
        <p:spPr>
          <a:xfrm>
            <a:off x="2581275" y="377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1" name=" 14"/>
          <p:cNvSpPr/>
          <p:nvPr/>
        </p:nvSpPr>
        <p:spPr>
          <a:xfrm>
            <a:off x="2708275" y="390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2" name=" 14"/>
          <p:cNvSpPr/>
          <p:nvPr/>
        </p:nvSpPr>
        <p:spPr>
          <a:xfrm>
            <a:off x="2835275" y="403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3" name=" 14"/>
          <p:cNvSpPr/>
          <p:nvPr/>
        </p:nvSpPr>
        <p:spPr>
          <a:xfrm>
            <a:off x="2962275" y="415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4" name=" 14"/>
          <p:cNvSpPr/>
          <p:nvPr/>
        </p:nvSpPr>
        <p:spPr>
          <a:xfrm>
            <a:off x="3089275" y="428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5" name=" 14"/>
          <p:cNvSpPr/>
          <p:nvPr/>
        </p:nvSpPr>
        <p:spPr>
          <a:xfrm>
            <a:off x="3216275"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6" name=" 14"/>
          <p:cNvSpPr/>
          <p:nvPr/>
        </p:nvSpPr>
        <p:spPr>
          <a:xfrm>
            <a:off x="3343275" y="454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7" name=" 14"/>
          <p:cNvSpPr/>
          <p:nvPr/>
        </p:nvSpPr>
        <p:spPr>
          <a:xfrm>
            <a:off x="3470275"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8" name=" 14"/>
          <p:cNvSpPr/>
          <p:nvPr/>
        </p:nvSpPr>
        <p:spPr>
          <a:xfrm>
            <a:off x="3597275" y="479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59" name=" 14"/>
          <p:cNvSpPr/>
          <p:nvPr/>
        </p:nvSpPr>
        <p:spPr>
          <a:xfrm>
            <a:off x="3724275" y="492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0" name=" 14"/>
          <p:cNvSpPr/>
          <p:nvPr/>
        </p:nvSpPr>
        <p:spPr>
          <a:xfrm>
            <a:off x="3851275" y="504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1" name=" 14"/>
          <p:cNvSpPr/>
          <p:nvPr/>
        </p:nvSpPr>
        <p:spPr>
          <a:xfrm>
            <a:off x="3978275" y="517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2" name=" 14"/>
          <p:cNvSpPr/>
          <p:nvPr/>
        </p:nvSpPr>
        <p:spPr>
          <a:xfrm>
            <a:off x="4105275" y="530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3" name=" 14"/>
          <p:cNvSpPr/>
          <p:nvPr/>
        </p:nvSpPr>
        <p:spPr>
          <a:xfrm>
            <a:off x="4232275" y="542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4" name=" 14"/>
          <p:cNvSpPr/>
          <p:nvPr/>
        </p:nvSpPr>
        <p:spPr>
          <a:xfrm>
            <a:off x="4331970" y="530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5" name=" 14"/>
          <p:cNvSpPr/>
          <p:nvPr/>
        </p:nvSpPr>
        <p:spPr>
          <a:xfrm>
            <a:off x="4077970" y="4959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6" name=" 14"/>
          <p:cNvSpPr/>
          <p:nvPr/>
        </p:nvSpPr>
        <p:spPr>
          <a:xfrm>
            <a:off x="5172710" y="5340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7" name=" 14"/>
          <p:cNvSpPr/>
          <p:nvPr/>
        </p:nvSpPr>
        <p:spPr>
          <a:xfrm>
            <a:off x="4918710" y="2724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8" name=" 14"/>
          <p:cNvSpPr/>
          <p:nvPr/>
        </p:nvSpPr>
        <p:spPr>
          <a:xfrm>
            <a:off x="4688840" y="33274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9" name=" 14"/>
          <p:cNvSpPr/>
          <p:nvPr/>
        </p:nvSpPr>
        <p:spPr>
          <a:xfrm>
            <a:off x="4764405" y="388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0" name=" 14"/>
          <p:cNvSpPr/>
          <p:nvPr/>
        </p:nvSpPr>
        <p:spPr>
          <a:xfrm>
            <a:off x="4283710" y="2216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1" name=" 14"/>
          <p:cNvSpPr/>
          <p:nvPr/>
        </p:nvSpPr>
        <p:spPr>
          <a:xfrm>
            <a:off x="5756275" y="261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2" name=" 14"/>
          <p:cNvSpPr/>
          <p:nvPr/>
        </p:nvSpPr>
        <p:spPr>
          <a:xfrm>
            <a:off x="5883275" y="2743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3" name=" 14"/>
          <p:cNvSpPr/>
          <p:nvPr/>
        </p:nvSpPr>
        <p:spPr>
          <a:xfrm>
            <a:off x="6010275" y="2870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4" name=" 14"/>
          <p:cNvSpPr/>
          <p:nvPr/>
        </p:nvSpPr>
        <p:spPr>
          <a:xfrm>
            <a:off x="6137275" y="2997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5" name=" 14"/>
          <p:cNvSpPr/>
          <p:nvPr/>
        </p:nvSpPr>
        <p:spPr>
          <a:xfrm>
            <a:off x="6264275" y="3124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6" name=" 14"/>
          <p:cNvSpPr/>
          <p:nvPr/>
        </p:nvSpPr>
        <p:spPr>
          <a:xfrm>
            <a:off x="6391275" y="3251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7" name=" 14"/>
          <p:cNvSpPr/>
          <p:nvPr/>
        </p:nvSpPr>
        <p:spPr>
          <a:xfrm>
            <a:off x="6137275" y="341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8" name=" 14"/>
          <p:cNvSpPr/>
          <p:nvPr/>
        </p:nvSpPr>
        <p:spPr>
          <a:xfrm>
            <a:off x="5728970" y="49784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9" name=" 14"/>
          <p:cNvSpPr/>
          <p:nvPr/>
        </p:nvSpPr>
        <p:spPr>
          <a:xfrm>
            <a:off x="5419725"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0" name=" 14"/>
          <p:cNvSpPr/>
          <p:nvPr/>
        </p:nvSpPr>
        <p:spPr>
          <a:xfrm>
            <a:off x="4486275" y="212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1" name=" 14"/>
          <p:cNvSpPr/>
          <p:nvPr/>
        </p:nvSpPr>
        <p:spPr>
          <a:xfrm>
            <a:off x="6490970" y="2851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2" name=" 14"/>
          <p:cNvSpPr/>
          <p:nvPr/>
        </p:nvSpPr>
        <p:spPr>
          <a:xfrm>
            <a:off x="5934710" y="3124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3" name=" 14"/>
          <p:cNvSpPr/>
          <p:nvPr/>
        </p:nvSpPr>
        <p:spPr>
          <a:xfrm>
            <a:off x="5601970" y="2870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5" name=" 14"/>
          <p:cNvSpPr/>
          <p:nvPr/>
        </p:nvSpPr>
        <p:spPr>
          <a:xfrm>
            <a:off x="5474970" y="54864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6" name=" 14"/>
          <p:cNvSpPr/>
          <p:nvPr/>
        </p:nvSpPr>
        <p:spPr>
          <a:xfrm>
            <a:off x="2656840" y="30734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7" name=" 14"/>
          <p:cNvSpPr/>
          <p:nvPr/>
        </p:nvSpPr>
        <p:spPr>
          <a:xfrm>
            <a:off x="3065145"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8" name=" 14"/>
          <p:cNvSpPr/>
          <p:nvPr/>
        </p:nvSpPr>
        <p:spPr>
          <a:xfrm>
            <a:off x="2076450" y="43434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89" name=" 14"/>
          <p:cNvSpPr/>
          <p:nvPr/>
        </p:nvSpPr>
        <p:spPr>
          <a:xfrm>
            <a:off x="2251710" y="4197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0" name=" 14"/>
          <p:cNvSpPr/>
          <p:nvPr/>
        </p:nvSpPr>
        <p:spPr>
          <a:xfrm>
            <a:off x="2378710" y="4324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1" name=" 14"/>
          <p:cNvSpPr/>
          <p:nvPr/>
        </p:nvSpPr>
        <p:spPr>
          <a:xfrm>
            <a:off x="2505710" y="4451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2" name=" 14"/>
          <p:cNvSpPr/>
          <p:nvPr/>
        </p:nvSpPr>
        <p:spPr>
          <a:xfrm>
            <a:off x="2632710" y="4578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3" name=" 14"/>
          <p:cNvSpPr/>
          <p:nvPr/>
        </p:nvSpPr>
        <p:spPr>
          <a:xfrm>
            <a:off x="2759710" y="4705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4" name=" 14"/>
          <p:cNvSpPr/>
          <p:nvPr/>
        </p:nvSpPr>
        <p:spPr>
          <a:xfrm>
            <a:off x="3013710" y="4705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5" name=" 14"/>
          <p:cNvSpPr/>
          <p:nvPr/>
        </p:nvSpPr>
        <p:spPr>
          <a:xfrm>
            <a:off x="3240405" y="492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6" name=" 14"/>
          <p:cNvSpPr/>
          <p:nvPr/>
        </p:nvSpPr>
        <p:spPr>
          <a:xfrm>
            <a:off x="3140710" y="5086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7" name=" 14"/>
          <p:cNvSpPr/>
          <p:nvPr/>
        </p:nvSpPr>
        <p:spPr>
          <a:xfrm>
            <a:off x="3267710" y="5213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8" name=" 14"/>
          <p:cNvSpPr/>
          <p:nvPr/>
        </p:nvSpPr>
        <p:spPr>
          <a:xfrm>
            <a:off x="3394710" y="5340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99" name=" 14"/>
          <p:cNvSpPr/>
          <p:nvPr/>
        </p:nvSpPr>
        <p:spPr>
          <a:xfrm>
            <a:off x="3521710" y="5467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0" name=" 14"/>
          <p:cNvSpPr/>
          <p:nvPr/>
        </p:nvSpPr>
        <p:spPr>
          <a:xfrm>
            <a:off x="3521710" y="56324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1" name=" 14"/>
          <p:cNvSpPr/>
          <p:nvPr/>
        </p:nvSpPr>
        <p:spPr>
          <a:xfrm>
            <a:off x="3775710" y="5721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2" name=" 14"/>
          <p:cNvSpPr/>
          <p:nvPr/>
        </p:nvSpPr>
        <p:spPr>
          <a:xfrm>
            <a:off x="3851275" y="54864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3" name=" 14"/>
          <p:cNvSpPr/>
          <p:nvPr/>
        </p:nvSpPr>
        <p:spPr>
          <a:xfrm>
            <a:off x="3319145" y="57404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4" name=" 14"/>
          <p:cNvSpPr/>
          <p:nvPr/>
        </p:nvSpPr>
        <p:spPr>
          <a:xfrm>
            <a:off x="3089275" y="339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5" name=" 14"/>
          <p:cNvSpPr/>
          <p:nvPr/>
        </p:nvSpPr>
        <p:spPr>
          <a:xfrm>
            <a:off x="3216275" y="352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6" name=" 14"/>
          <p:cNvSpPr/>
          <p:nvPr/>
        </p:nvSpPr>
        <p:spPr>
          <a:xfrm>
            <a:off x="3343275" y="365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7" name=" 14"/>
          <p:cNvSpPr/>
          <p:nvPr/>
        </p:nvSpPr>
        <p:spPr>
          <a:xfrm>
            <a:off x="3470275" y="377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8" name=" 14"/>
          <p:cNvSpPr/>
          <p:nvPr/>
        </p:nvSpPr>
        <p:spPr>
          <a:xfrm>
            <a:off x="3597275" y="390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09" name=" 14"/>
          <p:cNvSpPr/>
          <p:nvPr/>
        </p:nvSpPr>
        <p:spPr>
          <a:xfrm>
            <a:off x="3724275" y="403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0" name=" 14"/>
          <p:cNvSpPr/>
          <p:nvPr/>
        </p:nvSpPr>
        <p:spPr>
          <a:xfrm>
            <a:off x="3851275" y="415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1" name=" 14"/>
          <p:cNvSpPr/>
          <p:nvPr/>
        </p:nvSpPr>
        <p:spPr>
          <a:xfrm>
            <a:off x="3978275" y="428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2" name=" 14"/>
          <p:cNvSpPr/>
          <p:nvPr/>
        </p:nvSpPr>
        <p:spPr>
          <a:xfrm>
            <a:off x="4105275"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3" name=" 14"/>
          <p:cNvSpPr/>
          <p:nvPr/>
        </p:nvSpPr>
        <p:spPr>
          <a:xfrm>
            <a:off x="4688840" y="301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4" name=" 14"/>
          <p:cNvSpPr/>
          <p:nvPr/>
        </p:nvSpPr>
        <p:spPr>
          <a:xfrm>
            <a:off x="4815840" y="314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5" name=" 14"/>
          <p:cNvSpPr/>
          <p:nvPr/>
        </p:nvSpPr>
        <p:spPr>
          <a:xfrm>
            <a:off x="4942840" y="327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6" name=" 14"/>
          <p:cNvSpPr/>
          <p:nvPr/>
        </p:nvSpPr>
        <p:spPr>
          <a:xfrm>
            <a:off x="5069840" y="339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7" name=" 14"/>
          <p:cNvSpPr/>
          <p:nvPr/>
        </p:nvSpPr>
        <p:spPr>
          <a:xfrm>
            <a:off x="4053840" y="328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8" name=" 14"/>
          <p:cNvSpPr/>
          <p:nvPr/>
        </p:nvSpPr>
        <p:spPr>
          <a:xfrm>
            <a:off x="4180840" y="341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9" name=" 14"/>
          <p:cNvSpPr/>
          <p:nvPr/>
        </p:nvSpPr>
        <p:spPr>
          <a:xfrm>
            <a:off x="4307840" y="354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0" name=" 14"/>
          <p:cNvSpPr/>
          <p:nvPr/>
        </p:nvSpPr>
        <p:spPr>
          <a:xfrm>
            <a:off x="4434840" y="367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1" name=" 14"/>
          <p:cNvSpPr/>
          <p:nvPr/>
        </p:nvSpPr>
        <p:spPr>
          <a:xfrm>
            <a:off x="4561840" y="379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2" name=" 14"/>
          <p:cNvSpPr/>
          <p:nvPr/>
        </p:nvSpPr>
        <p:spPr>
          <a:xfrm>
            <a:off x="4688840"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3" name=" 14"/>
          <p:cNvSpPr/>
          <p:nvPr/>
        </p:nvSpPr>
        <p:spPr>
          <a:xfrm>
            <a:off x="4815840"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4" name=" 14"/>
          <p:cNvSpPr/>
          <p:nvPr/>
        </p:nvSpPr>
        <p:spPr>
          <a:xfrm>
            <a:off x="4942840"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5" name=" 14"/>
          <p:cNvSpPr/>
          <p:nvPr/>
        </p:nvSpPr>
        <p:spPr>
          <a:xfrm>
            <a:off x="5069840"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6" name=" 14"/>
          <p:cNvSpPr/>
          <p:nvPr/>
        </p:nvSpPr>
        <p:spPr>
          <a:xfrm>
            <a:off x="5196840"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7" name=" 14"/>
          <p:cNvSpPr/>
          <p:nvPr/>
        </p:nvSpPr>
        <p:spPr>
          <a:xfrm>
            <a:off x="5323840"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8" name=" 14"/>
          <p:cNvSpPr/>
          <p:nvPr/>
        </p:nvSpPr>
        <p:spPr>
          <a:xfrm>
            <a:off x="5450840"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9" name=" 14"/>
          <p:cNvSpPr/>
          <p:nvPr/>
        </p:nvSpPr>
        <p:spPr>
          <a:xfrm>
            <a:off x="3089275" y="390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0" name=" 14"/>
          <p:cNvSpPr/>
          <p:nvPr/>
        </p:nvSpPr>
        <p:spPr>
          <a:xfrm>
            <a:off x="3216275" y="403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1" name=" 14"/>
          <p:cNvSpPr/>
          <p:nvPr/>
        </p:nvSpPr>
        <p:spPr>
          <a:xfrm>
            <a:off x="3343275" y="415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2" name=" 14"/>
          <p:cNvSpPr/>
          <p:nvPr/>
        </p:nvSpPr>
        <p:spPr>
          <a:xfrm>
            <a:off x="3470275" y="428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3" name=" 14"/>
          <p:cNvSpPr/>
          <p:nvPr/>
        </p:nvSpPr>
        <p:spPr>
          <a:xfrm>
            <a:off x="3597275"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4" name=" 14"/>
          <p:cNvSpPr/>
          <p:nvPr/>
        </p:nvSpPr>
        <p:spPr>
          <a:xfrm>
            <a:off x="4994275" y="2870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5" name=" 14"/>
          <p:cNvSpPr/>
          <p:nvPr/>
        </p:nvSpPr>
        <p:spPr>
          <a:xfrm>
            <a:off x="4410710" y="3124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6" name=" 14"/>
          <p:cNvSpPr/>
          <p:nvPr/>
        </p:nvSpPr>
        <p:spPr>
          <a:xfrm>
            <a:off x="4537710" y="3251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7" name=" 14"/>
          <p:cNvSpPr/>
          <p:nvPr/>
        </p:nvSpPr>
        <p:spPr>
          <a:xfrm>
            <a:off x="4664710" y="3378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8" name=" 14"/>
          <p:cNvSpPr/>
          <p:nvPr/>
        </p:nvSpPr>
        <p:spPr>
          <a:xfrm>
            <a:off x="4791710" y="3505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9" name=" 14"/>
          <p:cNvSpPr/>
          <p:nvPr/>
        </p:nvSpPr>
        <p:spPr>
          <a:xfrm>
            <a:off x="4918710" y="3632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0" name=" 14"/>
          <p:cNvSpPr/>
          <p:nvPr/>
        </p:nvSpPr>
        <p:spPr>
          <a:xfrm>
            <a:off x="5045710" y="3759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1" name=" 14"/>
          <p:cNvSpPr/>
          <p:nvPr/>
        </p:nvSpPr>
        <p:spPr>
          <a:xfrm>
            <a:off x="5172710" y="388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2" name=" 14"/>
          <p:cNvSpPr/>
          <p:nvPr/>
        </p:nvSpPr>
        <p:spPr>
          <a:xfrm>
            <a:off x="3672840" y="354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3" name=" 14"/>
          <p:cNvSpPr/>
          <p:nvPr/>
        </p:nvSpPr>
        <p:spPr>
          <a:xfrm>
            <a:off x="3799840" y="367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4" name=" 14"/>
          <p:cNvSpPr/>
          <p:nvPr/>
        </p:nvSpPr>
        <p:spPr>
          <a:xfrm>
            <a:off x="3926840" y="379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5" name=" 14"/>
          <p:cNvSpPr/>
          <p:nvPr/>
        </p:nvSpPr>
        <p:spPr>
          <a:xfrm>
            <a:off x="4053840"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6" name=" 14"/>
          <p:cNvSpPr/>
          <p:nvPr/>
        </p:nvSpPr>
        <p:spPr>
          <a:xfrm>
            <a:off x="4180840"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7" name=" 14"/>
          <p:cNvSpPr/>
          <p:nvPr/>
        </p:nvSpPr>
        <p:spPr>
          <a:xfrm>
            <a:off x="4307840"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8" name=" 14"/>
          <p:cNvSpPr/>
          <p:nvPr/>
        </p:nvSpPr>
        <p:spPr>
          <a:xfrm>
            <a:off x="4434840"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9" name=" 14"/>
          <p:cNvSpPr/>
          <p:nvPr/>
        </p:nvSpPr>
        <p:spPr>
          <a:xfrm>
            <a:off x="4561840"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0" name=" 14"/>
          <p:cNvSpPr/>
          <p:nvPr/>
        </p:nvSpPr>
        <p:spPr>
          <a:xfrm>
            <a:off x="4688840"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1" name=" 14"/>
          <p:cNvSpPr/>
          <p:nvPr/>
        </p:nvSpPr>
        <p:spPr>
          <a:xfrm>
            <a:off x="4815840"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2" name=" 14"/>
          <p:cNvSpPr/>
          <p:nvPr/>
        </p:nvSpPr>
        <p:spPr>
          <a:xfrm>
            <a:off x="4942840" y="481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3" name=" 14"/>
          <p:cNvSpPr/>
          <p:nvPr/>
        </p:nvSpPr>
        <p:spPr>
          <a:xfrm>
            <a:off x="5069840" y="494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4" name=" 14"/>
          <p:cNvSpPr/>
          <p:nvPr/>
        </p:nvSpPr>
        <p:spPr>
          <a:xfrm>
            <a:off x="4434840" y="201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5" name=" 14"/>
          <p:cNvSpPr/>
          <p:nvPr/>
        </p:nvSpPr>
        <p:spPr>
          <a:xfrm>
            <a:off x="3113405" y="278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6" name=" 14"/>
          <p:cNvSpPr/>
          <p:nvPr/>
        </p:nvSpPr>
        <p:spPr>
          <a:xfrm>
            <a:off x="3240405"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7" name=" 14"/>
          <p:cNvSpPr/>
          <p:nvPr/>
        </p:nvSpPr>
        <p:spPr>
          <a:xfrm>
            <a:off x="3367405"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8" name=" 14"/>
          <p:cNvSpPr/>
          <p:nvPr/>
        </p:nvSpPr>
        <p:spPr>
          <a:xfrm>
            <a:off x="3494405"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59" name=" 14"/>
          <p:cNvSpPr/>
          <p:nvPr/>
        </p:nvSpPr>
        <p:spPr>
          <a:xfrm>
            <a:off x="3621405"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0" name=" 14"/>
          <p:cNvSpPr/>
          <p:nvPr/>
        </p:nvSpPr>
        <p:spPr>
          <a:xfrm>
            <a:off x="3748405"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1" name=" 14"/>
          <p:cNvSpPr/>
          <p:nvPr/>
        </p:nvSpPr>
        <p:spPr>
          <a:xfrm>
            <a:off x="3875405"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2" name=" 14"/>
          <p:cNvSpPr/>
          <p:nvPr/>
        </p:nvSpPr>
        <p:spPr>
          <a:xfrm>
            <a:off x="4002405"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3" name=" 14"/>
          <p:cNvSpPr/>
          <p:nvPr/>
        </p:nvSpPr>
        <p:spPr>
          <a:xfrm>
            <a:off x="5220970"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4" name=" 14"/>
          <p:cNvSpPr/>
          <p:nvPr/>
        </p:nvSpPr>
        <p:spPr>
          <a:xfrm>
            <a:off x="5347970"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5" name=" 14"/>
          <p:cNvSpPr/>
          <p:nvPr/>
        </p:nvSpPr>
        <p:spPr>
          <a:xfrm>
            <a:off x="5474970"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6" name=" 14"/>
          <p:cNvSpPr/>
          <p:nvPr/>
        </p:nvSpPr>
        <p:spPr>
          <a:xfrm>
            <a:off x="5601970"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7" name=" 14"/>
          <p:cNvSpPr/>
          <p:nvPr/>
        </p:nvSpPr>
        <p:spPr>
          <a:xfrm>
            <a:off x="5728970"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8" name=" 14"/>
          <p:cNvSpPr/>
          <p:nvPr/>
        </p:nvSpPr>
        <p:spPr>
          <a:xfrm>
            <a:off x="5855970"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9" name=" 14"/>
          <p:cNvSpPr/>
          <p:nvPr/>
        </p:nvSpPr>
        <p:spPr>
          <a:xfrm>
            <a:off x="5982970"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0" name=" 14"/>
          <p:cNvSpPr/>
          <p:nvPr/>
        </p:nvSpPr>
        <p:spPr>
          <a:xfrm>
            <a:off x="4331970" y="3943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1" name=" 14"/>
          <p:cNvSpPr/>
          <p:nvPr/>
        </p:nvSpPr>
        <p:spPr>
          <a:xfrm>
            <a:off x="4458970" y="4070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2" name=" 14"/>
          <p:cNvSpPr/>
          <p:nvPr/>
        </p:nvSpPr>
        <p:spPr>
          <a:xfrm>
            <a:off x="4585970" y="4197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3" name=" 14"/>
          <p:cNvSpPr/>
          <p:nvPr/>
        </p:nvSpPr>
        <p:spPr>
          <a:xfrm>
            <a:off x="4712970" y="4324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4" name=" 14"/>
          <p:cNvSpPr/>
          <p:nvPr/>
        </p:nvSpPr>
        <p:spPr>
          <a:xfrm>
            <a:off x="4839970" y="4451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5" name=" 14"/>
          <p:cNvSpPr/>
          <p:nvPr/>
        </p:nvSpPr>
        <p:spPr>
          <a:xfrm>
            <a:off x="4966970" y="4578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6" name=" 14"/>
          <p:cNvSpPr/>
          <p:nvPr/>
        </p:nvSpPr>
        <p:spPr>
          <a:xfrm>
            <a:off x="5093970" y="4705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7" name=" 14"/>
          <p:cNvSpPr/>
          <p:nvPr/>
        </p:nvSpPr>
        <p:spPr>
          <a:xfrm>
            <a:off x="2732405"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8" name=" 14"/>
          <p:cNvSpPr/>
          <p:nvPr/>
        </p:nvSpPr>
        <p:spPr>
          <a:xfrm>
            <a:off x="2859405"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79" name=" 14"/>
          <p:cNvSpPr/>
          <p:nvPr/>
        </p:nvSpPr>
        <p:spPr>
          <a:xfrm>
            <a:off x="2986405"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0" name=" 14"/>
          <p:cNvSpPr/>
          <p:nvPr/>
        </p:nvSpPr>
        <p:spPr>
          <a:xfrm>
            <a:off x="3113405"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1" name=" 14"/>
          <p:cNvSpPr/>
          <p:nvPr/>
        </p:nvSpPr>
        <p:spPr>
          <a:xfrm>
            <a:off x="3240405"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2" name=" 14"/>
          <p:cNvSpPr/>
          <p:nvPr/>
        </p:nvSpPr>
        <p:spPr>
          <a:xfrm>
            <a:off x="3367405"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3" name=" 14"/>
          <p:cNvSpPr/>
          <p:nvPr/>
        </p:nvSpPr>
        <p:spPr>
          <a:xfrm>
            <a:off x="3494405"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4" name=" 14"/>
          <p:cNvSpPr/>
          <p:nvPr/>
        </p:nvSpPr>
        <p:spPr>
          <a:xfrm>
            <a:off x="5653405" y="390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5" name=" 14"/>
          <p:cNvSpPr/>
          <p:nvPr/>
        </p:nvSpPr>
        <p:spPr>
          <a:xfrm>
            <a:off x="5780405" y="403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6" name=" 14"/>
          <p:cNvSpPr/>
          <p:nvPr/>
        </p:nvSpPr>
        <p:spPr>
          <a:xfrm>
            <a:off x="5907405" y="415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7" name=" 14"/>
          <p:cNvSpPr/>
          <p:nvPr/>
        </p:nvSpPr>
        <p:spPr>
          <a:xfrm>
            <a:off x="6034405" y="428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8" name=" 14"/>
          <p:cNvSpPr/>
          <p:nvPr/>
        </p:nvSpPr>
        <p:spPr>
          <a:xfrm>
            <a:off x="6161405"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9" name=" 14"/>
          <p:cNvSpPr/>
          <p:nvPr/>
        </p:nvSpPr>
        <p:spPr>
          <a:xfrm>
            <a:off x="6288405" y="454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0" name=" 14"/>
          <p:cNvSpPr/>
          <p:nvPr/>
        </p:nvSpPr>
        <p:spPr>
          <a:xfrm>
            <a:off x="6415405"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1" name=" 14"/>
          <p:cNvSpPr/>
          <p:nvPr/>
        </p:nvSpPr>
        <p:spPr>
          <a:xfrm>
            <a:off x="4815840" y="390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2" name=" 14"/>
          <p:cNvSpPr/>
          <p:nvPr/>
        </p:nvSpPr>
        <p:spPr>
          <a:xfrm>
            <a:off x="4942840" y="403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3" name=" 14"/>
          <p:cNvSpPr/>
          <p:nvPr/>
        </p:nvSpPr>
        <p:spPr>
          <a:xfrm>
            <a:off x="5069840" y="415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4" name=" 14"/>
          <p:cNvSpPr/>
          <p:nvPr/>
        </p:nvSpPr>
        <p:spPr>
          <a:xfrm>
            <a:off x="5196840" y="428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5" name=" 14"/>
          <p:cNvSpPr/>
          <p:nvPr/>
        </p:nvSpPr>
        <p:spPr>
          <a:xfrm>
            <a:off x="5323840"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6" name=" 14"/>
          <p:cNvSpPr/>
          <p:nvPr/>
        </p:nvSpPr>
        <p:spPr>
          <a:xfrm>
            <a:off x="5450840" y="454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7" name=" 14"/>
          <p:cNvSpPr/>
          <p:nvPr/>
        </p:nvSpPr>
        <p:spPr>
          <a:xfrm>
            <a:off x="5577840"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8" name=" 14"/>
          <p:cNvSpPr/>
          <p:nvPr/>
        </p:nvSpPr>
        <p:spPr>
          <a:xfrm>
            <a:off x="3696970" y="3943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9" name=" 14"/>
          <p:cNvSpPr/>
          <p:nvPr/>
        </p:nvSpPr>
        <p:spPr>
          <a:xfrm>
            <a:off x="3823970" y="4070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0" name=" 14"/>
          <p:cNvSpPr/>
          <p:nvPr/>
        </p:nvSpPr>
        <p:spPr>
          <a:xfrm>
            <a:off x="3950970" y="4197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1" name=" 14"/>
          <p:cNvSpPr/>
          <p:nvPr/>
        </p:nvSpPr>
        <p:spPr>
          <a:xfrm>
            <a:off x="4077970" y="4324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2" name=" 14"/>
          <p:cNvSpPr/>
          <p:nvPr/>
        </p:nvSpPr>
        <p:spPr>
          <a:xfrm>
            <a:off x="4204970" y="4451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3" name=" 14"/>
          <p:cNvSpPr/>
          <p:nvPr/>
        </p:nvSpPr>
        <p:spPr>
          <a:xfrm>
            <a:off x="4331970" y="4578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4" name=" 14"/>
          <p:cNvSpPr/>
          <p:nvPr/>
        </p:nvSpPr>
        <p:spPr>
          <a:xfrm>
            <a:off x="4458970" y="4705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5" name=" 14"/>
          <p:cNvSpPr/>
          <p:nvPr/>
        </p:nvSpPr>
        <p:spPr>
          <a:xfrm>
            <a:off x="2783840"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6" name=" 14"/>
          <p:cNvSpPr/>
          <p:nvPr/>
        </p:nvSpPr>
        <p:spPr>
          <a:xfrm>
            <a:off x="4458970" y="4267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7" name=" 14"/>
          <p:cNvSpPr/>
          <p:nvPr/>
        </p:nvSpPr>
        <p:spPr>
          <a:xfrm>
            <a:off x="2759710"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8" name=" 14"/>
          <p:cNvSpPr/>
          <p:nvPr/>
        </p:nvSpPr>
        <p:spPr>
          <a:xfrm>
            <a:off x="2910840" y="390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9" name=" 14"/>
          <p:cNvSpPr/>
          <p:nvPr/>
        </p:nvSpPr>
        <p:spPr>
          <a:xfrm>
            <a:off x="3037840" y="403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0" name=" 14"/>
          <p:cNvSpPr/>
          <p:nvPr/>
        </p:nvSpPr>
        <p:spPr>
          <a:xfrm>
            <a:off x="3164840" y="415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1" name=" 14"/>
          <p:cNvSpPr/>
          <p:nvPr/>
        </p:nvSpPr>
        <p:spPr>
          <a:xfrm>
            <a:off x="3291840" y="428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2" name=" 14"/>
          <p:cNvSpPr/>
          <p:nvPr/>
        </p:nvSpPr>
        <p:spPr>
          <a:xfrm>
            <a:off x="3418840"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3" name=" 14"/>
          <p:cNvSpPr/>
          <p:nvPr/>
        </p:nvSpPr>
        <p:spPr>
          <a:xfrm>
            <a:off x="3545840" y="454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4" name=" 14"/>
          <p:cNvSpPr/>
          <p:nvPr/>
        </p:nvSpPr>
        <p:spPr>
          <a:xfrm>
            <a:off x="3672840"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5" name=" 14"/>
          <p:cNvSpPr/>
          <p:nvPr/>
        </p:nvSpPr>
        <p:spPr>
          <a:xfrm>
            <a:off x="4002405"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6" name=" 14"/>
          <p:cNvSpPr/>
          <p:nvPr/>
        </p:nvSpPr>
        <p:spPr>
          <a:xfrm>
            <a:off x="4129405"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7" name=" 14"/>
          <p:cNvSpPr/>
          <p:nvPr/>
        </p:nvSpPr>
        <p:spPr>
          <a:xfrm>
            <a:off x="4256405"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8" name=" 14"/>
          <p:cNvSpPr/>
          <p:nvPr/>
        </p:nvSpPr>
        <p:spPr>
          <a:xfrm>
            <a:off x="4383405"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9" name=" 14"/>
          <p:cNvSpPr/>
          <p:nvPr/>
        </p:nvSpPr>
        <p:spPr>
          <a:xfrm>
            <a:off x="4510405"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0" name=" 14"/>
          <p:cNvSpPr/>
          <p:nvPr/>
        </p:nvSpPr>
        <p:spPr>
          <a:xfrm>
            <a:off x="4637405"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1" name=" 14"/>
          <p:cNvSpPr/>
          <p:nvPr/>
        </p:nvSpPr>
        <p:spPr>
          <a:xfrm>
            <a:off x="4764405"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2" name=" 14"/>
          <p:cNvSpPr/>
          <p:nvPr/>
        </p:nvSpPr>
        <p:spPr>
          <a:xfrm>
            <a:off x="2783840" y="428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3" name=" 14"/>
          <p:cNvSpPr/>
          <p:nvPr/>
        </p:nvSpPr>
        <p:spPr>
          <a:xfrm>
            <a:off x="2910840"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4" name=" 14"/>
          <p:cNvSpPr/>
          <p:nvPr/>
        </p:nvSpPr>
        <p:spPr>
          <a:xfrm>
            <a:off x="3037840" y="454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5" name=" 14"/>
          <p:cNvSpPr/>
          <p:nvPr/>
        </p:nvSpPr>
        <p:spPr>
          <a:xfrm>
            <a:off x="3164840"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6" name=" 14"/>
          <p:cNvSpPr/>
          <p:nvPr/>
        </p:nvSpPr>
        <p:spPr>
          <a:xfrm>
            <a:off x="4486275" y="388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7" name=" 14"/>
          <p:cNvSpPr/>
          <p:nvPr/>
        </p:nvSpPr>
        <p:spPr>
          <a:xfrm>
            <a:off x="4613275" y="4013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8" name=" 14"/>
          <p:cNvSpPr/>
          <p:nvPr/>
        </p:nvSpPr>
        <p:spPr>
          <a:xfrm>
            <a:off x="4740275" y="4140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29" name=" 14"/>
          <p:cNvSpPr/>
          <p:nvPr/>
        </p:nvSpPr>
        <p:spPr>
          <a:xfrm>
            <a:off x="4867275" y="4267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0" name=" 14"/>
          <p:cNvSpPr/>
          <p:nvPr/>
        </p:nvSpPr>
        <p:spPr>
          <a:xfrm>
            <a:off x="3367405"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1" name=" 14"/>
          <p:cNvSpPr/>
          <p:nvPr/>
        </p:nvSpPr>
        <p:spPr>
          <a:xfrm>
            <a:off x="3494405"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2" name=" 14"/>
          <p:cNvSpPr/>
          <p:nvPr/>
        </p:nvSpPr>
        <p:spPr>
          <a:xfrm>
            <a:off x="3621405"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3" name=" 14"/>
          <p:cNvSpPr/>
          <p:nvPr/>
        </p:nvSpPr>
        <p:spPr>
          <a:xfrm>
            <a:off x="3748405"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4" name=" 14"/>
          <p:cNvSpPr/>
          <p:nvPr/>
        </p:nvSpPr>
        <p:spPr>
          <a:xfrm>
            <a:off x="3875405"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5" name=" 14"/>
          <p:cNvSpPr/>
          <p:nvPr/>
        </p:nvSpPr>
        <p:spPr>
          <a:xfrm>
            <a:off x="4002405"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6" name=" 14"/>
          <p:cNvSpPr/>
          <p:nvPr/>
        </p:nvSpPr>
        <p:spPr>
          <a:xfrm>
            <a:off x="4129405"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7" name=" 14"/>
          <p:cNvSpPr/>
          <p:nvPr/>
        </p:nvSpPr>
        <p:spPr>
          <a:xfrm>
            <a:off x="4156710" y="367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8" name=" 14"/>
          <p:cNvSpPr/>
          <p:nvPr/>
        </p:nvSpPr>
        <p:spPr>
          <a:xfrm>
            <a:off x="4283710" y="379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9" name=" 14"/>
          <p:cNvSpPr/>
          <p:nvPr/>
        </p:nvSpPr>
        <p:spPr>
          <a:xfrm>
            <a:off x="4410710"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0" name=" 14"/>
          <p:cNvSpPr/>
          <p:nvPr/>
        </p:nvSpPr>
        <p:spPr>
          <a:xfrm>
            <a:off x="5248275" y="278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1" name=" 14"/>
          <p:cNvSpPr/>
          <p:nvPr/>
        </p:nvSpPr>
        <p:spPr>
          <a:xfrm>
            <a:off x="5375275" y="290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2" name=" 14"/>
          <p:cNvSpPr/>
          <p:nvPr/>
        </p:nvSpPr>
        <p:spPr>
          <a:xfrm>
            <a:off x="5502275" y="303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3" name=" 14"/>
          <p:cNvSpPr/>
          <p:nvPr/>
        </p:nvSpPr>
        <p:spPr>
          <a:xfrm>
            <a:off x="5629275" y="316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4" name=" 14"/>
          <p:cNvSpPr/>
          <p:nvPr/>
        </p:nvSpPr>
        <p:spPr>
          <a:xfrm>
            <a:off x="5756275" y="328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5" name=" 14"/>
          <p:cNvSpPr/>
          <p:nvPr/>
        </p:nvSpPr>
        <p:spPr>
          <a:xfrm>
            <a:off x="5883275" y="341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6" name=" 14"/>
          <p:cNvSpPr/>
          <p:nvPr/>
        </p:nvSpPr>
        <p:spPr>
          <a:xfrm>
            <a:off x="6010275" y="354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7" name=" 14"/>
          <p:cNvSpPr/>
          <p:nvPr/>
        </p:nvSpPr>
        <p:spPr>
          <a:xfrm>
            <a:off x="6137275" y="367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8" name=" 14"/>
          <p:cNvSpPr/>
          <p:nvPr/>
        </p:nvSpPr>
        <p:spPr>
          <a:xfrm>
            <a:off x="6264275" y="379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9" name=" 14"/>
          <p:cNvSpPr/>
          <p:nvPr/>
        </p:nvSpPr>
        <p:spPr>
          <a:xfrm>
            <a:off x="6391275"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0" name=" 14"/>
          <p:cNvSpPr/>
          <p:nvPr/>
        </p:nvSpPr>
        <p:spPr>
          <a:xfrm>
            <a:off x="4613275" y="3054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1" name=" 14"/>
          <p:cNvSpPr/>
          <p:nvPr/>
        </p:nvSpPr>
        <p:spPr>
          <a:xfrm>
            <a:off x="4740275" y="3181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2" name=" 14"/>
          <p:cNvSpPr/>
          <p:nvPr/>
        </p:nvSpPr>
        <p:spPr>
          <a:xfrm>
            <a:off x="4867275" y="3308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3" name=" 14"/>
          <p:cNvSpPr/>
          <p:nvPr/>
        </p:nvSpPr>
        <p:spPr>
          <a:xfrm>
            <a:off x="4994275" y="3435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4" name=" 14"/>
          <p:cNvSpPr/>
          <p:nvPr/>
        </p:nvSpPr>
        <p:spPr>
          <a:xfrm>
            <a:off x="5121275" y="3562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5" name=" 14"/>
          <p:cNvSpPr/>
          <p:nvPr/>
        </p:nvSpPr>
        <p:spPr>
          <a:xfrm>
            <a:off x="5248275" y="3689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6" name=" 14"/>
          <p:cNvSpPr/>
          <p:nvPr/>
        </p:nvSpPr>
        <p:spPr>
          <a:xfrm>
            <a:off x="5375275" y="3816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7" name=" 14"/>
          <p:cNvSpPr/>
          <p:nvPr/>
        </p:nvSpPr>
        <p:spPr>
          <a:xfrm>
            <a:off x="5680710" y="276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8" name=" 14"/>
          <p:cNvSpPr/>
          <p:nvPr/>
        </p:nvSpPr>
        <p:spPr>
          <a:xfrm>
            <a:off x="5807710" y="288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59" name=" 14"/>
          <p:cNvSpPr/>
          <p:nvPr/>
        </p:nvSpPr>
        <p:spPr>
          <a:xfrm>
            <a:off x="5934710" y="301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0" name=" 14"/>
          <p:cNvSpPr/>
          <p:nvPr/>
        </p:nvSpPr>
        <p:spPr>
          <a:xfrm>
            <a:off x="6061710" y="314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1" name=" 14"/>
          <p:cNvSpPr/>
          <p:nvPr/>
        </p:nvSpPr>
        <p:spPr>
          <a:xfrm>
            <a:off x="6188710" y="327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2" name=" 14"/>
          <p:cNvSpPr/>
          <p:nvPr/>
        </p:nvSpPr>
        <p:spPr>
          <a:xfrm>
            <a:off x="6315710" y="339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3" name=" 14"/>
          <p:cNvSpPr/>
          <p:nvPr/>
        </p:nvSpPr>
        <p:spPr>
          <a:xfrm>
            <a:off x="4970145" y="288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4" name=" 14"/>
          <p:cNvSpPr/>
          <p:nvPr/>
        </p:nvSpPr>
        <p:spPr>
          <a:xfrm>
            <a:off x="5097145" y="301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5" name=" 14"/>
          <p:cNvSpPr/>
          <p:nvPr/>
        </p:nvSpPr>
        <p:spPr>
          <a:xfrm>
            <a:off x="5224145" y="314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6" name=" 14"/>
          <p:cNvSpPr/>
          <p:nvPr/>
        </p:nvSpPr>
        <p:spPr>
          <a:xfrm>
            <a:off x="5351145" y="327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7" name=" 14"/>
          <p:cNvSpPr/>
          <p:nvPr/>
        </p:nvSpPr>
        <p:spPr>
          <a:xfrm>
            <a:off x="5478145" y="339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8" name=" 14"/>
          <p:cNvSpPr/>
          <p:nvPr/>
        </p:nvSpPr>
        <p:spPr>
          <a:xfrm>
            <a:off x="5605145" y="352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69" name=" 14"/>
          <p:cNvSpPr/>
          <p:nvPr/>
        </p:nvSpPr>
        <p:spPr>
          <a:xfrm>
            <a:off x="5732145" y="365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0" name=" 14"/>
          <p:cNvSpPr/>
          <p:nvPr/>
        </p:nvSpPr>
        <p:spPr>
          <a:xfrm>
            <a:off x="5859145" y="377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1" name=" 14"/>
          <p:cNvSpPr/>
          <p:nvPr/>
        </p:nvSpPr>
        <p:spPr>
          <a:xfrm>
            <a:off x="5986145" y="390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2" name=" 14"/>
          <p:cNvSpPr/>
          <p:nvPr/>
        </p:nvSpPr>
        <p:spPr>
          <a:xfrm>
            <a:off x="4232275" y="3308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3" name=" 14"/>
          <p:cNvSpPr/>
          <p:nvPr/>
        </p:nvSpPr>
        <p:spPr>
          <a:xfrm>
            <a:off x="4359275" y="3435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4" name=" 14"/>
          <p:cNvSpPr/>
          <p:nvPr/>
        </p:nvSpPr>
        <p:spPr>
          <a:xfrm>
            <a:off x="4486275" y="3562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5" name=" 14"/>
          <p:cNvSpPr/>
          <p:nvPr/>
        </p:nvSpPr>
        <p:spPr>
          <a:xfrm>
            <a:off x="4613275" y="3689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6" name=" 14"/>
          <p:cNvSpPr/>
          <p:nvPr/>
        </p:nvSpPr>
        <p:spPr>
          <a:xfrm>
            <a:off x="4740275" y="3816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7" name=" 14"/>
          <p:cNvSpPr/>
          <p:nvPr/>
        </p:nvSpPr>
        <p:spPr>
          <a:xfrm>
            <a:off x="5783580" y="3105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8" name=" 14"/>
          <p:cNvSpPr/>
          <p:nvPr/>
        </p:nvSpPr>
        <p:spPr>
          <a:xfrm>
            <a:off x="5553710" y="37084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9" name=" 14"/>
          <p:cNvSpPr/>
          <p:nvPr/>
        </p:nvSpPr>
        <p:spPr>
          <a:xfrm>
            <a:off x="5553710" y="339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0" name=" 14"/>
          <p:cNvSpPr/>
          <p:nvPr/>
        </p:nvSpPr>
        <p:spPr>
          <a:xfrm>
            <a:off x="5680710" y="352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1" name=" 14"/>
          <p:cNvSpPr/>
          <p:nvPr/>
        </p:nvSpPr>
        <p:spPr>
          <a:xfrm>
            <a:off x="5807710" y="365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2" name=" 14"/>
          <p:cNvSpPr/>
          <p:nvPr/>
        </p:nvSpPr>
        <p:spPr>
          <a:xfrm>
            <a:off x="5934710" y="377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3" name=" 14"/>
          <p:cNvSpPr/>
          <p:nvPr/>
        </p:nvSpPr>
        <p:spPr>
          <a:xfrm>
            <a:off x="4918710" y="367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4" name=" 14"/>
          <p:cNvSpPr/>
          <p:nvPr/>
        </p:nvSpPr>
        <p:spPr>
          <a:xfrm>
            <a:off x="5045710" y="379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5" name=" 14"/>
          <p:cNvSpPr/>
          <p:nvPr/>
        </p:nvSpPr>
        <p:spPr>
          <a:xfrm>
            <a:off x="5172710"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6" name=" 14"/>
          <p:cNvSpPr/>
          <p:nvPr/>
        </p:nvSpPr>
        <p:spPr>
          <a:xfrm>
            <a:off x="5859145" y="3251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7" name=" 14"/>
          <p:cNvSpPr/>
          <p:nvPr/>
        </p:nvSpPr>
        <p:spPr>
          <a:xfrm>
            <a:off x="5275580" y="3505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8" name=" 14"/>
          <p:cNvSpPr/>
          <p:nvPr/>
        </p:nvSpPr>
        <p:spPr>
          <a:xfrm>
            <a:off x="5402580" y="3632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9" name=" 14"/>
          <p:cNvSpPr/>
          <p:nvPr/>
        </p:nvSpPr>
        <p:spPr>
          <a:xfrm>
            <a:off x="5529580" y="3759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0" name=" 14"/>
          <p:cNvSpPr/>
          <p:nvPr/>
        </p:nvSpPr>
        <p:spPr>
          <a:xfrm>
            <a:off x="5656580" y="388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1" name=" 14"/>
          <p:cNvSpPr/>
          <p:nvPr/>
        </p:nvSpPr>
        <p:spPr>
          <a:xfrm>
            <a:off x="4537710"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2" name=" 14"/>
          <p:cNvSpPr/>
          <p:nvPr/>
        </p:nvSpPr>
        <p:spPr>
          <a:xfrm>
            <a:off x="2783840" y="3575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3" name=" 14"/>
          <p:cNvSpPr/>
          <p:nvPr/>
        </p:nvSpPr>
        <p:spPr>
          <a:xfrm>
            <a:off x="2910840" y="3702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4" name=" 14"/>
          <p:cNvSpPr/>
          <p:nvPr/>
        </p:nvSpPr>
        <p:spPr>
          <a:xfrm>
            <a:off x="4002405" y="2813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5" name=" 14"/>
          <p:cNvSpPr/>
          <p:nvPr/>
        </p:nvSpPr>
        <p:spPr>
          <a:xfrm>
            <a:off x="4129405" y="2940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6" name=" 14"/>
          <p:cNvSpPr/>
          <p:nvPr/>
        </p:nvSpPr>
        <p:spPr>
          <a:xfrm>
            <a:off x="3113405" y="2832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7" name=" 14"/>
          <p:cNvSpPr/>
          <p:nvPr/>
        </p:nvSpPr>
        <p:spPr>
          <a:xfrm>
            <a:off x="3240405" y="2959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8" name=" 14"/>
          <p:cNvSpPr/>
          <p:nvPr/>
        </p:nvSpPr>
        <p:spPr>
          <a:xfrm>
            <a:off x="3367405" y="3086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9" name=" 14"/>
          <p:cNvSpPr/>
          <p:nvPr/>
        </p:nvSpPr>
        <p:spPr>
          <a:xfrm>
            <a:off x="3494405" y="3213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0" name=" 14"/>
          <p:cNvSpPr/>
          <p:nvPr/>
        </p:nvSpPr>
        <p:spPr>
          <a:xfrm>
            <a:off x="3621405" y="3340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1" name=" 14"/>
          <p:cNvSpPr/>
          <p:nvPr/>
        </p:nvSpPr>
        <p:spPr>
          <a:xfrm>
            <a:off x="3748405" y="3467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2" name=" 14"/>
          <p:cNvSpPr/>
          <p:nvPr/>
        </p:nvSpPr>
        <p:spPr>
          <a:xfrm>
            <a:off x="3875405" y="3594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3" name=" 14"/>
          <p:cNvSpPr/>
          <p:nvPr/>
        </p:nvSpPr>
        <p:spPr>
          <a:xfrm>
            <a:off x="4002405" y="3721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4" name=" 14"/>
          <p:cNvSpPr/>
          <p:nvPr/>
        </p:nvSpPr>
        <p:spPr>
          <a:xfrm>
            <a:off x="3597275" y="2794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5" name=" 14"/>
          <p:cNvSpPr/>
          <p:nvPr/>
        </p:nvSpPr>
        <p:spPr>
          <a:xfrm>
            <a:off x="3724275" y="2921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6" name=" 14"/>
          <p:cNvSpPr/>
          <p:nvPr/>
        </p:nvSpPr>
        <p:spPr>
          <a:xfrm>
            <a:off x="3851275" y="3048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7" name=" 14"/>
          <p:cNvSpPr/>
          <p:nvPr/>
        </p:nvSpPr>
        <p:spPr>
          <a:xfrm>
            <a:off x="3978275" y="3175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8" name=" 14"/>
          <p:cNvSpPr/>
          <p:nvPr/>
        </p:nvSpPr>
        <p:spPr>
          <a:xfrm>
            <a:off x="4105275" y="3302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9" name=" 14"/>
          <p:cNvSpPr/>
          <p:nvPr/>
        </p:nvSpPr>
        <p:spPr>
          <a:xfrm>
            <a:off x="4232275" y="3429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0" name=" 14"/>
          <p:cNvSpPr/>
          <p:nvPr/>
        </p:nvSpPr>
        <p:spPr>
          <a:xfrm>
            <a:off x="2732405" y="3086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1" name=" 14"/>
          <p:cNvSpPr/>
          <p:nvPr/>
        </p:nvSpPr>
        <p:spPr>
          <a:xfrm>
            <a:off x="2859405" y="3213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2" name=" 14"/>
          <p:cNvSpPr/>
          <p:nvPr/>
        </p:nvSpPr>
        <p:spPr>
          <a:xfrm>
            <a:off x="2986405" y="3340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3" name=" 14"/>
          <p:cNvSpPr/>
          <p:nvPr/>
        </p:nvSpPr>
        <p:spPr>
          <a:xfrm>
            <a:off x="3113405" y="3467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4" name=" 14"/>
          <p:cNvSpPr/>
          <p:nvPr/>
        </p:nvSpPr>
        <p:spPr>
          <a:xfrm>
            <a:off x="3240405" y="3594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5" name=" 14"/>
          <p:cNvSpPr/>
          <p:nvPr/>
        </p:nvSpPr>
        <p:spPr>
          <a:xfrm>
            <a:off x="3367405" y="3721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6" name=" 14"/>
          <p:cNvSpPr/>
          <p:nvPr/>
        </p:nvSpPr>
        <p:spPr>
          <a:xfrm>
            <a:off x="4156710" y="27559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7" name=" 14"/>
          <p:cNvSpPr/>
          <p:nvPr/>
        </p:nvSpPr>
        <p:spPr>
          <a:xfrm>
            <a:off x="3926840" y="3359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8" name=" 14"/>
          <p:cNvSpPr/>
          <p:nvPr/>
        </p:nvSpPr>
        <p:spPr>
          <a:xfrm>
            <a:off x="2708275" y="3810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9" name=" 14"/>
          <p:cNvSpPr/>
          <p:nvPr/>
        </p:nvSpPr>
        <p:spPr>
          <a:xfrm>
            <a:off x="3926840" y="3048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0" name=" 14"/>
          <p:cNvSpPr/>
          <p:nvPr/>
        </p:nvSpPr>
        <p:spPr>
          <a:xfrm>
            <a:off x="4053840" y="3175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1" name=" 14"/>
          <p:cNvSpPr/>
          <p:nvPr/>
        </p:nvSpPr>
        <p:spPr>
          <a:xfrm>
            <a:off x="4180840" y="3302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2" name=" 14"/>
          <p:cNvSpPr/>
          <p:nvPr/>
        </p:nvSpPr>
        <p:spPr>
          <a:xfrm>
            <a:off x="3291840" y="3321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3" name=" 14"/>
          <p:cNvSpPr/>
          <p:nvPr/>
        </p:nvSpPr>
        <p:spPr>
          <a:xfrm>
            <a:off x="3418840" y="3448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4" name=" 14"/>
          <p:cNvSpPr/>
          <p:nvPr/>
        </p:nvSpPr>
        <p:spPr>
          <a:xfrm>
            <a:off x="3545840" y="3575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5" name=" 14"/>
          <p:cNvSpPr/>
          <p:nvPr/>
        </p:nvSpPr>
        <p:spPr>
          <a:xfrm>
            <a:off x="3672840" y="3702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6" name=" 14"/>
          <p:cNvSpPr/>
          <p:nvPr/>
        </p:nvSpPr>
        <p:spPr>
          <a:xfrm>
            <a:off x="4232275" y="2901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7" name=" 14"/>
          <p:cNvSpPr/>
          <p:nvPr/>
        </p:nvSpPr>
        <p:spPr>
          <a:xfrm>
            <a:off x="3648710" y="3155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8" name=" 14"/>
          <p:cNvSpPr/>
          <p:nvPr/>
        </p:nvSpPr>
        <p:spPr>
          <a:xfrm>
            <a:off x="3775710" y="3282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29" name=" 14"/>
          <p:cNvSpPr/>
          <p:nvPr/>
        </p:nvSpPr>
        <p:spPr>
          <a:xfrm>
            <a:off x="3902710" y="3409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0" name=" 14"/>
          <p:cNvSpPr/>
          <p:nvPr/>
        </p:nvSpPr>
        <p:spPr>
          <a:xfrm>
            <a:off x="4029710" y="3536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1" name=" 14"/>
          <p:cNvSpPr/>
          <p:nvPr/>
        </p:nvSpPr>
        <p:spPr>
          <a:xfrm>
            <a:off x="4156710" y="3663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2" name=" 14"/>
          <p:cNvSpPr/>
          <p:nvPr/>
        </p:nvSpPr>
        <p:spPr>
          <a:xfrm>
            <a:off x="2910840" y="3575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3" name=" 14"/>
          <p:cNvSpPr/>
          <p:nvPr/>
        </p:nvSpPr>
        <p:spPr>
          <a:xfrm>
            <a:off x="3037840" y="3702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4" name=" 14"/>
          <p:cNvSpPr/>
          <p:nvPr/>
        </p:nvSpPr>
        <p:spPr>
          <a:xfrm>
            <a:off x="3394710" y="3702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5" name=" 14"/>
          <p:cNvSpPr/>
          <p:nvPr/>
        </p:nvSpPr>
        <p:spPr>
          <a:xfrm>
            <a:off x="3851275" y="3086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6" name=" 14"/>
          <p:cNvSpPr/>
          <p:nvPr/>
        </p:nvSpPr>
        <p:spPr>
          <a:xfrm>
            <a:off x="3978275" y="3213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7" name=" 14"/>
          <p:cNvSpPr/>
          <p:nvPr/>
        </p:nvSpPr>
        <p:spPr>
          <a:xfrm>
            <a:off x="4105275" y="3340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8" name=" 14"/>
          <p:cNvSpPr/>
          <p:nvPr/>
        </p:nvSpPr>
        <p:spPr>
          <a:xfrm>
            <a:off x="4232275" y="3467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39" name=" 14"/>
          <p:cNvSpPr/>
          <p:nvPr/>
        </p:nvSpPr>
        <p:spPr>
          <a:xfrm>
            <a:off x="4208145" y="2921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0" name=" 14"/>
          <p:cNvSpPr/>
          <p:nvPr/>
        </p:nvSpPr>
        <p:spPr>
          <a:xfrm>
            <a:off x="3470275" y="3340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1" name=" 14"/>
          <p:cNvSpPr/>
          <p:nvPr/>
        </p:nvSpPr>
        <p:spPr>
          <a:xfrm>
            <a:off x="3597275" y="3467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2" name=" 14"/>
          <p:cNvSpPr/>
          <p:nvPr/>
        </p:nvSpPr>
        <p:spPr>
          <a:xfrm>
            <a:off x="3724275" y="3594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3" name=" 14"/>
          <p:cNvSpPr/>
          <p:nvPr/>
        </p:nvSpPr>
        <p:spPr>
          <a:xfrm>
            <a:off x="3851275" y="3721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4" name=" 14"/>
          <p:cNvSpPr/>
          <p:nvPr/>
        </p:nvSpPr>
        <p:spPr>
          <a:xfrm>
            <a:off x="4156710" y="3702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5" name=" 14"/>
          <p:cNvSpPr/>
          <p:nvPr/>
        </p:nvSpPr>
        <p:spPr>
          <a:xfrm>
            <a:off x="3775710"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6" name=" 14"/>
          <p:cNvSpPr/>
          <p:nvPr/>
        </p:nvSpPr>
        <p:spPr>
          <a:xfrm>
            <a:off x="3902710" y="454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7" name=" 14"/>
          <p:cNvSpPr/>
          <p:nvPr/>
        </p:nvSpPr>
        <p:spPr>
          <a:xfrm>
            <a:off x="4029710"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8" name=" 14"/>
          <p:cNvSpPr/>
          <p:nvPr/>
        </p:nvSpPr>
        <p:spPr>
          <a:xfrm>
            <a:off x="4156710" y="479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49" name=" 14"/>
          <p:cNvSpPr/>
          <p:nvPr/>
        </p:nvSpPr>
        <p:spPr>
          <a:xfrm>
            <a:off x="4283710" y="492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0" name=" 14"/>
          <p:cNvSpPr/>
          <p:nvPr/>
        </p:nvSpPr>
        <p:spPr>
          <a:xfrm>
            <a:off x="4410710" y="504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1" name=" 14"/>
          <p:cNvSpPr/>
          <p:nvPr/>
        </p:nvSpPr>
        <p:spPr>
          <a:xfrm>
            <a:off x="4537710" y="517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2" name=" 14"/>
          <p:cNvSpPr/>
          <p:nvPr/>
        </p:nvSpPr>
        <p:spPr>
          <a:xfrm>
            <a:off x="4664710" y="530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3" name=" 14"/>
          <p:cNvSpPr/>
          <p:nvPr/>
        </p:nvSpPr>
        <p:spPr>
          <a:xfrm>
            <a:off x="4791710" y="542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4" name=" 14"/>
          <p:cNvSpPr/>
          <p:nvPr/>
        </p:nvSpPr>
        <p:spPr>
          <a:xfrm>
            <a:off x="5121275" y="377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5" name=" 14"/>
          <p:cNvSpPr/>
          <p:nvPr/>
        </p:nvSpPr>
        <p:spPr>
          <a:xfrm>
            <a:off x="5248275" y="390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6" name=" 14"/>
          <p:cNvSpPr/>
          <p:nvPr/>
        </p:nvSpPr>
        <p:spPr>
          <a:xfrm>
            <a:off x="5375275" y="403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7" name=" 14"/>
          <p:cNvSpPr/>
          <p:nvPr/>
        </p:nvSpPr>
        <p:spPr>
          <a:xfrm>
            <a:off x="5502275" y="415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8" name=" 14"/>
          <p:cNvSpPr/>
          <p:nvPr/>
        </p:nvSpPr>
        <p:spPr>
          <a:xfrm>
            <a:off x="5629275" y="428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59" name=" 14"/>
          <p:cNvSpPr/>
          <p:nvPr/>
        </p:nvSpPr>
        <p:spPr>
          <a:xfrm>
            <a:off x="5756275"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0" name=" 14"/>
          <p:cNvSpPr/>
          <p:nvPr/>
        </p:nvSpPr>
        <p:spPr>
          <a:xfrm>
            <a:off x="4105275" y="367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1" name=" 14"/>
          <p:cNvSpPr/>
          <p:nvPr/>
        </p:nvSpPr>
        <p:spPr>
          <a:xfrm>
            <a:off x="4232275" y="379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2" name=" 14"/>
          <p:cNvSpPr/>
          <p:nvPr/>
        </p:nvSpPr>
        <p:spPr>
          <a:xfrm>
            <a:off x="4359275"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3" name=" 14"/>
          <p:cNvSpPr/>
          <p:nvPr/>
        </p:nvSpPr>
        <p:spPr>
          <a:xfrm>
            <a:off x="4486275"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4" name=" 14"/>
          <p:cNvSpPr/>
          <p:nvPr/>
        </p:nvSpPr>
        <p:spPr>
          <a:xfrm>
            <a:off x="4613275"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5" name=" 14"/>
          <p:cNvSpPr/>
          <p:nvPr/>
        </p:nvSpPr>
        <p:spPr>
          <a:xfrm>
            <a:off x="4740275"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6" name=" 14"/>
          <p:cNvSpPr/>
          <p:nvPr/>
        </p:nvSpPr>
        <p:spPr>
          <a:xfrm>
            <a:off x="4867275"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7" name=" 14"/>
          <p:cNvSpPr/>
          <p:nvPr/>
        </p:nvSpPr>
        <p:spPr>
          <a:xfrm>
            <a:off x="4994275"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8" name=" 14"/>
          <p:cNvSpPr/>
          <p:nvPr/>
        </p:nvSpPr>
        <p:spPr>
          <a:xfrm>
            <a:off x="5121275"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69" name=" 14"/>
          <p:cNvSpPr/>
          <p:nvPr/>
        </p:nvSpPr>
        <p:spPr>
          <a:xfrm>
            <a:off x="5248275" y="481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0" name=" 14"/>
          <p:cNvSpPr/>
          <p:nvPr/>
        </p:nvSpPr>
        <p:spPr>
          <a:xfrm>
            <a:off x="5375275" y="494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1" name=" 14"/>
          <p:cNvSpPr/>
          <p:nvPr/>
        </p:nvSpPr>
        <p:spPr>
          <a:xfrm>
            <a:off x="5502275" y="506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2" name=" 14"/>
          <p:cNvSpPr/>
          <p:nvPr/>
        </p:nvSpPr>
        <p:spPr>
          <a:xfrm>
            <a:off x="5629275" y="519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3" name=" 14"/>
          <p:cNvSpPr/>
          <p:nvPr/>
        </p:nvSpPr>
        <p:spPr>
          <a:xfrm>
            <a:off x="5756275" y="532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4" name=" 14"/>
          <p:cNvSpPr/>
          <p:nvPr/>
        </p:nvSpPr>
        <p:spPr>
          <a:xfrm>
            <a:off x="3775710" y="492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5" name=" 14"/>
          <p:cNvSpPr/>
          <p:nvPr/>
        </p:nvSpPr>
        <p:spPr>
          <a:xfrm>
            <a:off x="3902710" y="504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6" name=" 14"/>
          <p:cNvSpPr/>
          <p:nvPr/>
        </p:nvSpPr>
        <p:spPr>
          <a:xfrm>
            <a:off x="4029710" y="517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7" name=" 14"/>
          <p:cNvSpPr/>
          <p:nvPr/>
        </p:nvSpPr>
        <p:spPr>
          <a:xfrm>
            <a:off x="4156710" y="530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8" name=" 14"/>
          <p:cNvSpPr/>
          <p:nvPr/>
        </p:nvSpPr>
        <p:spPr>
          <a:xfrm>
            <a:off x="4283710" y="542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79" name=" 14"/>
          <p:cNvSpPr/>
          <p:nvPr/>
        </p:nvSpPr>
        <p:spPr>
          <a:xfrm>
            <a:off x="5553710" y="3759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0" name=" 14"/>
          <p:cNvSpPr/>
          <p:nvPr/>
        </p:nvSpPr>
        <p:spPr>
          <a:xfrm>
            <a:off x="5680710" y="388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1" name=" 14"/>
          <p:cNvSpPr/>
          <p:nvPr/>
        </p:nvSpPr>
        <p:spPr>
          <a:xfrm>
            <a:off x="4716145" y="3759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2" name=" 14"/>
          <p:cNvSpPr/>
          <p:nvPr/>
        </p:nvSpPr>
        <p:spPr>
          <a:xfrm>
            <a:off x="4843145" y="388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3" name=" 14"/>
          <p:cNvSpPr/>
          <p:nvPr/>
        </p:nvSpPr>
        <p:spPr>
          <a:xfrm>
            <a:off x="4970145" y="4013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4" name=" 14"/>
          <p:cNvSpPr/>
          <p:nvPr/>
        </p:nvSpPr>
        <p:spPr>
          <a:xfrm>
            <a:off x="5097145" y="4140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5" name=" 14"/>
          <p:cNvSpPr/>
          <p:nvPr/>
        </p:nvSpPr>
        <p:spPr>
          <a:xfrm>
            <a:off x="5224145" y="4267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6" name=" 14"/>
          <p:cNvSpPr/>
          <p:nvPr/>
        </p:nvSpPr>
        <p:spPr>
          <a:xfrm>
            <a:off x="5351145" y="4394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7" name=" 14"/>
          <p:cNvSpPr/>
          <p:nvPr/>
        </p:nvSpPr>
        <p:spPr>
          <a:xfrm>
            <a:off x="5478145" y="4521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8" name=" 14"/>
          <p:cNvSpPr/>
          <p:nvPr/>
        </p:nvSpPr>
        <p:spPr>
          <a:xfrm>
            <a:off x="5605145" y="4648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89" name=" 14"/>
          <p:cNvSpPr/>
          <p:nvPr/>
        </p:nvSpPr>
        <p:spPr>
          <a:xfrm>
            <a:off x="5732145" y="4775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0" name=" 14"/>
          <p:cNvSpPr/>
          <p:nvPr/>
        </p:nvSpPr>
        <p:spPr>
          <a:xfrm>
            <a:off x="3724275"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1" name=" 14"/>
          <p:cNvSpPr/>
          <p:nvPr/>
        </p:nvSpPr>
        <p:spPr>
          <a:xfrm>
            <a:off x="3851275"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2" name=" 14"/>
          <p:cNvSpPr/>
          <p:nvPr/>
        </p:nvSpPr>
        <p:spPr>
          <a:xfrm>
            <a:off x="3978275"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3" name=" 14"/>
          <p:cNvSpPr/>
          <p:nvPr/>
        </p:nvSpPr>
        <p:spPr>
          <a:xfrm>
            <a:off x="4105275"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4" name=" 14"/>
          <p:cNvSpPr/>
          <p:nvPr/>
        </p:nvSpPr>
        <p:spPr>
          <a:xfrm>
            <a:off x="4232275"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5" name=" 14"/>
          <p:cNvSpPr/>
          <p:nvPr/>
        </p:nvSpPr>
        <p:spPr>
          <a:xfrm>
            <a:off x="4359275"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6" name=" 14"/>
          <p:cNvSpPr/>
          <p:nvPr/>
        </p:nvSpPr>
        <p:spPr>
          <a:xfrm>
            <a:off x="4486275"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7" name=" 14"/>
          <p:cNvSpPr/>
          <p:nvPr/>
        </p:nvSpPr>
        <p:spPr>
          <a:xfrm>
            <a:off x="4613275" y="481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8" name=" 14"/>
          <p:cNvSpPr/>
          <p:nvPr/>
        </p:nvSpPr>
        <p:spPr>
          <a:xfrm>
            <a:off x="4740275" y="494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99" name=" 14"/>
          <p:cNvSpPr/>
          <p:nvPr/>
        </p:nvSpPr>
        <p:spPr>
          <a:xfrm>
            <a:off x="4867275" y="506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0" name=" 14"/>
          <p:cNvSpPr/>
          <p:nvPr/>
        </p:nvSpPr>
        <p:spPr>
          <a:xfrm>
            <a:off x="4994275" y="519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1" name=" 14"/>
          <p:cNvSpPr/>
          <p:nvPr/>
        </p:nvSpPr>
        <p:spPr>
          <a:xfrm>
            <a:off x="5121275" y="532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2" name=" 14"/>
          <p:cNvSpPr/>
          <p:nvPr/>
        </p:nvSpPr>
        <p:spPr>
          <a:xfrm>
            <a:off x="5248275" y="544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3" name=" 14"/>
          <p:cNvSpPr/>
          <p:nvPr/>
        </p:nvSpPr>
        <p:spPr>
          <a:xfrm>
            <a:off x="4918710" y="4197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4" name=" 14"/>
          <p:cNvSpPr/>
          <p:nvPr/>
        </p:nvSpPr>
        <p:spPr>
          <a:xfrm>
            <a:off x="4994275" y="4756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5" name=" 14"/>
          <p:cNvSpPr/>
          <p:nvPr/>
        </p:nvSpPr>
        <p:spPr>
          <a:xfrm>
            <a:off x="3700145" y="4648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6" name=" 14"/>
          <p:cNvSpPr/>
          <p:nvPr/>
        </p:nvSpPr>
        <p:spPr>
          <a:xfrm>
            <a:off x="3827145" y="4775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7" name=" 14"/>
          <p:cNvSpPr/>
          <p:nvPr/>
        </p:nvSpPr>
        <p:spPr>
          <a:xfrm>
            <a:off x="3954145" y="4902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8" name=" 14"/>
          <p:cNvSpPr/>
          <p:nvPr/>
        </p:nvSpPr>
        <p:spPr>
          <a:xfrm>
            <a:off x="4081145" y="5029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09" name=" 14"/>
          <p:cNvSpPr/>
          <p:nvPr/>
        </p:nvSpPr>
        <p:spPr>
          <a:xfrm>
            <a:off x="4208145" y="515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0" name=" 14"/>
          <p:cNvSpPr/>
          <p:nvPr/>
        </p:nvSpPr>
        <p:spPr>
          <a:xfrm>
            <a:off x="4335145" y="5283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1" name=" 14"/>
          <p:cNvSpPr/>
          <p:nvPr/>
        </p:nvSpPr>
        <p:spPr>
          <a:xfrm>
            <a:off x="4918710" y="388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2" name=" 14"/>
          <p:cNvSpPr/>
          <p:nvPr/>
        </p:nvSpPr>
        <p:spPr>
          <a:xfrm>
            <a:off x="5045710" y="4013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3" name=" 14"/>
          <p:cNvSpPr/>
          <p:nvPr/>
        </p:nvSpPr>
        <p:spPr>
          <a:xfrm>
            <a:off x="5172710" y="4140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4" name=" 14"/>
          <p:cNvSpPr/>
          <p:nvPr/>
        </p:nvSpPr>
        <p:spPr>
          <a:xfrm>
            <a:off x="5299710" y="4267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5" name=" 14"/>
          <p:cNvSpPr/>
          <p:nvPr/>
        </p:nvSpPr>
        <p:spPr>
          <a:xfrm>
            <a:off x="4283710" y="415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6" name=" 14"/>
          <p:cNvSpPr/>
          <p:nvPr/>
        </p:nvSpPr>
        <p:spPr>
          <a:xfrm>
            <a:off x="4410710" y="4286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7" name=" 14"/>
          <p:cNvSpPr/>
          <p:nvPr/>
        </p:nvSpPr>
        <p:spPr>
          <a:xfrm>
            <a:off x="4537710"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8" name=" 14"/>
          <p:cNvSpPr/>
          <p:nvPr/>
        </p:nvSpPr>
        <p:spPr>
          <a:xfrm>
            <a:off x="4664710" y="454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19" name=" 14"/>
          <p:cNvSpPr/>
          <p:nvPr/>
        </p:nvSpPr>
        <p:spPr>
          <a:xfrm>
            <a:off x="4791710"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0" name=" 14"/>
          <p:cNvSpPr/>
          <p:nvPr/>
        </p:nvSpPr>
        <p:spPr>
          <a:xfrm>
            <a:off x="4918710" y="479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1" name=" 14"/>
          <p:cNvSpPr/>
          <p:nvPr/>
        </p:nvSpPr>
        <p:spPr>
          <a:xfrm>
            <a:off x="5045710" y="492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2" name=" 14"/>
          <p:cNvSpPr/>
          <p:nvPr/>
        </p:nvSpPr>
        <p:spPr>
          <a:xfrm>
            <a:off x="5172710" y="504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3" name=" 14"/>
          <p:cNvSpPr/>
          <p:nvPr/>
        </p:nvSpPr>
        <p:spPr>
          <a:xfrm>
            <a:off x="5299710" y="517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4" name=" 14"/>
          <p:cNvSpPr/>
          <p:nvPr/>
        </p:nvSpPr>
        <p:spPr>
          <a:xfrm>
            <a:off x="5426710" y="530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5" name=" 14"/>
          <p:cNvSpPr/>
          <p:nvPr/>
        </p:nvSpPr>
        <p:spPr>
          <a:xfrm>
            <a:off x="5553710" y="542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6" name=" 14"/>
          <p:cNvSpPr/>
          <p:nvPr/>
        </p:nvSpPr>
        <p:spPr>
          <a:xfrm>
            <a:off x="3700145" y="515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7" name=" 14"/>
          <p:cNvSpPr/>
          <p:nvPr/>
        </p:nvSpPr>
        <p:spPr>
          <a:xfrm>
            <a:off x="3827145" y="5283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8" name=" 14"/>
          <p:cNvSpPr/>
          <p:nvPr/>
        </p:nvSpPr>
        <p:spPr>
          <a:xfrm>
            <a:off x="5224145" y="3740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29" name=" 14"/>
          <p:cNvSpPr/>
          <p:nvPr/>
        </p:nvSpPr>
        <p:spPr>
          <a:xfrm>
            <a:off x="4640580" y="3994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0" name=" 14"/>
          <p:cNvSpPr/>
          <p:nvPr/>
        </p:nvSpPr>
        <p:spPr>
          <a:xfrm>
            <a:off x="4767580" y="4121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1" name=" 14"/>
          <p:cNvSpPr/>
          <p:nvPr/>
        </p:nvSpPr>
        <p:spPr>
          <a:xfrm>
            <a:off x="4894580" y="4248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2" name=" 14"/>
          <p:cNvSpPr/>
          <p:nvPr/>
        </p:nvSpPr>
        <p:spPr>
          <a:xfrm>
            <a:off x="5021580" y="4375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3" name=" 14"/>
          <p:cNvSpPr/>
          <p:nvPr/>
        </p:nvSpPr>
        <p:spPr>
          <a:xfrm>
            <a:off x="5148580" y="4502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4" name=" 14"/>
          <p:cNvSpPr/>
          <p:nvPr/>
        </p:nvSpPr>
        <p:spPr>
          <a:xfrm>
            <a:off x="5275580" y="4629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5" name=" 14"/>
          <p:cNvSpPr/>
          <p:nvPr/>
        </p:nvSpPr>
        <p:spPr>
          <a:xfrm>
            <a:off x="5402580" y="4756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6" name=" 14"/>
          <p:cNvSpPr/>
          <p:nvPr/>
        </p:nvSpPr>
        <p:spPr>
          <a:xfrm>
            <a:off x="3902710" y="4413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7" name=" 14"/>
          <p:cNvSpPr/>
          <p:nvPr/>
        </p:nvSpPr>
        <p:spPr>
          <a:xfrm>
            <a:off x="4029710" y="454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8" name=" 14"/>
          <p:cNvSpPr/>
          <p:nvPr/>
        </p:nvSpPr>
        <p:spPr>
          <a:xfrm>
            <a:off x="4156710"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39" name=" 14"/>
          <p:cNvSpPr/>
          <p:nvPr/>
        </p:nvSpPr>
        <p:spPr>
          <a:xfrm>
            <a:off x="4283710" y="479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0" name=" 14"/>
          <p:cNvSpPr/>
          <p:nvPr/>
        </p:nvSpPr>
        <p:spPr>
          <a:xfrm>
            <a:off x="4410710" y="492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1" name=" 14"/>
          <p:cNvSpPr/>
          <p:nvPr/>
        </p:nvSpPr>
        <p:spPr>
          <a:xfrm>
            <a:off x="4537710" y="504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2" name=" 14"/>
          <p:cNvSpPr/>
          <p:nvPr/>
        </p:nvSpPr>
        <p:spPr>
          <a:xfrm>
            <a:off x="4664710" y="517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3" name=" 14"/>
          <p:cNvSpPr/>
          <p:nvPr/>
        </p:nvSpPr>
        <p:spPr>
          <a:xfrm>
            <a:off x="4791710" y="530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4" name=" 14"/>
          <p:cNvSpPr/>
          <p:nvPr/>
        </p:nvSpPr>
        <p:spPr>
          <a:xfrm>
            <a:off x="4918710" y="542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5" name=" 14"/>
          <p:cNvSpPr/>
          <p:nvPr/>
        </p:nvSpPr>
        <p:spPr>
          <a:xfrm>
            <a:off x="3724275" y="504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6" name=" 14"/>
          <p:cNvSpPr/>
          <p:nvPr/>
        </p:nvSpPr>
        <p:spPr>
          <a:xfrm>
            <a:off x="3851275" y="517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7" name=" 14"/>
          <p:cNvSpPr/>
          <p:nvPr/>
        </p:nvSpPr>
        <p:spPr>
          <a:xfrm>
            <a:off x="3978275" y="530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8" name=" 14"/>
          <p:cNvSpPr/>
          <p:nvPr/>
        </p:nvSpPr>
        <p:spPr>
          <a:xfrm>
            <a:off x="4105275" y="542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49" name=" 14"/>
          <p:cNvSpPr/>
          <p:nvPr/>
        </p:nvSpPr>
        <p:spPr>
          <a:xfrm>
            <a:off x="5450840" y="479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0" name=" 14"/>
          <p:cNvSpPr/>
          <p:nvPr/>
        </p:nvSpPr>
        <p:spPr>
          <a:xfrm>
            <a:off x="5577840" y="492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1" name=" 14"/>
          <p:cNvSpPr/>
          <p:nvPr/>
        </p:nvSpPr>
        <p:spPr>
          <a:xfrm>
            <a:off x="5704840" y="504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2" name=" 14"/>
          <p:cNvSpPr/>
          <p:nvPr/>
        </p:nvSpPr>
        <p:spPr>
          <a:xfrm>
            <a:off x="4561840" y="481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3" name=" 14"/>
          <p:cNvSpPr/>
          <p:nvPr/>
        </p:nvSpPr>
        <p:spPr>
          <a:xfrm>
            <a:off x="4688840" y="494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4" name=" 14"/>
          <p:cNvSpPr/>
          <p:nvPr/>
        </p:nvSpPr>
        <p:spPr>
          <a:xfrm>
            <a:off x="4815840" y="506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5" name=" 14"/>
          <p:cNvSpPr/>
          <p:nvPr/>
        </p:nvSpPr>
        <p:spPr>
          <a:xfrm>
            <a:off x="4942840" y="519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6" name=" 14"/>
          <p:cNvSpPr/>
          <p:nvPr/>
        </p:nvSpPr>
        <p:spPr>
          <a:xfrm>
            <a:off x="5069840" y="532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7" name=" 14"/>
          <p:cNvSpPr/>
          <p:nvPr/>
        </p:nvSpPr>
        <p:spPr>
          <a:xfrm>
            <a:off x="5196840" y="544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8" name=" 14"/>
          <p:cNvSpPr/>
          <p:nvPr/>
        </p:nvSpPr>
        <p:spPr>
          <a:xfrm>
            <a:off x="5045710" y="4775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59" name=" 14"/>
          <p:cNvSpPr/>
          <p:nvPr/>
        </p:nvSpPr>
        <p:spPr>
          <a:xfrm>
            <a:off x="5172710" y="4902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0" name=" 14"/>
          <p:cNvSpPr/>
          <p:nvPr/>
        </p:nvSpPr>
        <p:spPr>
          <a:xfrm>
            <a:off x="5299710" y="5029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1" name=" 14"/>
          <p:cNvSpPr/>
          <p:nvPr/>
        </p:nvSpPr>
        <p:spPr>
          <a:xfrm>
            <a:off x="5426710" y="515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2" name=" 14"/>
          <p:cNvSpPr/>
          <p:nvPr/>
        </p:nvSpPr>
        <p:spPr>
          <a:xfrm>
            <a:off x="5553710" y="5283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3" name=" 14"/>
          <p:cNvSpPr/>
          <p:nvPr/>
        </p:nvSpPr>
        <p:spPr>
          <a:xfrm>
            <a:off x="5680710" y="5410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4" name=" 14"/>
          <p:cNvSpPr/>
          <p:nvPr/>
        </p:nvSpPr>
        <p:spPr>
          <a:xfrm>
            <a:off x="3926840" y="4813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5" name=" 14"/>
          <p:cNvSpPr/>
          <p:nvPr/>
        </p:nvSpPr>
        <p:spPr>
          <a:xfrm>
            <a:off x="4053840" y="4940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6" name=" 14"/>
          <p:cNvSpPr/>
          <p:nvPr/>
        </p:nvSpPr>
        <p:spPr>
          <a:xfrm>
            <a:off x="4180840" y="5067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7" name=" 14"/>
          <p:cNvSpPr/>
          <p:nvPr/>
        </p:nvSpPr>
        <p:spPr>
          <a:xfrm>
            <a:off x="4307840" y="519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8" name=" 14"/>
          <p:cNvSpPr/>
          <p:nvPr/>
        </p:nvSpPr>
        <p:spPr>
          <a:xfrm>
            <a:off x="4434840" y="532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9" name=" 14"/>
          <p:cNvSpPr/>
          <p:nvPr/>
        </p:nvSpPr>
        <p:spPr>
          <a:xfrm>
            <a:off x="4561840" y="544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0" name=" 14"/>
          <p:cNvSpPr/>
          <p:nvPr/>
        </p:nvSpPr>
        <p:spPr>
          <a:xfrm>
            <a:off x="4688840" y="5137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1" name=" 14"/>
          <p:cNvSpPr/>
          <p:nvPr/>
        </p:nvSpPr>
        <p:spPr>
          <a:xfrm>
            <a:off x="3775710" y="5410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2" name=" 14"/>
          <p:cNvSpPr/>
          <p:nvPr/>
        </p:nvSpPr>
        <p:spPr>
          <a:xfrm>
            <a:off x="4232275" y="479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3" name=" 14"/>
          <p:cNvSpPr/>
          <p:nvPr/>
        </p:nvSpPr>
        <p:spPr>
          <a:xfrm>
            <a:off x="4359275" y="492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4" name=" 14"/>
          <p:cNvSpPr/>
          <p:nvPr/>
        </p:nvSpPr>
        <p:spPr>
          <a:xfrm>
            <a:off x="4486275" y="504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5" name=" 14"/>
          <p:cNvSpPr/>
          <p:nvPr/>
        </p:nvSpPr>
        <p:spPr>
          <a:xfrm>
            <a:off x="4613275" y="517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6" name=" 14"/>
          <p:cNvSpPr/>
          <p:nvPr/>
        </p:nvSpPr>
        <p:spPr>
          <a:xfrm>
            <a:off x="4740275" y="530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7" name=" 14"/>
          <p:cNvSpPr/>
          <p:nvPr/>
        </p:nvSpPr>
        <p:spPr>
          <a:xfrm>
            <a:off x="4867275" y="542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8" name=" 14"/>
          <p:cNvSpPr/>
          <p:nvPr/>
        </p:nvSpPr>
        <p:spPr>
          <a:xfrm>
            <a:off x="4716145" y="4756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9" name=" 14"/>
          <p:cNvSpPr/>
          <p:nvPr/>
        </p:nvSpPr>
        <p:spPr>
          <a:xfrm>
            <a:off x="4843145" y="4883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0" name=" 14"/>
          <p:cNvSpPr/>
          <p:nvPr/>
        </p:nvSpPr>
        <p:spPr>
          <a:xfrm>
            <a:off x="4970145" y="5010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1" name=" 14"/>
          <p:cNvSpPr/>
          <p:nvPr/>
        </p:nvSpPr>
        <p:spPr>
          <a:xfrm>
            <a:off x="5097145" y="5137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2" name=" 14"/>
          <p:cNvSpPr/>
          <p:nvPr/>
        </p:nvSpPr>
        <p:spPr>
          <a:xfrm>
            <a:off x="3724275" y="4921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3" name=" 14"/>
          <p:cNvSpPr/>
          <p:nvPr/>
        </p:nvSpPr>
        <p:spPr>
          <a:xfrm>
            <a:off x="3851275" y="504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4" name=" 14"/>
          <p:cNvSpPr/>
          <p:nvPr/>
        </p:nvSpPr>
        <p:spPr>
          <a:xfrm>
            <a:off x="3978275" y="517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5" name=" 14"/>
          <p:cNvSpPr/>
          <p:nvPr/>
        </p:nvSpPr>
        <p:spPr>
          <a:xfrm>
            <a:off x="4105275" y="5302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6" name=" 14"/>
          <p:cNvSpPr/>
          <p:nvPr/>
        </p:nvSpPr>
        <p:spPr>
          <a:xfrm>
            <a:off x="4232275" y="5429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7" name=" 14"/>
          <p:cNvSpPr/>
          <p:nvPr/>
        </p:nvSpPr>
        <p:spPr>
          <a:xfrm>
            <a:off x="4386580" y="454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8" name=" 14"/>
          <p:cNvSpPr/>
          <p:nvPr/>
        </p:nvSpPr>
        <p:spPr>
          <a:xfrm>
            <a:off x="4513580"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89" name=" 14"/>
          <p:cNvSpPr/>
          <p:nvPr/>
        </p:nvSpPr>
        <p:spPr>
          <a:xfrm>
            <a:off x="4640580" y="479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0" name=" 14"/>
          <p:cNvSpPr/>
          <p:nvPr/>
        </p:nvSpPr>
        <p:spPr>
          <a:xfrm>
            <a:off x="5605145" y="3778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1" name=" 14"/>
          <p:cNvSpPr/>
          <p:nvPr/>
        </p:nvSpPr>
        <p:spPr>
          <a:xfrm>
            <a:off x="5732145" y="3905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2" name=" 14"/>
          <p:cNvSpPr/>
          <p:nvPr/>
        </p:nvSpPr>
        <p:spPr>
          <a:xfrm>
            <a:off x="4843145" y="3924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3" name=" 14"/>
          <p:cNvSpPr/>
          <p:nvPr/>
        </p:nvSpPr>
        <p:spPr>
          <a:xfrm>
            <a:off x="4970145" y="4051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4" name=" 14"/>
          <p:cNvSpPr/>
          <p:nvPr/>
        </p:nvSpPr>
        <p:spPr>
          <a:xfrm>
            <a:off x="5097145"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5" name=" 14"/>
          <p:cNvSpPr/>
          <p:nvPr/>
        </p:nvSpPr>
        <p:spPr>
          <a:xfrm>
            <a:off x="5224145"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6" name=" 14"/>
          <p:cNvSpPr/>
          <p:nvPr/>
        </p:nvSpPr>
        <p:spPr>
          <a:xfrm>
            <a:off x="5351145"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7" name=" 14"/>
          <p:cNvSpPr/>
          <p:nvPr/>
        </p:nvSpPr>
        <p:spPr>
          <a:xfrm>
            <a:off x="5478145"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8" name=" 14"/>
          <p:cNvSpPr/>
          <p:nvPr/>
        </p:nvSpPr>
        <p:spPr>
          <a:xfrm>
            <a:off x="5605145"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99" name=" 14"/>
          <p:cNvSpPr/>
          <p:nvPr/>
        </p:nvSpPr>
        <p:spPr>
          <a:xfrm>
            <a:off x="5200015" y="3759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0" name=" 14"/>
          <p:cNvSpPr/>
          <p:nvPr/>
        </p:nvSpPr>
        <p:spPr>
          <a:xfrm>
            <a:off x="5327015" y="3886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1" name=" 14"/>
          <p:cNvSpPr/>
          <p:nvPr/>
        </p:nvSpPr>
        <p:spPr>
          <a:xfrm>
            <a:off x="5454015" y="4013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2" name=" 14"/>
          <p:cNvSpPr/>
          <p:nvPr/>
        </p:nvSpPr>
        <p:spPr>
          <a:xfrm>
            <a:off x="5581015" y="4140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3" name=" 14"/>
          <p:cNvSpPr/>
          <p:nvPr/>
        </p:nvSpPr>
        <p:spPr>
          <a:xfrm>
            <a:off x="5708015" y="4267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4" name=" 14"/>
          <p:cNvSpPr/>
          <p:nvPr/>
        </p:nvSpPr>
        <p:spPr>
          <a:xfrm>
            <a:off x="4462145" y="4178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5" name=" 14"/>
          <p:cNvSpPr/>
          <p:nvPr/>
        </p:nvSpPr>
        <p:spPr>
          <a:xfrm>
            <a:off x="4589145" y="4305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6" name=" 14"/>
          <p:cNvSpPr/>
          <p:nvPr/>
        </p:nvSpPr>
        <p:spPr>
          <a:xfrm>
            <a:off x="4716145" y="4432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7" name=" 14"/>
          <p:cNvSpPr/>
          <p:nvPr/>
        </p:nvSpPr>
        <p:spPr>
          <a:xfrm>
            <a:off x="4843145" y="4559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8" name=" 14"/>
          <p:cNvSpPr/>
          <p:nvPr/>
        </p:nvSpPr>
        <p:spPr>
          <a:xfrm>
            <a:off x="4970145" y="46863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9" name=" 14"/>
          <p:cNvSpPr/>
          <p:nvPr/>
        </p:nvSpPr>
        <p:spPr>
          <a:xfrm>
            <a:off x="5783580" y="45783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0" name=" 14"/>
          <p:cNvSpPr/>
          <p:nvPr/>
        </p:nvSpPr>
        <p:spPr>
          <a:xfrm>
            <a:off x="5783580" y="42672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1" name=" 14"/>
          <p:cNvSpPr/>
          <p:nvPr/>
        </p:nvSpPr>
        <p:spPr>
          <a:xfrm>
            <a:off x="5148580" y="4540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2" name=" 14"/>
          <p:cNvSpPr/>
          <p:nvPr/>
        </p:nvSpPr>
        <p:spPr>
          <a:xfrm>
            <a:off x="5275580" y="4667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3" name=" 14"/>
          <p:cNvSpPr/>
          <p:nvPr/>
        </p:nvSpPr>
        <p:spPr>
          <a:xfrm>
            <a:off x="5402580" y="479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4" name=" 14"/>
          <p:cNvSpPr/>
          <p:nvPr/>
        </p:nvSpPr>
        <p:spPr>
          <a:xfrm>
            <a:off x="5505450" y="4375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5" name=" 14"/>
          <p:cNvSpPr/>
          <p:nvPr/>
        </p:nvSpPr>
        <p:spPr>
          <a:xfrm>
            <a:off x="5632450" y="4502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6" name=" 14"/>
          <p:cNvSpPr/>
          <p:nvPr/>
        </p:nvSpPr>
        <p:spPr>
          <a:xfrm>
            <a:off x="5759450" y="46291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7" name=" 14"/>
          <p:cNvSpPr/>
          <p:nvPr/>
        </p:nvSpPr>
        <p:spPr>
          <a:xfrm>
            <a:off x="4767580" y="47942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8" name=" 14"/>
          <p:cNvSpPr/>
          <p:nvPr/>
        </p:nvSpPr>
        <p:spPr>
          <a:xfrm>
            <a:off x="4232275" y="3683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9" name=" 14"/>
          <p:cNvSpPr/>
          <p:nvPr/>
        </p:nvSpPr>
        <p:spPr>
          <a:xfrm>
            <a:off x="4359275" y="3810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20" name=" 14"/>
          <p:cNvSpPr/>
          <p:nvPr/>
        </p:nvSpPr>
        <p:spPr>
          <a:xfrm>
            <a:off x="3724275" y="4083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21" name=" 14"/>
          <p:cNvSpPr/>
          <p:nvPr/>
        </p:nvSpPr>
        <p:spPr>
          <a:xfrm>
            <a:off x="3851275" y="4210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22" name=" 14"/>
          <p:cNvSpPr/>
          <p:nvPr/>
        </p:nvSpPr>
        <p:spPr>
          <a:xfrm>
            <a:off x="3978275" y="4337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23" name=" 14"/>
          <p:cNvSpPr/>
          <p:nvPr/>
        </p:nvSpPr>
        <p:spPr>
          <a:xfrm>
            <a:off x="4105275" y="4464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24" name=" 14"/>
          <p:cNvSpPr/>
          <p:nvPr/>
        </p:nvSpPr>
        <p:spPr>
          <a:xfrm>
            <a:off x="4232275" y="4591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25" name=" 14"/>
          <p:cNvSpPr/>
          <p:nvPr/>
        </p:nvSpPr>
        <p:spPr>
          <a:xfrm>
            <a:off x="3954145" y="3790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26" name=" 14"/>
          <p:cNvSpPr/>
          <p:nvPr/>
        </p:nvSpPr>
        <p:spPr>
          <a:xfrm>
            <a:off x="4081145" y="3917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27" name=" 14"/>
          <p:cNvSpPr/>
          <p:nvPr/>
        </p:nvSpPr>
        <p:spPr>
          <a:xfrm>
            <a:off x="4208145" y="4044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28" name=" 14"/>
          <p:cNvSpPr/>
          <p:nvPr/>
        </p:nvSpPr>
        <p:spPr>
          <a:xfrm>
            <a:off x="4335145" y="4171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29" name=" 14"/>
          <p:cNvSpPr/>
          <p:nvPr/>
        </p:nvSpPr>
        <p:spPr>
          <a:xfrm>
            <a:off x="4462145" y="4298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30" name=" 14"/>
          <p:cNvSpPr/>
          <p:nvPr/>
        </p:nvSpPr>
        <p:spPr>
          <a:xfrm>
            <a:off x="4156710" y="42291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31" name=" 14"/>
          <p:cNvSpPr/>
          <p:nvPr/>
        </p:nvSpPr>
        <p:spPr>
          <a:xfrm>
            <a:off x="4156710" y="3917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32" name=" 14"/>
          <p:cNvSpPr/>
          <p:nvPr/>
        </p:nvSpPr>
        <p:spPr>
          <a:xfrm>
            <a:off x="4283710" y="4044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33" name=" 14"/>
          <p:cNvSpPr/>
          <p:nvPr/>
        </p:nvSpPr>
        <p:spPr>
          <a:xfrm>
            <a:off x="4410710" y="4171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34" name=" 14"/>
          <p:cNvSpPr/>
          <p:nvPr/>
        </p:nvSpPr>
        <p:spPr>
          <a:xfrm>
            <a:off x="3775710" y="4445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35" name=" 14"/>
          <p:cNvSpPr/>
          <p:nvPr/>
        </p:nvSpPr>
        <p:spPr>
          <a:xfrm>
            <a:off x="3902710" y="4572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36" name=" 14"/>
          <p:cNvSpPr/>
          <p:nvPr/>
        </p:nvSpPr>
        <p:spPr>
          <a:xfrm>
            <a:off x="4462145" y="37719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37" name=" 14"/>
          <p:cNvSpPr/>
          <p:nvPr/>
        </p:nvSpPr>
        <p:spPr>
          <a:xfrm>
            <a:off x="3878580" y="40259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38" name=" 14"/>
          <p:cNvSpPr/>
          <p:nvPr/>
        </p:nvSpPr>
        <p:spPr>
          <a:xfrm>
            <a:off x="4005580" y="41529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39" name=" 14"/>
          <p:cNvSpPr/>
          <p:nvPr/>
        </p:nvSpPr>
        <p:spPr>
          <a:xfrm>
            <a:off x="4132580" y="42799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0" name=" 14"/>
          <p:cNvSpPr/>
          <p:nvPr/>
        </p:nvSpPr>
        <p:spPr>
          <a:xfrm>
            <a:off x="4259580" y="44069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1" name=" 14"/>
          <p:cNvSpPr/>
          <p:nvPr/>
        </p:nvSpPr>
        <p:spPr>
          <a:xfrm>
            <a:off x="4386580" y="45339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2" name=" 14"/>
          <p:cNvSpPr/>
          <p:nvPr/>
        </p:nvSpPr>
        <p:spPr>
          <a:xfrm>
            <a:off x="4081145" y="3956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3" name=" 14"/>
          <p:cNvSpPr/>
          <p:nvPr/>
        </p:nvSpPr>
        <p:spPr>
          <a:xfrm>
            <a:off x="4208145" y="4083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4" name=" 14"/>
          <p:cNvSpPr/>
          <p:nvPr/>
        </p:nvSpPr>
        <p:spPr>
          <a:xfrm>
            <a:off x="4335145" y="4210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5" name=" 14"/>
          <p:cNvSpPr/>
          <p:nvPr/>
        </p:nvSpPr>
        <p:spPr>
          <a:xfrm>
            <a:off x="4462145" y="4337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6" name=" 14"/>
          <p:cNvSpPr/>
          <p:nvPr/>
        </p:nvSpPr>
        <p:spPr>
          <a:xfrm>
            <a:off x="4438015" y="37909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7" name=" 14"/>
          <p:cNvSpPr/>
          <p:nvPr/>
        </p:nvSpPr>
        <p:spPr>
          <a:xfrm>
            <a:off x="3700145" y="4210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8" name=" 14"/>
          <p:cNvSpPr/>
          <p:nvPr/>
        </p:nvSpPr>
        <p:spPr>
          <a:xfrm>
            <a:off x="3827145" y="4337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49" name=" 14"/>
          <p:cNvSpPr/>
          <p:nvPr/>
        </p:nvSpPr>
        <p:spPr>
          <a:xfrm>
            <a:off x="3954145" y="4464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50" name=" 14"/>
          <p:cNvSpPr/>
          <p:nvPr/>
        </p:nvSpPr>
        <p:spPr>
          <a:xfrm>
            <a:off x="4081145" y="459105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51" name=" 14"/>
          <p:cNvSpPr/>
          <p:nvPr/>
        </p:nvSpPr>
        <p:spPr>
          <a:xfrm>
            <a:off x="4386580" y="4572000"/>
            <a:ext cx="75565" cy="1079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aphicFrame>
        <p:nvGraphicFramePr>
          <p:cNvPr id="8" name="对象 7">
            <a:hlinkClick r:id="" action="ppaction://ole?verb="/>
          </p:cNvPr>
          <p:cNvGraphicFramePr>
            <a:graphicFrameLocks noChangeAspect="1"/>
          </p:cNvGraphicFramePr>
          <p:nvPr/>
        </p:nvGraphicFramePr>
        <p:xfrm>
          <a:off x="6831965" y="1700530"/>
          <a:ext cx="513080" cy="551180"/>
        </p:xfrm>
        <a:graphic>
          <a:graphicData uri="http://schemas.openxmlformats.org/presentationml/2006/ole">
            <mc:AlternateContent xmlns:mc="http://schemas.openxmlformats.org/markup-compatibility/2006">
              <mc:Choice xmlns:v="urn:schemas-microsoft-com:vml" Requires="v">
                <p:oleObj spid="_x0000_s9" name="" r:id="rId5" imgW="152400" imgH="228600" progId="Equation.KSEE3">
                  <p:embed/>
                </p:oleObj>
              </mc:Choice>
              <mc:Fallback>
                <p:oleObj name="" r:id="rId5" imgW="152400" imgH="228600" progId="Equation.KSEE3">
                  <p:embed/>
                  <p:pic>
                    <p:nvPicPr>
                      <p:cNvPr id="0" name="图片 2048"/>
                      <p:cNvPicPr/>
                      <p:nvPr/>
                    </p:nvPicPr>
                    <p:blipFill>
                      <a:blip r:embed="rId6"/>
                      <a:stretch>
                        <a:fillRect/>
                      </a:stretch>
                    </p:blipFill>
                    <p:spPr>
                      <a:xfrm>
                        <a:off x="6831965" y="1700530"/>
                        <a:ext cx="513080" cy="551180"/>
                      </a:xfrm>
                      <a:prstGeom prst="rect">
                        <a:avLst/>
                      </a:prstGeom>
                    </p:spPr>
                  </p:pic>
                </p:oleObj>
              </mc:Fallback>
            </mc:AlternateContent>
          </a:graphicData>
        </a:graphic>
      </p:graphicFrame>
      <p:graphicFrame>
        <p:nvGraphicFramePr>
          <p:cNvPr id="5" name="对象 4">
            <a:hlinkClick r:id="" action="ppaction://ole?verb="/>
          </p:cNvPr>
          <p:cNvGraphicFramePr>
            <a:graphicFrameLocks noChangeAspect="1"/>
          </p:cNvGraphicFramePr>
          <p:nvPr/>
        </p:nvGraphicFramePr>
        <p:xfrm>
          <a:off x="7534275" y="1700530"/>
          <a:ext cx="556260" cy="551180"/>
        </p:xfrm>
        <a:graphic>
          <a:graphicData uri="http://schemas.openxmlformats.org/presentationml/2006/ole">
            <mc:AlternateContent xmlns:mc="http://schemas.openxmlformats.org/markup-compatibility/2006">
              <mc:Choice xmlns:v="urn:schemas-microsoft-com:vml" Requires="v">
                <p:oleObj spid="_x0000_s6" name="" r:id="rId7" imgW="165100" imgH="228600" progId="Equation.KSEE3">
                  <p:embed/>
                </p:oleObj>
              </mc:Choice>
              <mc:Fallback>
                <p:oleObj name="" r:id="rId7" imgW="165100" imgH="228600" progId="Equation.KSEE3">
                  <p:embed/>
                  <p:pic>
                    <p:nvPicPr>
                      <p:cNvPr id="0" name="图片 2048"/>
                      <p:cNvPicPr/>
                      <p:nvPr/>
                    </p:nvPicPr>
                    <p:blipFill>
                      <a:blip r:embed="rId8"/>
                      <a:stretch>
                        <a:fillRect/>
                      </a:stretch>
                    </p:blipFill>
                    <p:spPr>
                      <a:xfrm>
                        <a:off x="7534275" y="1700530"/>
                        <a:ext cx="556260" cy="551180"/>
                      </a:xfrm>
                      <a:prstGeom prst="rect">
                        <a:avLst/>
                      </a:prstGeom>
                    </p:spPr>
                  </p:pic>
                </p:oleObj>
              </mc:Fallback>
            </mc:AlternateContent>
          </a:graphicData>
        </a:graphic>
      </p:graphicFrame>
      <p:graphicFrame>
        <p:nvGraphicFramePr>
          <p:cNvPr id="7" name="对象 6">
            <a:hlinkClick r:id="" action="ppaction://ole?verb="/>
          </p:cNvPr>
          <p:cNvGraphicFramePr>
            <a:graphicFrameLocks noChangeAspect="1"/>
          </p:cNvGraphicFramePr>
          <p:nvPr/>
        </p:nvGraphicFramePr>
        <p:xfrm>
          <a:off x="8232458" y="1856105"/>
          <a:ext cx="597535" cy="245110"/>
        </p:xfrm>
        <a:graphic>
          <a:graphicData uri="http://schemas.openxmlformats.org/presentationml/2006/ole">
            <mc:AlternateContent xmlns:mc="http://schemas.openxmlformats.org/markup-compatibility/2006">
              <mc:Choice xmlns:v="urn:schemas-microsoft-com:vml" Requires="v">
                <p:oleObj spid="_x0000_s10" name="" r:id="rId9" imgW="177165" imgH="101600" progId="Equation.KSEE3">
                  <p:embed/>
                </p:oleObj>
              </mc:Choice>
              <mc:Fallback>
                <p:oleObj name="" r:id="rId9" imgW="177165" imgH="101600" progId="Equation.KSEE3">
                  <p:embed/>
                  <p:pic>
                    <p:nvPicPr>
                      <p:cNvPr id="0" name="图片 2048"/>
                      <p:cNvPicPr/>
                      <p:nvPr/>
                    </p:nvPicPr>
                    <p:blipFill>
                      <a:blip r:embed="rId10"/>
                      <a:stretch>
                        <a:fillRect/>
                      </a:stretch>
                    </p:blipFill>
                    <p:spPr>
                      <a:xfrm>
                        <a:off x="8232458" y="1856105"/>
                        <a:ext cx="597535" cy="245110"/>
                      </a:xfrm>
                      <a:prstGeom prst="rect">
                        <a:avLst/>
                      </a:prstGeom>
                    </p:spPr>
                  </p:pic>
                </p:oleObj>
              </mc:Fallback>
            </mc:AlternateContent>
          </a:graphicData>
        </a:graphic>
      </p:graphicFrame>
      <p:graphicFrame>
        <p:nvGraphicFramePr>
          <p:cNvPr id="11" name="对象 10">
            <a:hlinkClick r:id="" action="ppaction://ole?verb="/>
          </p:cNvPr>
          <p:cNvGraphicFramePr>
            <a:graphicFrameLocks noChangeAspect="1"/>
          </p:cNvGraphicFramePr>
          <p:nvPr/>
        </p:nvGraphicFramePr>
        <p:xfrm>
          <a:off x="8247698" y="2165985"/>
          <a:ext cx="597535" cy="245110"/>
        </p:xfrm>
        <a:graphic>
          <a:graphicData uri="http://schemas.openxmlformats.org/presentationml/2006/ole">
            <mc:AlternateContent xmlns:mc="http://schemas.openxmlformats.org/markup-compatibility/2006">
              <mc:Choice xmlns:v="urn:schemas-microsoft-com:vml" Requires="v">
                <p:oleObj spid="_x0000_s12" name="" r:id="rId11" imgW="177165" imgH="101600" progId="Equation.KSEE3">
                  <p:embed/>
                </p:oleObj>
              </mc:Choice>
              <mc:Fallback>
                <p:oleObj name="" r:id="rId11" imgW="177165" imgH="101600" progId="Equation.KSEE3">
                  <p:embed/>
                  <p:pic>
                    <p:nvPicPr>
                      <p:cNvPr id="0" name="图片 2048"/>
                      <p:cNvPicPr/>
                      <p:nvPr/>
                    </p:nvPicPr>
                    <p:blipFill>
                      <a:blip r:embed="rId12"/>
                      <a:stretch>
                        <a:fillRect/>
                      </a:stretch>
                    </p:blipFill>
                    <p:spPr>
                      <a:xfrm>
                        <a:off x="8247698" y="2165985"/>
                        <a:ext cx="597535" cy="245110"/>
                      </a:xfrm>
                      <a:prstGeom prst="rect">
                        <a:avLst/>
                      </a:prstGeom>
                    </p:spPr>
                  </p:pic>
                </p:oleObj>
              </mc:Fallback>
            </mc:AlternateContent>
          </a:graphicData>
        </a:graphic>
      </p:graphicFrame>
      <p:graphicFrame>
        <p:nvGraphicFramePr>
          <p:cNvPr id="20" name="对象 19">
            <a:hlinkClick r:id="" action="ppaction://ole?verb="/>
          </p:cNvPr>
          <p:cNvGraphicFramePr>
            <a:graphicFrameLocks noChangeAspect="1"/>
          </p:cNvGraphicFramePr>
          <p:nvPr/>
        </p:nvGraphicFramePr>
        <p:xfrm>
          <a:off x="8742680" y="1685925"/>
          <a:ext cx="556260" cy="551180"/>
        </p:xfrm>
        <a:graphic>
          <a:graphicData uri="http://schemas.openxmlformats.org/presentationml/2006/ole">
            <mc:AlternateContent xmlns:mc="http://schemas.openxmlformats.org/markup-compatibility/2006">
              <mc:Choice xmlns:v="urn:schemas-microsoft-com:vml" Requires="v">
                <p:oleObj spid="_x0000_s26" name="" r:id="rId13" imgW="165100" imgH="228600" progId="Equation.KSEE3">
                  <p:embed/>
                </p:oleObj>
              </mc:Choice>
              <mc:Fallback>
                <p:oleObj name="" r:id="rId13" imgW="165100" imgH="228600" progId="Equation.KSEE3">
                  <p:embed/>
                  <p:pic>
                    <p:nvPicPr>
                      <p:cNvPr id="0" name="图片 2048"/>
                      <p:cNvPicPr/>
                      <p:nvPr/>
                    </p:nvPicPr>
                    <p:blipFill>
                      <a:blip r:embed="rId14"/>
                      <a:stretch>
                        <a:fillRect/>
                      </a:stretch>
                    </p:blipFill>
                    <p:spPr>
                      <a:xfrm>
                        <a:off x="8742680" y="1685925"/>
                        <a:ext cx="556260" cy="551180"/>
                      </a:xfrm>
                      <a:prstGeom prst="rect">
                        <a:avLst/>
                      </a:prstGeom>
                    </p:spPr>
                  </p:pic>
                </p:oleObj>
              </mc:Fallback>
            </mc:AlternateContent>
          </a:graphicData>
        </a:graphic>
      </p:graphicFrame>
      <p:graphicFrame>
        <p:nvGraphicFramePr>
          <p:cNvPr id="27" name="对象 26">
            <a:hlinkClick r:id="" action="ppaction://ole?verb="/>
          </p:cNvPr>
          <p:cNvGraphicFramePr>
            <a:graphicFrameLocks noChangeAspect="1"/>
          </p:cNvGraphicFramePr>
          <p:nvPr/>
        </p:nvGraphicFramePr>
        <p:xfrm>
          <a:off x="9283383" y="1845310"/>
          <a:ext cx="597535" cy="245110"/>
        </p:xfrm>
        <a:graphic>
          <a:graphicData uri="http://schemas.openxmlformats.org/presentationml/2006/ole">
            <mc:AlternateContent xmlns:mc="http://schemas.openxmlformats.org/markup-compatibility/2006">
              <mc:Choice xmlns:v="urn:schemas-microsoft-com:vml" Requires="v">
                <p:oleObj spid="_x0000_s29" name="" r:id="rId15" imgW="177165" imgH="101600" progId="Equation.KSEE3">
                  <p:embed/>
                </p:oleObj>
              </mc:Choice>
              <mc:Fallback>
                <p:oleObj name="" r:id="rId15" imgW="177165" imgH="101600" progId="Equation.KSEE3">
                  <p:embed/>
                  <p:pic>
                    <p:nvPicPr>
                      <p:cNvPr id="0" name="图片 2048"/>
                      <p:cNvPicPr/>
                      <p:nvPr/>
                    </p:nvPicPr>
                    <p:blipFill>
                      <a:blip r:embed="rId10"/>
                      <a:stretch>
                        <a:fillRect/>
                      </a:stretch>
                    </p:blipFill>
                    <p:spPr>
                      <a:xfrm>
                        <a:off x="9283383" y="1845310"/>
                        <a:ext cx="597535" cy="245110"/>
                      </a:xfrm>
                      <a:prstGeom prst="rect">
                        <a:avLst/>
                      </a:prstGeom>
                    </p:spPr>
                  </p:pic>
                </p:oleObj>
              </mc:Fallback>
            </mc:AlternateContent>
          </a:graphicData>
        </a:graphic>
      </p:graphicFrame>
      <p:graphicFrame>
        <p:nvGraphicFramePr>
          <p:cNvPr id="30" name="对象 29">
            <a:hlinkClick r:id="" action="ppaction://ole?verb="/>
          </p:cNvPr>
          <p:cNvGraphicFramePr>
            <a:graphicFrameLocks noChangeAspect="1"/>
          </p:cNvGraphicFramePr>
          <p:nvPr/>
        </p:nvGraphicFramePr>
        <p:xfrm>
          <a:off x="9298623" y="2155190"/>
          <a:ext cx="597535" cy="245110"/>
        </p:xfrm>
        <a:graphic>
          <a:graphicData uri="http://schemas.openxmlformats.org/presentationml/2006/ole">
            <mc:AlternateContent xmlns:mc="http://schemas.openxmlformats.org/markup-compatibility/2006">
              <mc:Choice xmlns:v="urn:schemas-microsoft-com:vml" Requires="v">
                <p:oleObj spid="_x0000_s31" name="" r:id="rId16" imgW="177165" imgH="101600" progId="Equation.KSEE3">
                  <p:embed/>
                </p:oleObj>
              </mc:Choice>
              <mc:Fallback>
                <p:oleObj name="" r:id="rId16" imgW="177165" imgH="101600" progId="Equation.KSEE3">
                  <p:embed/>
                  <p:pic>
                    <p:nvPicPr>
                      <p:cNvPr id="0" name="图片 2048"/>
                      <p:cNvPicPr/>
                      <p:nvPr/>
                    </p:nvPicPr>
                    <p:blipFill>
                      <a:blip r:embed="rId12"/>
                      <a:stretch>
                        <a:fillRect/>
                      </a:stretch>
                    </p:blipFill>
                    <p:spPr>
                      <a:xfrm>
                        <a:off x="9298623" y="2155190"/>
                        <a:ext cx="597535" cy="245110"/>
                      </a:xfrm>
                      <a:prstGeom prst="rect">
                        <a:avLst/>
                      </a:prstGeom>
                    </p:spPr>
                  </p:pic>
                </p:oleObj>
              </mc:Fallback>
            </mc:AlternateContent>
          </a:graphicData>
        </a:graphic>
      </p:graphicFrame>
      <p:sp>
        <p:nvSpPr>
          <p:cNvPr id="33" name="文本框 32"/>
          <p:cNvSpPr txBox="1"/>
          <p:nvPr>
            <p:custDataLst>
              <p:tags r:id="rId17"/>
            </p:custDataLst>
          </p:nvPr>
        </p:nvSpPr>
        <p:spPr>
          <a:xfrm>
            <a:off x="3834130" y="2684145"/>
            <a:ext cx="1568450" cy="555625"/>
          </a:xfrm>
          <a:prstGeom prst="rect">
            <a:avLst/>
          </a:prstGeom>
          <a:solidFill>
            <a:schemeClr val="accent1">
              <a:alpha val="71000"/>
            </a:schemeClr>
          </a:solidFill>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altLang="en-US" dirty="0">
                <a:solidFill>
                  <a:schemeClr val="bg1"/>
                </a:solidFill>
                <a:latin typeface="楷体" panose="02010609060101010101" charset="-122"/>
                <a:ea typeface="楷体" panose="02010609060101010101" charset="-122"/>
              </a:rPr>
              <a:t>无穷多</a:t>
            </a:r>
            <a:r>
              <a:rPr lang="en-US" altLang="zh-CN" dirty="0">
                <a:solidFill>
                  <a:schemeClr val="bg1"/>
                </a:solidFill>
                <a:latin typeface="楷体" panose="02010609060101010101" charset="-122"/>
                <a:ea typeface="楷体" panose="02010609060101010101" charset="-122"/>
              </a:rPr>
              <a:t>!</a:t>
            </a:r>
            <a:endParaRPr lang="en-US" altLang="zh-CN" dirty="0">
              <a:solidFill>
                <a:schemeClr val="bg1"/>
              </a:solidFill>
              <a:latin typeface="楷体" panose="02010609060101010101" charset="-122"/>
              <a:ea typeface="楷体" panose="02010609060101010101" charset="-122"/>
              <a:cs typeface="微软雅黑" panose="020B0503020204020204" charset="-122"/>
            </a:endParaRPr>
          </a:p>
        </p:txBody>
      </p:sp>
      <p:sp>
        <p:nvSpPr>
          <p:cNvPr id="67" name="文本框 66"/>
          <p:cNvSpPr txBox="1"/>
          <p:nvPr>
            <p:custDataLst>
              <p:tags r:id="rId18"/>
            </p:custDataLst>
          </p:nvPr>
        </p:nvSpPr>
        <p:spPr>
          <a:xfrm>
            <a:off x="7080250" y="3662045"/>
            <a:ext cx="4656455" cy="555625"/>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altLang="en-US" dirty="0">
                <a:latin typeface="楷体" panose="02010609060101010101" charset="-122"/>
                <a:ea typeface="楷体" panose="02010609060101010101" charset="-122"/>
              </a:rPr>
              <a:t>最小的无穷多是自然数</a:t>
            </a:r>
            <a:r>
              <a:rPr lang="en-US" altLang="zh-CN" i="1" dirty="0">
                <a:latin typeface="Bodoni MT" panose="02070603080606020203" charset="0"/>
                <a:ea typeface="+mj-ea"/>
              </a:rPr>
              <a:t>N</a:t>
            </a:r>
            <a:r>
              <a:rPr lang="en-US" altLang="zh-CN" dirty="0">
                <a:latin typeface="楷体" panose="02010609060101010101" charset="-122"/>
                <a:ea typeface="楷体" panose="02010609060101010101" charset="-122"/>
              </a:rPr>
              <a:t>!</a:t>
            </a:r>
            <a:endParaRPr lang="en-US" altLang="zh-CN" dirty="0">
              <a:latin typeface="楷体" panose="02010609060101010101" charset="-122"/>
              <a:ea typeface="楷体" panose="02010609060101010101" charset="-122"/>
              <a:cs typeface="微软雅黑" panose="020B0503020204020204" charset="-122"/>
            </a:endParaRPr>
          </a:p>
        </p:txBody>
      </p:sp>
      <p:graphicFrame>
        <p:nvGraphicFramePr>
          <p:cNvPr id="184" name="对象 183">
            <a:hlinkClick r:id="" action="ppaction://ole?verb="/>
          </p:cNvPr>
          <p:cNvGraphicFramePr>
            <a:graphicFrameLocks noChangeAspect="1"/>
          </p:cNvGraphicFramePr>
          <p:nvPr/>
        </p:nvGraphicFramePr>
        <p:xfrm>
          <a:off x="8724583" y="4406583"/>
          <a:ext cx="1367155" cy="582295"/>
        </p:xfrm>
        <a:graphic>
          <a:graphicData uri="http://schemas.openxmlformats.org/presentationml/2006/ole">
            <mc:AlternateContent xmlns:mc="http://schemas.openxmlformats.org/markup-compatibility/2006">
              <mc:Choice xmlns:v="urn:schemas-microsoft-com:vml" Requires="v">
                <p:oleObj spid="_x0000_s652" name="" r:id="rId19" imgW="405765" imgH="241300" progId="Equation.KSEE3">
                  <p:embed/>
                </p:oleObj>
              </mc:Choice>
              <mc:Fallback>
                <p:oleObj name="" r:id="rId19" imgW="405765" imgH="241300" progId="Equation.KSEE3">
                  <p:embed/>
                  <p:pic>
                    <p:nvPicPr>
                      <p:cNvPr id="0" name="图片 2048"/>
                      <p:cNvPicPr/>
                      <p:nvPr/>
                    </p:nvPicPr>
                    <p:blipFill>
                      <a:blip r:embed="rId20"/>
                      <a:stretch>
                        <a:fillRect/>
                      </a:stretch>
                    </p:blipFill>
                    <p:spPr>
                      <a:xfrm>
                        <a:off x="8724583" y="4406583"/>
                        <a:ext cx="1367155" cy="582295"/>
                      </a:xfrm>
                      <a:prstGeom prst="rect">
                        <a:avLst/>
                      </a:prstGeom>
                    </p:spPr>
                  </p:pic>
                </p:oleObj>
              </mc:Fallback>
            </mc:AlternateContent>
          </a:graphicData>
        </a:graphic>
      </p:graphicFrame>
    </p:spTree>
    <p:custDataLst>
      <p:tags r:id="rId2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000 0.000000 L 0.044271 -0.099722 " pathEditMode="relative" ptsTypes="">
                                      <p:cBhvr>
                                        <p:cTn id="6" dur="500" fill="hold"/>
                                        <p:tgtEl>
                                          <p:spTgt spid="181"/>
                                        </p:tgtEl>
                                        <p:attrNameLst>
                                          <p:attrName>ppt_x</p:attrName>
                                          <p:attrName>ppt_y</p:attrName>
                                        </p:attrNameLst>
                                      </p:cBhvr>
                                    </p:animMotion>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1000"/>
                            </p:stCondLst>
                            <p:childTnLst>
                              <p:par>
                                <p:cTn id="12" presetID="35" presetClass="emph" presetSubtype="0" fill="hold" grpId="0" nodeType="afterEffect">
                                  <p:stCondLst>
                                    <p:cond delay="0"/>
                                  </p:stCondLst>
                                  <p:childTnLst>
                                    <p:anim calcmode="discrete" valueType="str">
                                      <p:cBhvr>
                                        <p:cTn id="13" dur="1000" fill="hold"/>
                                        <p:tgtEl>
                                          <p:spTgt spid="33"/>
                                        </p:tgtEl>
                                        <p:attrNameLst>
                                          <p:attrName>style.visibility</p:attrName>
                                        </p:attrNameLst>
                                      </p:cBhvr>
                                      <p:tavLst>
                                        <p:tav tm="0">
                                          <p:val>
                                            <p:strVal val="hidden"/>
                                          </p:val>
                                        </p:tav>
                                        <p:tav tm="50000">
                                          <p:val>
                                            <p:strVal val="visible"/>
                                          </p:val>
                                        </p:tav>
                                      </p:tavLst>
                                    </p:anim>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0.000000 0.000000 L 0.245104 -0.188981 " pathEditMode="relative" ptsTypes="">
                                      <p:cBhvr>
                                        <p:cTn id="17" dur="500" fill="hold"/>
                                        <p:tgtEl>
                                          <p:spTgt spid="238"/>
                                        </p:tgtEl>
                                        <p:attrNameLst>
                                          <p:attrName>ppt_x</p:attrName>
                                          <p:attrName>ppt_y</p:attrName>
                                        </p:attrNameLst>
                                      </p:cBhvr>
                                    </p:animMotion>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000"/>
                            </p:stCondLst>
                            <p:childTnLst>
                              <p:par>
                                <p:cTn id="23" presetID="35" presetClass="emph" presetSubtype="0" fill="hold" grpId="1" nodeType="afterEffect">
                                  <p:stCondLst>
                                    <p:cond delay="0"/>
                                  </p:stCondLst>
                                  <p:childTnLst>
                                    <p:anim calcmode="discrete" valueType="str">
                                      <p:cBhvr>
                                        <p:cTn id="24" dur="1000" fill="hold"/>
                                        <p:tgtEl>
                                          <p:spTgt spid="33"/>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0.000000 0.000000 L 0.348437 -0.325463 " pathEditMode="relative" ptsTypes="">
                                      <p:cBhvr>
                                        <p:cTn id="36" dur="500" fill="hold"/>
                                        <p:tgtEl>
                                          <p:spTgt spid="606"/>
                                        </p:tgtEl>
                                        <p:attrNameLst>
                                          <p:attrName>ppt_x</p:attrName>
                                          <p:attrName>ppt_y</p:attrName>
                                        </p:attrNameLst>
                                      </p:cBhvr>
                                    </p:animMotion>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par>
                          <p:cTn id="41" fill="hold">
                            <p:stCondLst>
                              <p:cond delay="1000"/>
                            </p:stCondLst>
                            <p:childTnLst>
                              <p:par>
                                <p:cTn id="42" presetID="35" presetClass="emph" presetSubtype="0" fill="hold" grpId="2" nodeType="afterEffect">
                                  <p:stCondLst>
                                    <p:cond delay="0"/>
                                  </p:stCondLst>
                                  <p:childTnLst>
                                    <p:anim calcmode="discrete" valueType="str">
                                      <p:cBhvr>
                                        <p:cTn id="43" dur="1000" fill="hold"/>
                                        <p:tgtEl>
                                          <p:spTgt spid="33"/>
                                        </p:tgtEl>
                                        <p:attrNameLst>
                                          <p:attrName>style.visibility</p:attrName>
                                        </p:attrNameLst>
                                      </p:cBhvr>
                                      <p:tavLst>
                                        <p:tav tm="0">
                                          <p:val>
                                            <p:strVal val="hidden"/>
                                          </p:val>
                                        </p:tav>
                                        <p:tav tm="50000">
                                          <p:val>
                                            <p:strVal val="visible"/>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par>
                                <p:cTn id="49" presetID="22" presetClass="entr" presetSubtype="8"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par>
                                <p:cTn id="52" presetID="35" presetClass="emph" presetSubtype="0" repeatCount="4000" fill="hold" grpId="3" nodeType="withEffect">
                                  <p:stCondLst>
                                    <p:cond delay="0"/>
                                  </p:stCondLst>
                                  <p:childTnLst>
                                    <p:anim calcmode="discrete" valueType="str">
                                      <p:cBhvr>
                                        <p:cTn id="53" dur="1000" fill="hold"/>
                                        <p:tgtEl>
                                          <p:spTgt spid="33"/>
                                        </p:tgtEl>
                                        <p:attrNameLst>
                                          <p:attrName>style.visibility</p:attrName>
                                        </p:attrNameLst>
                                      </p:cBhvr>
                                      <p:tavLst>
                                        <p:tav tm="0">
                                          <p:val>
                                            <p:strVal val="hidden"/>
                                          </p:val>
                                        </p:tav>
                                        <p:tav tm="50000">
                                          <p:val>
                                            <p:strVal val="visible"/>
                                          </p:val>
                                        </p:tav>
                                      </p:tavLst>
                                    </p:anim>
                                  </p:childTnLst>
                                </p:cTn>
                              </p:par>
                              <p:par>
                                <p:cTn id="54" presetID="1" presetClass="entr" presetSubtype="0" fill="hold" grpId="0" nodeType="withEffect">
                                  <p:stCondLst>
                                    <p:cond delay="0"/>
                                  </p:stCondLst>
                                  <p:childTnLst>
                                    <p:set>
                                      <p:cBhvr>
                                        <p:cTn id="55" dur="1" fill="hold">
                                          <p:stCondLst>
                                            <p:cond delay="0"/>
                                          </p:stCondLst>
                                        </p:cTn>
                                        <p:tgtEl>
                                          <p:spTgt spid="6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238" grpId="0" animBg="1"/>
      <p:bldP spid="606" grpId="0" animBg="1"/>
      <p:bldP spid="33" grpId="0" bldLvl="0" animBg="1"/>
      <p:bldP spid="33" grpId="1" bldLvl="0" animBg="1"/>
      <p:bldP spid="33" grpId="2" bldLvl="0" animBg="1"/>
      <p:bldP spid="33" grpId="3" bldLvl="0" animBg="1"/>
      <p:bldP spid="6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480560"/>
          </a:xfrm>
          <a:prstGeom prst="rect">
            <a:avLst/>
          </a:prstGeom>
          <a:noFill/>
          <a:ln w="19050">
            <a:solidFill>
              <a:schemeClr val="accent1"/>
            </a:solidFill>
          </a:ln>
        </p:spPr>
        <p:txBody>
          <a:bodyPr wrap="square" rtlCol="0" anchor="t">
            <a:spAutoFit/>
          </a:bodyPr>
          <a:p>
            <a:r>
              <a:rPr lang="zh-CN" altLang="en-US" sz="2400">
                <a:latin typeface="楷体" panose="02010609060101010101" charset="-122"/>
                <a:ea typeface="楷体" panose="02010609060101010101" charset="-122"/>
              </a:rPr>
              <a:t>《极限空间》又名《数学谋杀案》顾名思义，是围绕一道道数学题目展开的一场智力问答。帕斯卡、奥莉娃、伽罗瓦、希尔伯特――这些历史上著名数学家的姓名全都会聚于《极限空间》这部以数学难题为主题的影片，故事主角分别是39岁的发明家、26岁的高智商美女和22岁的年轻人以及一位老谋深算的数学家，这4位主角都得到神秘人费马的邀请出席一个探讨数学难题的聚会，不过他们都要遵守邀请者费马定下的规则：不能带手机，不能向其他人说出自己的身份，只能以上述历史上数学家的姓名为代号。</a:t>
            </a:r>
            <a:endParaRPr lang="zh-CN" altLang="en-US" sz="2400">
              <a:latin typeface="楷体" panose="02010609060101010101" charset="-122"/>
              <a:ea typeface="楷体" panose="02010609060101010101" charset="-122"/>
            </a:endParaRPr>
          </a:p>
          <a:p>
            <a:endParaRPr lang="zh-CN" altLang="en-US" sz="2400">
              <a:latin typeface="楷体" panose="02010609060101010101" charset="-122"/>
              <a:ea typeface="楷体" panose="02010609060101010101" charset="-122"/>
            </a:endParaRPr>
          </a:p>
        </p:txBody>
      </p:sp>
      <p:pic>
        <p:nvPicPr>
          <p:cNvPr id="4" name="图片 3"/>
          <p:cNvPicPr>
            <a:picLocks noChangeAspect="1"/>
          </p:cNvPicPr>
          <p:nvPr/>
        </p:nvPicPr>
        <p:blipFill>
          <a:blip r:embed="rId1"/>
          <a:stretch>
            <a:fillRect/>
          </a:stretch>
        </p:blipFill>
        <p:spPr>
          <a:xfrm>
            <a:off x="8406765" y="1678940"/>
            <a:ext cx="3164840" cy="4520565"/>
          </a:xfrm>
          <a:prstGeom prst="rect">
            <a:avLst/>
          </a:prstGeom>
        </p:spPr>
      </p:pic>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latin typeface="华文细黑" panose="02010600040101010101" charset="-122"/>
                <a:ea typeface="华文细黑" panose="02010600040101010101" charset="-122"/>
                <a:sym typeface="+mn-ea"/>
              </a:rPr>
              <a:t>13、极限空间</a:t>
            </a:r>
            <a:endParaRPr lang="zh-CN" altLang="en-US">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2"/>
          <a:stretch>
            <a:fillRect/>
          </a:stretch>
        </p:blipFill>
        <p:spPr>
          <a:xfrm>
            <a:off x="8406130" y="1679575"/>
            <a:ext cx="3165475" cy="4511675"/>
          </a:xfrm>
          <a:prstGeom prst="rect">
            <a:avLst/>
          </a:prstGeom>
        </p:spPr>
      </p:pic>
      <p:grpSp>
        <p:nvGrpSpPr>
          <p:cNvPr id="7" name="组合 6"/>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任意多边形 7"/>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9825" y="462280"/>
            <a:ext cx="9194165" cy="518160"/>
          </a:xfrm>
          <a:prstGeom prst="rect">
            <a:avLst/>
          </a:prstGeom>
          <a:noFill/>
        </p:spPr>
        <p:txBody>
          <a:bodyPr wrap="square" rtlCol="0" anchor="t">
            <a:spAutoFit/>
          </a:bodyPr>
          <a:p>
            <a:r>
              <a:rPr lang="zh-CN" altLang="en-US" sz="2800"/>
              <a:t>数学的电影</a:t>
            </a:r>
            <a:endParaRPr lang="zh-CN" altLang="en-US" sz="2800"/>
          </a:p>
        </p:txBody>
      </p:sp>
      <p:sp>
        <p:nvSpPr>
          <p:cNvPr id="3" name="文本框 2"/>
          <p:cNvSpPr txBox="1"/>
          <p:nvPr/>
        </p:nvSpPr>
        <p:spPr>
          <a:xfrm>
            <a:off x="1139825" y="1706880"/>
            <a:ext cx="6945630" cy="4800600"/>
          </a:xfrm>
          <a:prstGeom prst="rect">
            <a:avLst/>
          </a:prstGeom>
          <a:noFill/>
          <a:ln w="19050">
            <a:solidFill>
              <a:schemeClr val="accent1"/>
            </a:solidFill>
          </a:ln>
        </p:spPr>
        <p:txBody>
          <a:bodyPr wrap="square" rtlCol="0" anchor="t">
            <a:spAutoFit/>
          </a:bodyPr>
          <a:p>
            <a:pPr>
              <a:lnSpc>
                <a:spcPct val="80000"/>
              </a:lnSpc>
            </a:pPr>
            <a:r>
              <a:rPr lang="zh-CN" altLang="en-US" sz="2400">
                <a:latin typeface="楷体" panose="02010609060101010101" charset="-122"/>
                <a:ea typeface="楷体" panose="02010609060101010101" charset="-122"/>
              </a:rPr>
              <a:t>天才数学家雷纳托·卡乔波利是一个性情古怪的人，他的哥哥法官卢伊季和嫂子艾米丽亚试图让他过上正常的生活，不再酗酒和放纵。雷纳托是一个饱受痛苦的人，孤独、不幸。他什么也不相信，对工作没兴趣，对政治失望，与妻子的婚姻失败。他与妻子安娜分居多年，安娜与他见面时承认自己怀上了别人的孩子，但她打算去做人流。她请求雷纳托原谅自己，重新开始生活。雷纳托拒绝了她，因为他们彼此伤害太深了。为了帮助安娜，他给了她一张巨额支票。雷纳托厌倦了生活，在大学里教书和考试都成为他的负担和烦恼。晚上他长时间在拿波里的穷街陋巷里游荡、酗酒，以此打发最后的时光。他还去疗养院看望了姑母，巴库宁的女儿，姑母劝他别再喝酒了。后来他在一个深夜拿出手枪自杀了。参加他的葬礼的有教授、学生和政治家们，安娜独自在一旁哭泣。</a:t>
            </a:r>
            <a:endParaRPr lang="zh-CN" altLang="en-US" sz="2400">
              <a:latin typeface="楷体" panose="02010609060101010101" charset="-122"/>
              <a:ea typeface="楷体" panose="02010609060101010101" charset="-122"/>
            </a:endParaRPr>
          </a:p>
        </p:txBody>
      </p:sp>
      <p:pic>
        <p:nvPicPr>
          <p:cNvPr id="4" name="图片 3"/>
          <p:cNvPicPr>
            <a:picLocks noChangeAspect="1"/>
          </p:cNvPicPr>
          <p:nvPr/>
        </p:nvPicPr>
        <p:blipFill>
          <a:blip r:embed="rId1"/>
          <a:stretch>
            <a:fillRect/>
          </a:stretch>
        </p:blipFill>
        <p:spPr>
          <a:xfrm>
            <a:off x="8406765" y="1678940"/>
            <a:ext cx="3164840" cy="4520565"/>
          </a:xfrm>
          <a:prstGeom prst="rect">
            <a:avLst/>
          </a:prstGeom>
        </p:spPr>
      </p:pic>
      <p:sp>
        <p:nvSpPr>
          <p:cNvPr id="5" name="圆角矩形 4"/>
          <p:cNvSpPr/>
          <p:nvPr/>
        </p:nvSpPr>
        <p:spPr>
          <a:xfrm>
            <a:off x="1164590" y="1269365"/>
            <a:ext cx="2519680" cy="44577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a:latin typeface="华文细黑" panose="02010600040101010101" charset="-122"/>
                <a:ea typeface="华文细黑" panose="02010600040101010101" charset="-122"/>
                <a:sym typeface="+mn-ea"/>
              </a:rPr>
              <a:t>14、一个拿波里数学家之死</a:t>
            </a:r>
            <a:endParaRPr lang="zh-CN" altLang="en-US">
              <a:latin typeface="华文细黑" panose="02010600040101010101" charset="-122"/>
              <a:ea typeface="华文细黑" panose="02010600040101010101" charset="-122"/>
              <a:sym typeface="+mn-ea"/>
            </a:endParaRPr>
          </a:p>
        </p:txBody>
      </p:sp>
      <p:pic>
        <p:nvPicPr>
          <p:cNvPr id="6" name="图片 5"/>
          <p:cNvPicPr>
            <a:picLocks noChangeAspect="1"/>
          </p:cNvPicPr>
          <p:nvPr/>
        </p:nvPicPr>
        <p:blipFill>
          <a:blip r:embed="rId2"/>
          <a:stretch>
            <a:fillRect/>
          </a:stretch>
        </p:blipFill>
        <p:spPr>
          <a:xfrm>
            <a:off x="8406130" y="1679575"/>
            <a:ext cx="3165475" cy="4511675"/>
          </a:xfrm>
          <a:prstGeom prst="rect">
            <a:avLst/>
          </a:prstGeom>
        </p:spPr>
      </p:pic>
      <p:pic>
        <p:nvPicPr>
          <p:cNvPr id="7" name="图片 6"/>
          <p:cNvPicPr>
            <a:picLocks noChangeAspect="1"/>
          </p:cNvPicPr>
          <p:nvPr/>
        </p:nvPicPr>
        <p:blipFill>
          <a:blip r:embed="rId3"/>
          <a:stretch>
            <a:fillRect/>
          </a:stretch>
        </p:blipFill>
        <p:spPr>
          <a:xfrm>
            <a:off x="8406765" y="1671320"/>
            <a:ext cx="3171825" cy="4528185"/>
          </a:xfrm>
          <a:prstGeom prst="rect">
            <a:avLst/>
          </a:prstGeom>
        </p:spPr>
      </p:pic>
      <p:grpSp>
        <p:nvGrpSpPr>
          <p:cNvPr id="8" name="组合 7"/>
          <p:cNvGrpSpPr/>
          <p:nvPr/>
        </p:nvGrpSpPr>
        <p:grpSpPr>
          <a:xfrm>
            <a:off x="0" y="2540"/>
            <a:ext cx="12189460" cy="6857365"/>
            <a:chOff x="0" y="4"/>
            <a:chExt cx="19196" cy="10799"/>
          </a:xfrm>
        </p:grpSpPr>
        <p:sp>
          <p:nvSpPr>
            <p:cNvPr id="103" name="任意多边形 102"/>
            <p:cNvSpPr/>
            <p:nvPr>
              <p:custDataLst>
                <p:tags r:id="rId4"/>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9" name="任意多边形 8"/>
            <p:cNvSpPr/>
            <p:nvPr>
              <p:custDataLst>
                <p:tags r:id="rId5"/>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1"/>
            </p:custDataLst>
          </p:nvPr>
        </p:nvSpPr>
        <p:spPr/>
        <p:txBody>
          <a:bodyPr/>
          <a:lstStyle/>
          <a:p>
            <a:r>
              <a:rPr lang="zh-CN" altLang="en-US" smtClean="0">
                <a:latin typeface="+mj-lt"/>
                <a:ea typeface="+mj-ea"/>
                <a:cs typeface="+mj-cs"/>
              </a:rPr>
              <a:t>谢谢大家！</a:t>
            </a:r>
            <a:endParaRPr lang="zh-CN" altLang="en-US" smtClean="0">
              <a:latin typeface="+mj-lt"/>
              <a:ea typeface="+mj-ea"/>
              <a:cs typeface="+mj-cs"/>
            </a:endParaRPr>
          </a:p>
        </p:txBody>
      </p:sp>
    </p:spTree>
    <p:custDataLst>
      <p:tags r:id="rId2"/>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10515600" cy="54356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None/>
            </a:pPr>
            <a:r>
              <a:rPr lang="zh-CN" altLang="en-US" dirty="0">
                <a:latin typeface="华文楷体" panose="02010600040101010101" charset="-122"/>
                <a:ea typeface="华文楷体" panose="02010600040101010101" charset="-122"/>
                <a:sym typeface="+mn-ea"/>
              </a:rPr>
              <a:t>出了什么问题？</a:t>
            </a: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 name="文本框 4"/>
          <p:cNvSpPr txBox="1"/>
          <p:nvPr/>
        </p:nvSpPr>
        <p:spPr>
          <a:xfrm>
            <a:off x="838835" y="1822450"/>
            <a:ext cx="10626725" cy="503555"/>
          </a:xfrm>
          <a:prstGeom prst="rect">
            <a:avLst/>
          </a:prstGeom>
          <a:noFill/>
        </p:spPr>
        <p:txBody>
          <a:bodyPr wrap="square" rtlCol="0" anchor="t">
            <a:spAutoFit/>
          </a:bodyPr>
          <a:p>
            <a:pPr marL="228600" indent="-228600" algn="l">
              <a:lnSpc>
                <a:spcPct val="90000"/>
              </a:lnSpc>
              <a:spcBef>
                <a:spcPts val="1000"/>
              </a:spcBef>
              <a:buFont typeface="Arial" panose="020B0604020202020204" pitchFamily="34" charset="0"/>
            </a:pPr>
            <a:r>
              <a:rPr lang="zh-CN" altLang="en-US" sz="2800" dirty="0">
                <a:latin typeface="华文楷体" panose="02010600040101010101" charset="-122"/>
                <a:ea typeface="华文楷体" panose="02010600040101010101" charset="-122"/>
                <a:sym typeface="+mn-ea"/>
              </a:rPr>
              <a:t>问题出在了数或者点的“</a:t>
            </a:r>
            <a:r>
              <a:rPr lang="zh-CN" altLang="en-US" sz="2800" dirty="0">
                <a:solidFill>
                  <a:srgbClr val="FF0000"/>
                </a:solidFill>
                <a:latin typeface="华文楷体" panose="02010600040101010101" charset="-122"/>
                <a:ea typeface="华文楷体" panose="02010600040101010101" charset="-122"/>
                <a:sym typeface="+mn-ea"/>
              </a:rPr>
              <a:t>个数”不是有限的</a:t>
            </a:r>
            <a:r>
              <a:rPr lang="zh-CN" altLang="en-US" sz="2800" dirty="0">
                <a:latin typeface="华文楷体" panose="02010600040101010101" charset="-122"/>
                <a:ea typeface="华文楷体" panose="02010600040101010101" charset="-122"/>
                <a:sym typeface="+mn-ea"/>
              </a:rPr>
              <a:t>，而是有“</a:t>
            </a:r>
            <a:r>
              <a:rPr lang="zh-CN" altLang="en-US" sz="2800" dirty="0">
                <a:solidFill>
                  <a:srgbClr val="FF0000"/>
                </a:solidFill>
                <a:latin typeface="华文楷体" panose="02010600040101010101" charset="-122"/>
                <a:ea typeface="华文楷体" panose="02010600040101010101" charset="-122"/>
                <a:sym typeface="+mn-ea"/>
              </a:rPr>
              <a:t>无穷多！</a:t>
            </a:r>
            <a:r>
              <a:rPr lang="zh-CN" altLang="en-US" sz="2800" dirty="0">
                <a:latin typeface="华文楷体" panose="02010600040101010101" charset="-122"/>
                <a:ea typeface="华文楷体" panose="02010600040101010101" charset="-122"/>
                <a:sym typeface="+mn-ea"/>
              </a:rPr>
              <a:t>”</a:t>
            </a:r>
            <a:endParaRPr lang="zh-CN" altLang="en-US"/>
          </a:p>
        </p:txBody>
      </p:sp>
      <p:sp>
        <p:nvSpPr>
          <p:cNvPr id="7" name="文本框 6"/>
          <p:cNvSpPr txBox="1"/>
          <p:nvPr/>
        </p:nvSpPr>
        <p:spPr>
          <a:xfrm>
            <a:off x="870585" y="2503805"/>
            <a:ext cx="10523855" cy="1375410"/>
          </a:xfrm>
          <a:prstGeom prst="rect">
            <a:avLst/>
          </a:prstGeom>
          <a:noFill/>
        </p:spPr>
        <p:txBody>
          <a:bodyPr wrap="square" rtlCol="0" anchor="t">
            <a:spAutoFit/>
          </a:bodyPr>
          <a:p>
            <a:pPr marL="228600" indent="-228600" algn="l">
              <a:lnSpc>
                <a:spcPct val="90000"/>
              </a:lnSpc>
              <a:spcBef>
                <a:spcPts val="1000"/>
              </a:spcBef>
              <a:buFont typeface="Arial" panose="020B0604020202020204" pitchFamily="34" charset="0"/>
            </a:pPr>
            <a:r>
              <a:rPr lang="zh-CN" altLang="en-US" sz="2800" dirty="0">
                <a:ea typeface="黑体" panose="02010609060101010101" pitchFamily="49" charset="-122"/>
                <a:sym typeface="+mn-ea"/>
              </a:rPr>
              <a:t>无穷是数学的基础和本质，是数学味道的精髓。</a:t>
            </a:r>
            <a:endParaRPr lang="zh-CN" altLang="en-US" dirty="0">
              <a:ea typeface="黑体" panose="02010609060101010101" pitchFamily="49" charset="-122"/>
            </a:endParaRPr>
          </a:p>
          <a:p>
            <a:pPr marL="228600" indent="-228600" algn="l">
              <a:lnSpc>
                <a:spcPct val="90000"/>
              </a:lnSpc>
              <a:spcBef>
                <a:spcPts val="1000"/>
              </a:spcBef>
              <a:buFont typeface="Arial" panose="020B0604020202020204" pitchFamily="34" charset="0"/>
            </a:pPr>
            <a:r>
              <a:rPr lang="zh-CN" altLang="en-US" sz="2800" dirty="0">
                <a:latin typeface="华文楷体" panose="02010600040101010101" charset="-122"/>
                <a:ea typeface="华文楷体" panose="02010600040101010101" charset="-122"/>
                <a:sym typeface="+mn-ea"/>
              </a:rPr>
              <a:t>     无穷多是自然界的一部分，必须研究它。通过对无穷多的研究，就构建了我们的数学基础。这方面的奠基性工作当属Cantor.</a:t>
            </a: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1"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10515600" cy="504063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dirty="0">
                <a:latin typeface="楷体" panose="02010609060101010101" charset="-122"/>
                <a:ea typeface="楷体" panose="02010609060101010101" charset="-122"/>
              </a:rPr>
              <a:t>演示还表明：我们处理问题要从</a:t>
            </a:r>
            <a:r>
              <a:rPr b="1" dirty="0">
                <a:solidFill>
                  <a:srgbClr val="002060"/>
                </a:solidFill>
                <a:latin typeface="楷体" panose="02010609060101010101" charset="-122"/>
                <a:ea typeface="楷体" panose="02010609060101010101" charset="-122"/>
              </a:rPr>
              <a:t>多种角度</a:t>
            </a:r>
            <a:r>
              <a:rPr dirty="0">
                <a:latin typeface="楷体" panose="02010609060101010101" charset="-122"/>
                <a:ea typeface="楷体" panose="02010609060101010101" charset="-122"/>
              </a:rPr>
              <a:t>去想方设法。数学上就是用函数来表示“想方设法”：任何一个1-1对应：</a:t>
            </a:r>
            <a:endParaRPr dirty="0">
              <a:latin typeface="楷体" panose="02010609060101010101" charset="-122"/>
              <a:ea typeface="楷体" panose="02010609060101010101" charset="-122"/>
            </a:endParaRPr>
          </a:p>
          <a:p>
            <a:pPr marL="0" indent="0" algn="ctr">
              <a:buNone/>
            </a:pPr>
            <a:r>
              <a:rPr dirty="0">
                <a:latin typeface="楷体" panose="02010609060101010101" charset="-122"/>
                <a:ea typeface="楷体" panose="02010609060101010101" charset="-122"/>
              </a:rPr>
              <a:t>     函数 </a:t>
            </a:r>
            <a:r>
              <a:rPr i="1" dirty="0">
                <a:latin typeface="Bodoni MT" panose="02070603080606020203" charset="0"/>
                <a:ea typeface="楷体" panose="02010609060101010101" charset="-122"/>
              </a:rPr>
              <a:t>y=f</a:t>
            </a:r>
            <a:r>
              <a:rPr dirty="0">
                <a:latin typeface="楷体" panose="02010609060101010101" charset="-122"/>
                <a:ea typeface="楷体" panose="02010609060101010101" charset="-122"/>
              </a:rPr>
              <a:t>(</a:t>
            </a:r>
            <a:r>
              <a:rPr i="1" dirty="0">
                <a:latin typeface="Bodoni MT" panose="02070603080606020203" charset="0"/>
                <a:ea typeface="楷体" panose="02010609060101010101" charset="-122"/>
              </a:rPr>
              <a:t>x</a:t>
            </a:r>
            <a:r>
              <a:rPr dirty="0">
                <a:latin typeface="楷体" panose="02010609060101010101" charset="-122"/>
                <a:ea typeface="楷体" panose="02010609060101010101" charset="-122"/>
              </a:rPr>
              <a:t>)(</a:t>
            </a:r>
            <a:r>
              <a:rPr i="1" dirty="0">
                <a:latin typeface="Bodoni MT" panose="02070603080606020203" charset="0"/>
                <a:ea typeface="楷体" panose="02010609060101010101" charset="-122"/>
              </a:rPr>
              <a:t>x</a:t>
            </a:r>
            <a:r>
              <a:rPr dirty="0">
                <a:latin typeface="楷体" panose="02010609060101010101" charset="-122"/>
                <a:ea typeface="楷体" panose="02010609060101010101" charset="-122"/>
              </a:rPr>
              <a:t>是原来的表示，</a:t>
            </a:r>
            <a:r>
              <a:rPr i="1" dirty="0">
                <a:latin typeface="Bodoni MT" panose="02070603080606020203" charset="0"/>
                <a:ea typeface="楷体" panose="02010609060101010101" charset="-122"/>
              </a:rPr>
              <a:t>y</a:t>
            </a:r>
            <a:r>
              <a:rPr dirty="0">
                <a:latin typeface="楷体" panose="02010609060101010101" charset="-122"/>
                <a:ea typeface="楷体" panose="02010609060101010101" charset="-122"/>
              </a:rPr>
              <a:t>是现在的表示)</a:t>
            </a:r>
            <a:endParaRPr dirty="0">
              <a:latin typeface="楷体" panose="02010609060101010101" charset="-122"/>
              <a:ea typeface="楷体" panose="02010609060101010101" charset="-122"/>
            </a:endParaRPr>
          </a:p>
          <a:p>
            <a:pPr marL="0" indent="0" algn="ctr">
              <a:buNone/>
            </a:pPr>
            <a:r>
              <a:rPr dirty="0">
                <a:latin typeface="楷体" panose="02010609060101010101" charset="-122"/>
                <a:ea typeface="楷体" panose="02010609060101010101" charset="-122"/>
              </a:rPr>
              <a:t>  （映射）</a:t>
            </a:r>
            <a:r>
              <a:rPr i="1" dirty="0">
                <a:latin typeface="Bodoni MT" panose="02070603080606020203" charset="0"/>
                <a:ea typeface="楷体" panose="02010609060101010101" charset="-122"/>
              </a:rPr>
              <a:t>x=f</a:t>
            </a:r>
            <a:r>
              <a:rPr baseline="-25000" dirty="0">
                <a:latin typeface="楷体" panose="02010609060101010101" charset="-122"/>
                <a:ea typeface="楷体" panose="02010609060101010101" charset="-122"/>
              </a:rPr>
              <a:t>1</a:t>
            </a:r>
            <a:r>
              <a:rPr dirty="0">
                <a:latin typeface="楷体" panose="02010609060101010101" charset="-122"/>
                <a:ea typeface="楷体" panose="02010609060101010101" charset="-122"/>
              </a:rPr>
              <a:t>(</a:t>
            </a:r>
            <a:r>
              <a:rPr i="1" dirty="0">
                <a:latin typeface="Bodoni MT" panose="02070603080606020203" charset="0"/>
                <a:ea typeface="楷体" panose="02010609060101010101" charset="-122"/>
              </a:rPr>
              <a:t>s,t</a:t>
            </a:r>
            <a:r>
              <a:rPr dirty="0">
                <a:latin typeface="楷体" panose="02010609060101010101" charset="-122"/>
                <a:ea typeface="楷体" panose="02010609060101010101" charset="-122"/>
              </a:rPr>
              <a:t>),</a:t>
            </a:r>
            <a:r>
              <a:rPr i="1" dirty="0">
                <a:latin typeface="Bodoni MT" panose="02070603080606020203" charset="0"/>
                <a:ea typeface="楷体" panose="02010609060101010101" charset="-122"/>
              </a:rPr>
              <a:t>y=f</a:t>
            </a:r>
            <a:r>
              <a:rPr baseline="-25000" dirty="0">
                <a:latin typeface="楷体" panose="02010609060101010101" charset="-122"/>
                <a:ea typeface="楷体" panose="02010609060101010101" charset="-122"/>
              </a:rPr>
              <a:t>2</a:t>
            </a:r>
            <a:r>
              <a:rPr dirty="0">
                <a:latin typeface="楷体" panose="02010609060101010101" charset="-122"/>
                <a:ea typeface="楷体" panose="02010609060101010101" charset="-122"/>
              </a:rPr>
              <a:t>(</a:t>
            </a:r>
            <a:r>
              <a:rPr i="1" dirty="0">
                <a:latin typeface="Bodoni MT" panose="02070603080606020203" charset="0"/>
                <a:ea typeface="楷体" panose="02010609060101010101" charset="-122"/>
              </a:rPr>
              <a:t>s,t</a:t>
            </a:r>
            <a:r>
              <a:rPr dirty="0">
                <a:latin typeface="楷体" panose="02010609060101010101" charset="-122"/>
                <a:ea typeface="楷体" panose="02010609060101010101" charset="-122"/>
              </a:rPr>
              <a:t>)(</a:t>
            </a:r>
            <a:r>
              <a:rPr i="1" dirty="0">
                <a:latin typeface="Bodoni MT" panose="02070603080606020203" charset="0"/>
                <a:ea typeface="楷体" panose="02010609060101010101" charset="-122"/>
              </a:rPr>
              <a:t>s,t</a:t>
            </a:r>
            <a:r>
              <a:rPr dirty="0">
                <a:latin typeface="楷体" panose="02010609060101010101" charset="-122"/>
                <a:ea typeface="楷体" panose="02010609060101010101" charset="-122"/>
              </a:rPr>
              <a:t>是原来的表示，</a:t>
            </a:r>
            <a:r>
              <a:rPr i="1" dirty="0">
                <a:latin typeface="Bodoni MT" panose="02070603080606020203" charset="0"/>
                <a:ea typeface="楷体" panose="02010609060101010101" charset="-122"/>
              </a:rPr>
              <a:t>x,y</a:t>
            </a:r>
            <a:r>
              <a:rPr dirty="0">
                <a:latin typeface="楷体" panose="02010609060101010101" charset="-122"/>
                <a:ea typeface="楷体" panose="02010609060101010101" charset="-122"/>
              </a:rPr>
              <a:t>是现在的表示)</a:t>
            </a:r>
            <a:endParaRPr dirty="0">
              <a:latin typeface="楷体" panose="02010609060101010101" charset="-122"/>
              <a:ea typeface="楷体" panose="02010609060101010101" charset="-122"/>
            </a:endParaRPr>
          </a:p>
          <a:p>
            <a:pPr marL="0" indent="0">
              <a:buNone/>
            </a:pPr>
            <a:r>
              <a:rPr dirty="0">
                <a:latin typeface="楷体" panose="02010609060101010101" charset="-122"/>
                <a:ea typeface="楷体" panose="02010609060101010101" charset="-122"/>
              </a:rPr>
              <a:t>    </a:t>
            </a:r>
            <a:endParaRPr dirty="0">
              <a:latin typeface="楷体" panose="02010609060101010101" charset="-122"/>
              <a:ea typeface="楷体" panose="02010609060101010101" charset="-122"/>
            </a:endParaRPr>
          </a:p>
          <a:p>
            <a:pPr marL="0" indent="0" algn="ctr">
              <a:buNone/>
            </a:pPr>
            <a:r>
              <a:rPr lang="zh-CN" dirty="0">
                <a:latin typeface="楷体" panose="02010609060101010101" charset="-122"/>
                <a:ea typeface="楷体" panose="02010609060101010101" charset="-122"/>
              </a:rPr>
              <a:t>映射（函数）就是提供了</a:t>
            </a:r>
            <a:r>
              <a:rPr dirty="0">
                <a:latin typeface="楷体" panose="02010609060101010101" charset="-122"/>
                <a:ea typeface="楷体" panose="02010609060101010101" charset="-122"/>
              </a:rPr>
              <a:t>看问题的</a:t>
            </a:r>
            <a:r>
              <a:rPr lang="zh-CN" dirty="0">
                <a:latin typeface="楷体" panose="02010609060101010101" charset="-122"/>
                <a:ea typeface="楷体" panose="02010609060101010101" charset="-122"/>
              </a:rPr>
              <a:t>不同</a:t>
            </a:r>
            <a:r>
              <a:rPr dirty="0">
                <a:latin typeface="楷体" panose="02010609060101010101" charset="-122"/>
                <a:ea typeface="楷体" panose="02010609060101010101" charset="-122"/>
              </a:rPr>
              <a:t>角度。</a:t>
            </a:r>
            <a:endParaRPr dirty="0">
              <a:latin typeface="楷体" panose="02010609060101010101" charset="-122"/>
              <a:ea typeface="楷体" panose="02010609060101010101"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Tree>
    <p:custDataLst>
      <p:tags r:id="rId5"/>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10515600" cy="302133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solidFill>
                  <a:srgbClr val="0070C0"/>
                </a:solidFill>
                <a:latin typeface="+mn-ea"/>
              </a:rPr>
              <a:t>例</a:t>
            </a:r>
            <a:r>
              <a:rPr lang="en-US" altLang="zh-CN" dirty="0">
                <a:solidFill>
                  <a:srgbClr val="0070C0"/>
                </a:solidFill>
                <a:latin typeface="+mn-ea"/>
              </a:rPr>
              <a:t>6 </a:t>
            </a:r>
            <a:r>
              <a:rPr lang="zh-CN" altLang="en-US" dirty="0">
                <a:solidFill>
                  <a:srgbClr val="0070C0"/>
                </a:solidFill>
                <a:latin typeface="+mn-ea"/>
              </a:rPr>
              <a:t>旅馆问题：</a:t>
            </a:r>
            <a:r>
              <a:rPr lang="zh-CN" altLang="en-US" dirty="0">
                <a:solidFill>
                  <a:srgbClr val="0070C0"/>
                </a:solidFill>
                <a:latin typeface="楷体" panose="02010609060101010101" charset="-122"/>
                <a:ea typeface="楷体" panose="02010609060101010101" charset="-122"/>
              </a:rPr>
              <a:t>你可以接待所有的客人。</a:t>
            </a:r>
            <a:endParaRPr lang="zh-CN" altLang="en-US" dirty="0">
              <a:solidFill>
                <a:srgbClr val="0070C0"/>
              </a:solidFill>
              <a:latin typeface="楷体" panose="02010609060101010101" charset="-122"/>
              <a:ea typeface="楷体" panose="02010609060101010101" charset="-122"/>
            </a:endParaRPr>
          </a:p>
          <a:p>
            <a:pPr marL="0" indent="0">
              <a:lnSpc>
                <a:spcPct val="100000"/>
              </a:lnSpc>
              <a:buNone/>
            </a:pPr>
            <a:r>
              <a:rPr lang="zh-CN" altLang="en-US" dirty="0">
                <a:latin typeface="楷体" panose="02010609060101010101" charset="-122"/>
                <a:ea typeface="楷体" panose="02010609060101010101" charset="-122"/>
              </a:rPr>
              <a:t>   假设你有一个</a:t>
            </a:r>
            <a:r>
              <a:rPr lang="en-US" altLang="zh-CN" dirty="0">
                <a:latin typeface="楷体" panose="02010609060101010101" charset="-122"/>
                <a:ea typeface="楷体" panose="02010609060101010101" charset="-122"/>
              </a:rPr>
              <a:t>100</a:t>
            </a:r>
            <a:r>
              <a:rPr lang="zh-CN" altLang="en-US" dirty="0">
                <a:latin typeface="楷体" panose="02010609060101010101" charset="-122"/>
                <a:ea typeface="楷体" panose="02010609060101010101" charset="-122"/>
              </a:rPr>
              <a:t>个房间的旅馆，来了</a:t>
            </a:r>
            <a:r>
              <a:rPr lang="en-US" altLang="zh-CN" dirty="0">
                <a:latin typeface="楷体" panose="02010609060101010101" charset="-122"/>
                <a:ea typeface="楷体" panose="02010609060101010101" charset="-122"/>
              </a:rPr>
              <a:t>100</a:t>
            </a:r>
            <a:r>
              <a:rPr lang="zh-CN" altLang="en-US" dirty="0">
                <a:latin typeface="楷体" panose="02010609060101010101" charset="-122"/>
                <a:ea typeface="楷体" panose="02010609060101010101" charset="-122"/>
              </a:rPr>
              <a:t>个客人，正好客满。如果这时又来了一位客人，你只能抱歉地对他说，已经客满，请您去别的旅馆。</a:t>
            </a:r>
            <a:endParaRPr lang="zh-CN" altLang="en-US" dirty="0">
              <a:latin typeface="楷体" panose="02010609060101010101" charset="-122"/>
              <a:ea typeface="楷体" panose="02010609060101010101" charset="-122"/>
            </a:endParaRPr>
          </a:p>
          <a:p>
            <a:pPr marL="0" indent="0">
              <a:lnSpc>
                <a:spcPct val="100000"/>
              </a:lnSpc>
              <a:buNone/>
            </a:pPr>
            <a:r>
              <a:rPr lang="zh-CN" altLang="en-US" dirty="0">
                <a:latin typeface="楷体" panose="02010609060101010101" charset="-122"/>
                <a:ea typeface="楷体" panose="02010609060101010101" charset="-122"/>
              </a:rPr>
              <a:t>    如果你有一个无穷多个房间的旅馆，也已经客满。这时有来了一位客人，你能安排他住下吗？                          </a:t>
            </a:r>
            <a:endParaRPr lang="zh-CN" altLang="en-US" dirty="0">
              <a:latin typeface="楷体" panose="02010609060101010101" charset="-122"/>
              <a:ea typeface="楷体" panose="02010609060101010101" charset="-122"/>
              <a:cs typeface="微软雅黑" panose="020B0503020204020204" charset="-122"/>
              <a:sym typeface="+mn-ea"/>
            </a:endParaRPr>
          </a:p>
          <a:p>
            <a:pPr marL="0" indent="0">
              <a:lnSpc>
                <a:spcPct val="100000"/>
              </a:lnSpc>
              <a:buNone/>
            </a:pP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aphicFrame>
        <p:nvGraphicFramePr>
          <p:cNvPr id="5" name="对象 4">
            <a:hlinkClick r:id="" action="ppaction://ole?verb="/>
          </p:cNvPr>
          <p:cNvGraphicFramePr>
            <a:graphicFrameLocks noChangeAspect="1"/>
          </p:cNvGraphicFramePr>
          <p:nvPr/>
        </p:nvGraphicFramePr>
        <p:xfrm>
          <a:off x="2299970" y="4860925"/>
          <a:ext cx="6000750" cy="520065"/>
        </p:xfrm>
        <a:graphic>
          <a:graphicData uri="http://schemas.openxmlformats.org/presentationml/2006/ole">
            <mc:AlternateContent xmlns:mc="http://schemas.openxmlformats.org/markup-compatibility/2006">
              <mc:Choice xmlns:v="urn:schemas-microsoft-com:vml" Requires="v">
                <p:oleObj spid="_x0000_s7" name="" r:id="rId5" imgW="2070100" imgH="215900" progId="Equation.KSEE3">
                  <p:embed/>
                </p:oleObj>
              </mc:Choice>
              <mc:Fallback>
                <p:oleObj name="" r:id="rId5" imgW="2070100" imgH="215900" progId="Equation.KSEE3">
                  <p:embed/>
                  <p:pic>
                    <p:nvPicPr>
                      <p:cNvPr id="0" name="图片 2048"/>
                      <p:cNvPicPr/>
                      <p:nvPr/>
                    </p:nvPicPr>
                    <p:blipFill>
                      <a:blip r:embed="rId6"/>
                      <a:stretch>
                        <a:fillRect/>
                      </a:stretch>
                    </p:blipFill>
                    <p:spPr>
                      <a:xfrm>
                        <a:off x="2299970" y="4860925"/>
                        <a:ext cx="6000750" cy="520065"/>
                      </a:xfrm>
                      <a:prstGeom prst="rect">
                        <a:avLst/>
                      </a:prstGeom>
                    </p:spPr>
                  </p:pic>
                </p:oleObj>
              </mc:Fallback>
            </mc:AlternateContent>
          </a:graphicData>
        </a:graphic>
      </p:graphicFrame>
      <p:graphicFrame>
        <p:nvGraphicFramePr>
          <p:cNvPr id="10" name="对象 9">
            <a:hlinkClick r:id="" action="ppaction://ole?verb="/>
          </p:cNvPr>
          <p:cNvGraphicFramePr>
            <a:graphicFrameLocks noChangeAspect="1"/>
          </p:cNvGraphicFramePr>
          <p:nvPr/>
        </p:nvGraphicFramePr>
        <p:xfrm>
          <a:off x="3598545" y="4157980"/>
          <a:ext cx="4651375" cy="489585"/>
        </p:xfrm>
        <a:graphic>
          <a:graphicData uri="http://schemas.openxmlformats.org/presentationml/2006/ole">
            <mc:AlternateContent xmlns:mc="http://schemas.openxmlformats.org/markup-compatibility/2006">
              <mc:Choice xmlns:v="urn:schemas-microsoft-com:vml" Requires="v">
                <p:oleObj spid="_x0000_s11" name="" r:id="rId7" imgW="1587500" imgH="203200" progId="Equation.KSEE3">
                  <p:embed/>
                </p:oleObj>
              </mc:Choice>
              <mc:Fallback>
                <p:oleObj name="" r:id="rId7" imgW="1587500" imgH="203200" progId="Equation.KSEE3">
                  <p:embed/>
                  <p:pic>
                    <p:nvPicPr>
                      <p:cNvPr id="0" name="图片 2048"/>
                      <p:cNvPicPr/>
                      <p:nvPr/>
                    </p:nvPicPr>
                    <p:blipFill>
                      <a:blip r:embed="rId8"/>
                      <a:stretch>
                        <a:fillRect/>
                      </a:stretch>
                    </p:blipFill>
                    <p:spPr>
                      <a:xfrm>
                        <a:off x="3598545" y="4157980"/>
                        <a:ext cx="4651375" cy="489585"/>
                      </a:xfrm>
                      <a:prstGeom prst="rect">
                        <a:avLst/>
                      </a:prstGeom>
                    </p:spPr>
                  </p:pic>
                </p:oleObj>
              </mc:Fallback>
            </mc:AlternateContent>
          </a:graphicData>
        </a:graphic>
      </p:graphicFrame>
      <p:sp>
        <p:nvSpPr>
          <p:cNvPr id="59" name="文本框 58"/>
          <p:cNvSpPr txBox="1"/>
          <p:nvPr/>
        </p:nvSpPr>
        <p:spPr>
          <a:xfrm>
            <a:off x="9050655" y="3963035"/>
            <a:ext cx="2794635" cy="944880"/>
          </a:xfrm>
          <a:prstGeom prst="rect">
            <a:avLst/>
          </a:prstGeom>
          <a:noFill/>
        </p:spPr>
        <p:txBody>
          <a:bodyPr wrap="square" rtlCol="0" anchor="t">
            <a:spAutoFit/>
          </a:bodyPr>
          <a:p>
            <a:pPr algn="l"/>
            <a:r>
              <a:rPr lang="zh-CN" altLang="en-US" sz="2800" dirty="0">
                <a:latin typeface="楷体" panose="02010609060101010101" charset="-122"/>
                <a:ea typeface="楷体" panose="02010609060101010101" charset="-122"/>
                <a:sym typeface="+mn-ea"/>
              </a:rPr>
              <a:t>不然任何出现在眼前的金钱跑掉！</a:t>
            </a:r>
            <a:endParaRPr lang="en-US" altLang="zh-CN" sz="2800" dirty="0">
              <a:latin typeface="楷体" panose="02010609060101010101" charset="-122"/>
              <a:ea typeface="楷体" panose="02010609060101010101" charset="-122"/>
              <a:sym typeface="+mn-ea"/>
            </a:endParaRPr>
          </a:p>
        </p:txBody>
      </p:sp>
      <p:graphicFrame>
        <p:nvGraphicFramePr>
          <p:cNvPr id="20" name="对象 19">
            <a:hlinkClick r:id="" action="ppaction://ole?verb="/>
          </p:cNvPr>
          <p:cNvGraphicFramePr>
            <a:graphicFrameLocks noChangeAspect="1"/>
          </p:cNvGraphicFramePr>
          <p:nvPr/>
        </p:nvGraphicFramePr>
        <p:xfrm>
          <a:off x="2249170" y="5613400"/>
          <a:ext cx="6000750" cy="520065"/>
        </p:xfrm>
        <a:graphic>
          <a:graphicData uri="http://schemas.openxmlformats.org/presentationml/2006/ole">
            <mc:AlternateContent xmlns:mc="http://schemas.openxmlformats.org/markup-compatibility/2006">
              <mc:Choice xmlns:v="urn:schemas-microsoft-com:vml" Requires="v">
                <p:oleObj spid="_x0000_s21" name="" r:id="rId9" imgW="2070100" imgH="215900" progId="Equation.KSEE3">
                  <p:embed/>
                </p:oleObj>
              </mc:Choice>
              <mc:Fallback>
                <p:oleObj name="" r:id="rId9" imgW="2070100" imgH="215900" progId="Equation.KSEE3">
                  <p:embed/>
                  <p:pic>
                    <p:nvPicPr>
                      <p:cNvPr id="0" name="图片 2048"/>
                      <p:cNvPicPr/>
                      <p:nvPr/>
                    </p:nvPicPr>
                    <p:blipFill>
                      <a:blip r:embed="rId10"/>
                      <a:stretch>
                        <a:fillRect/>
                      </a:stretch>
                    </p:blipFill>
                    <p:spPr>
                      <a:xfrm>
                        <a:off x="2249170" y="5613400"/>
                        <a:ext cx="6000750" cy="520065"/>
                      </a:xfrm>
                      <a:prstGeom prst="rect">
                        <a:avLst/>
                      </a:prstGeom>
                    </p:spPr>
                  </p:pic>
                </p:oleObj>
              </mc:Fallback>
            </mc:AlternateContent>
          </a:graphicData>
        </a:graphic>
      </p:graphicFrame>
      <p:cxnSp>
        <p:nvCxnSpPr>
          <p:cNvPr id="22" name="直接箭头连接符 21"/>
          <p:cNvCxnSpPr/>
          <p:nvPr/>
        </p:nvCxnSpPr>
        <p:spPr>
          <a:xfrm flipV="1">
            <a:off x="5460365" y="4617085"/>
            <a:ext cx="347980" cy="28067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V="1">
            <a:off x="5922645" y="4627245"/>
            <a:ext cx="347980" cy="28067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7085330" y="4647565"/>
            <a:ext cx="347980" cy="28067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7635875" y="4647565"/>
            <a:ext cx="347980" cy="28067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4713605" y="6133465"/>
            <a:ext cx="1387475" cy="518160"/>
          </a:xfrm>
          <a:prstGeom prst="rect">
            <a:avLst/>
          </a:prstGeom>
          <a:noFill/>
        </p:spPr>
        <p:txBody>
          <a:bodyPr wrap="square" rtlCol="0" anchor="t">
            <a:spAutoFit/>
          </a:bodyPr>
          <a:p>
            <a:pPr algn="l"/>
            <a:r>
              <a:rPr lang="zh-CN" altLang="en-US" sz="2800" dirty="0">
                <a:latin typeface="楷体" panose="02010609060101010101" charset="-122"/>
                <a:ea typeface="楷体" panose="02010609060101010101" charset="-122"/>
                <a:sym typeface="+mn-ea"/>
              </a:rPr>
              <a:t>新客人</a:t>
            </a:r>
            <a:endParaRPr lang="en-US" altLang="zh-CN" sz="2800" dirty="0">
              <a:latin typeface="楷体" panose="02010609060101010101" charset="-122"/>
              <a:ea typeface="楷体" panose="02010609060101010101" charset="-122"/>
              <a:sym typeface="+mn-ea"/>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10515600" cy="1736725"/>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solidFill>
                  <a:srgbClr val="0070C0"/>
                </a:solidFill>
                <a:latin typeface="+mn-ea"/>
              </a:rPr>
              <a:t>例</a:t>
            </a:r>
            <a:r>
              <a:rPr lang="en-US" altLang="zh-CN" dirty="0">
                <a:solidFill>
                  <a:srgbClr val="0070C0"/>
                </a:solidFill>
                <a:latin typeface="+mn-ea"/>
              </a:rPr>
              <a:t>7 </a:t>
            </a:r>
            <a:r>
              <a:rPr lang="zh-CN" altLang="en-US" dirty="0">
                <a:solidFill>
                  <a:srgbClr val="0070C0"/>
                </a:solidFill>
                <a:latin typeface="楷体" panose="02010609060101010101" charset="-122"/>
                <a:ea typeface="楷体" panose="02010609060101010101" charset="-122"/>
              </a:rPr>
              <a:t>任何数列的基数</a:t>
            </a:r>
            <a:r>
              <a:rPr lang="zh-CN" altLang="en-US" dirty="0">
                <a:solidFill>
                  <a:srgbClr val="0070C0"/>
                </a:solidFill>
                <a:latin typeface="宋体" panose="02010600030101010101" pitchFamily="2" charset="-122"/>
                <a:ea typeface="宋体" panose="02010600030101010101" pitchFamily="2" charset="-122"/>
              </a:rPr>
              <a:t>≦</a:t>
            </a:r>
            <a:r>
              <a:rPr lang="en-US" altLang="zh-CN" i="1" dirty="0">
                <a:solidFill>
                  <a:srgbClr val="0070C0"/>
                </a:solidFill>
                <a:latin typeface="Bodoni MT" panose="02070603080606020203" charset="0"/>
                <a:ea typeface="宋体" panose="02010600030101010101" pitchFamily="2" charset="-122"/>
              </a:rPr>
              <a:t>a</a:t>
            </a:r>
            <a:r>
              <a:rPr lang="en-US" altLang="zh-CN" dirty="0">
                <a:solidFill>
                  <a:srgbClr val="0070C0"/>
                </a:solidFill>
                <a:latin typeface="宋体" panose="02010600030101010101" pitchFamily="2" charset="-122"/>
                <a:ea typeface="宋体" panose="02010600030101010101" pitchFamily="2" charset="-122"/>
              </a:rPr>
              <a:t>.</a:t>
            </a:r>
            <a:endParaRPr lang="en-US" altLang="zh-CN" dirty="0">
              <a:solidFill>
                <a:srgbClr val="0070C0"/>
              </a:solidFill>
              <a:latin typeface="宋体" panose="02010600030101010101" pitchFamily="2" charset="-122"/>
              <a:ea typeface="宋体" panose="02010600030101010101" pitchFamily="2" charset="-122"/>
            </a:endParaRPr>
          </a:p>
          <a:p>
            <a:pPr marL="0" indent="0">
              <a:lnSpc>
                <a:spcPct val="100000"/>
              </a:lnSpc>
              <a:buNone/>
            </a:pPr>
            <a:r>
              <a:rPr lang="zh-CN" altLang="en-US" dirty="0">
                <a:latin typeface="楷体" panose="02010609060101010101" charset="-122"/>
                <a:ea typeface="楷体" panose="02010609060101010101" charset="-122"/>
              </a:rPr>
              <a:t>   设有数列               </a:t>
            </a:r>
            <a:endParaRPr lang="zh-CN" altLang="en-US" dirty="0">
              <a:latin typeface="楷体" panose="02010609060101010101" charset="-122"/>
              <a:ea typeface="楷体" panose="02010609060101010101" charset="-122"/>
              <a:cs typeface="微软雅黑" panose="020B0503020204020204" charset="-122"/>
              <a:sym typeface="+mn-ea"/>
            </a:endParaRPr>
          </a:p>
          <a:p>
            <a:pPr marL="0" indent="0">
              <a:lnSpc>
                <a:spcPct val="100000"/>
              </a:lnSpc>
              <a:buNone/>
            </a:pP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aphicFrame>
        <p:nvGraphicFramePr>
          <p:cNvPr id="10" name="对象 9">
            <a:hlinkClick r:id="" action="ppaction://ole?verb="/>
          </p:cNvPr>
          <p:cNvGraphicFramePr>
            <a:graphicFrameLocks noChangeAspect="1"/>
          </p:cNvGraphicFramePr>
          <p:nvPr/>
        </p:nvGraphicFramePr>
        <p:xfrm>
          <a:off x="4635500" y="2239328"/>
          <a:ext cx="2865755" cy="551180"/>
        </p:xfrm>
        <a:graphic>
          <a:graphicData uri="http://schemas.openxmlformats.org/presentationml/2006/ole">
            <mc:AlternateContent xmlns:mc="http://schemas.openxmlformats.org/markup-compatibility/2006">
              <mc:Choice xmlns:v="urn:schemas-microsoft-com:vml" Requires="v">
                <p:oleObj spid="_x0000_s11" name="" r:id="rId5" imgW="977900" imgH="228600" progId="Equation.KSEE3">
                  <p:embed/>
                </p:oleObj>
              </mc:Choice>
              <mc:Fallback>
                <p:oleObj name="" r:id="rId5" imgW="977900" imgH="228600" progId="Equation.KSEE3">
                  <p:embed/>
                  <p:pic>
                    <p:nvPicPr>
                      <p:cNvPr id="0" name="图片 2048"/>
                      <p:cNvPicPr/>
                      <p:nvPr/>
                    </p:nvPicPr>
                    <p:blipFill>
                      <a:blip r:embed="rId6"/>
                      <a:stretch>
                        <a:fillRect/>
                      </a:stretch>
                    </p:blipFill>
                    <p:spPr>
                      <a:xfrm>
                        <a:off x="4635500" y="2239328"/>
                        <a:ext cx="2865755" cy="551180"/>
                      </a:xfrm>
                      <a:prstGeom prst="rect">
                        <a:avLst/>
                      </a:prstGeom>
                    </p:spPr>
                  </p:pic>
                </p:oleObj>
              </mc:Fallback>
            </mc:AlternateContent>
          </a:graphicData>
        </a:graphic>
      </p:graphicFrame>
      <p:grpSp>
        <p:nvGrpSpPr>
          <p:cNvPr id="17" name="组合 16"/>
          <p:cNvGrpSpPr/>
          <p:nvPr/>
        </p:nvGrpSpPr>
        <p:grpSpPr>
          <a:xfrm>
            <a:off x="1137285" y="2873058"/>
            <a:ext cx="9863455" cy="551498"/>
            <a:chOff x="1791" y="4525"/>
            <a:chExt cx="15533" cy="869"/>
          </a:xfrm>
        </p:grpSpPr>
        <p:graphicFrame>
          <p:nvGraphicFramePr>
            <p:cNvPr id="5" name="对象 4">
              <a:hlinkClick r:id="" action="ppaction://ole?verb="/>
            </p:cNvPr>
            <p:cNvGraphicFramePr>
              <a:graphicFrameLocks noChangeAspect="1"/>
            </p:cNvGraphicFramePr>
            <p:nvPr/>
          </p:nvGraphicFramePr>
          <p:xfrm>
            <a:off x="1791" y="4525"/>
            <a:ext cx="1334" cy="868"/>
          </p:xfrm>
          <a:graphic>
            <a:graphicData uri="http://schemas.openxmlformats.org/presentationml/2006/ole">
              <mc:AlternateContent xmlns:mc="http://schemas.openxmlformats.org/markup-compatibility/2006">
                <mc:Choice xmlns:v="urn:schemas-microsoft-com:vml" Requires="v">
                  <p:oleObj spid="_x0000_s7" name="" r:id="rId7" imgW="292100" imgH="228600" progId="Equation.KSEE3">
                    <p:embed/>
                  </p:oleObj>
                </mc:Choice>
                <mc:Fallback>
                  <p:oleObj name="" r:id="rId7" imgW="292100" imgH="228600" progId="Equation.KSEE3">
                    <p:embed/>
                    <p:pic>
                      <p:nvPicPr>
                        <p:cNvPr id="0" name="图片 2048"/>
                        <p:cNvPicPr/>
                        <p:nvPr/>
                      </p:nvPicPr>
                      <p:blipFill>
                        <a:blip r:embed="rId8"/>
                        <a:stretch>
                          <a:fillRect/>
                        </a:stretch>
                      </p:blipFill>
                      <p:spPr>
                        <a:xfrm>
                          <a:off x="1791" y="4525"/>
                          <a:ext cx="1334" cy="868"/>
                        </a:xfrm>
                        <a:prstGeom prst="rect">
                          <a:avLst/>
                        </a:prstGeom>
                      </p:spPr>
                    </p:pic>
                  </p:oleObj>
                </mc:Fallback>
              </mc:AlternateContent>
            </a:graphicData>
          </a:graphic>
        </p:graphicFrame>
        <p:sp>
          <p:nvSpPr>
            <p:cNvPr id="59" name="文本框 58"/>
            <p:cNvSpPr txBox="1"/>
            <p:nvPr/>
          </p:nvSpPr>
          <p:spPr>
            <a:xfrm>
              <a:off x="3021" y="4577"/>
              <a:ext cx="14303" cy="816"/>
            </a:xfrm>
            <a:prstGeom prst="rect">
              <a:avLst/>
            </a:prstGeom>
            <a:noFill/>
          </p:spPr>
          <p:txBody>
            <a:bodyPr wrap="square" rtlCol="0" anchor="t">
              <a:spAutoFit/>
            </a:bodyPr>
            <a:p>
              <a:pPr algn="l"/>
              <a:r>
                <a:rPr lang="zh-CN" altLang="en-US" sz="2800" dirty="0">
                  <a:latin typeface="楷体" panose="02010609060101010101" charset="-122"/>
                  <a:ea typeface="楷体" panose="02010609060101010101" charset="-122"/>
                  <a:sym typeface="+mn-ea"/>
                </a:rPr>
                <a:t>作为集合，如果是有限集，于是其基数</a:t>
              </a:r>
              <a:r>
                <a:rPr lang="en-US" altLang="zh-CN" sz="2800" i="1" dirty="0">
                  <a:latin typeface="Bodoni MT" panose="02070603080606020203" charset="0"/>
                  <a:ea typeface="楷体" panose="02010609060101010101" charset="-122"/>
                  <a:sym typeface="+mn-ea"/>
                </a:rPr>
                <a:t>&lt;a</a:t>
              </a:r>
              <a:r>
                <a:rPr lang="en-US" altLang="zh-CN" sz="2800" dirty="0">
                  <a:latin typeface="楷体" panose="02010609060101010101" charset="-122"/>
                  <a:ea typeface="楷体" panose="02010609060101010101" charset="-122"/>
                  <a:sym typeface="+mn-ea"/>
                </a:rPr>
                <a:t>.</a:t>
              </a:r>
              <a:endParaRPr lang="en-US" altLang="zh-CN" sz="2800" dirty="0">
                <a:latin typeface="楷体" panose="02010609060101010101" charset="-122"/>
                <a:ea typeface="楷体" panose="02010609060101010101" charset="-122"/>
                <a:sym typeface="+mn-ea"/>
              </a:endParaRPr>
            </a:p>
          </p:txBody>
        </p:sp>
      </p:grpSp>
      <p:graphicFrame>
        <p:nvGraphicFramePr>
          <p:cNvPr id="20" name="对象 19">
            <a:hlinkClick r:id="" action="ppaction://ole?verb="/>
          </p:cNvPr>
          <p:cNvGraphicFramePr>
            <a:graphicFrameLocks noChangeAspect="1"/>
          </p:cNvGraphicFramePr>
          <p:nvPr/>
        </p:nvGraphicFramePr>
        <p:xfrm>
          <a:off x="5305743" y="4090988"/>
          <a:ext cx="1581785" cy="673100"/>
        </p:xfrm>
        <a:graphic>
          <a:graphicData uri="http://schemas.openxmlformats.org/presentationml/2006/ole">
            <mc:AlternateContent xmlns:mc="http://schemas.openxmlformats.org/markup-compatibility/2006">
              <mc:Choice xmlns:v="urn:schemas-microsoft-com:vml" Requires="v">
                <p:oleObj spid="_x0000_s21" name="" r:id="rId9" imgW="545465" imgH="279400" progId="Equation.KSEE3">
                  <p:embed/>
                </p:oleObj>
              </mc:Choice>
              <mc:Fallback>
                <p:oleObj name="" r:id="rId9" imgW="545465" imgH="279400" progId="Equation.KSEE3">
                  <p:embed/>
                  <p:pic>
                    <p:nvPicPr>
                      <p:cNvPr id="0" name="图片 2048"/>
                      <p:cNvPicPr/>
                      <p:nvPr/>
                    </p:nvPicPr>
                    <p:blipFill>
                      <a:blip r:embed="rId10"/>
                      <a:stretch>
                        <a:fillRect/>
                      </a:stretch>
                    </p:blipFill>
                    <p:spPr>
                      <a:xfrm>
                        <a:off x="5305743" y="4090988"/>
                        <a:ext cx="1581785" cy="673100"/>
                      </a:xfrm>
                      <a:prstGeom prst="rect">
                        <a:avLst/>
                      </a:prstGeom>
                    </p:spPr>
                  </p:pic>
                </p:oleObj>
              </mc:Fallback>
            </mc:AlternateContent>
          </a:graphicData>
        </a:graphic>
      </p:graphicFrame>
      <p:sp>
        <p:nvSpPr>
          <p:cNvPr id="6" name="文本框 5"/>
          <p:cNvSpPr txBox="1"/>
          <p:nvPr/>
        </p:nvSpPr>
        <p:spPr>
          <a:xfrm>
            <a:off x="1052195" y="3555365"/>
            <a:ext cx="9082405" cy="518160"/>
          </a:xfrm>
          <a:prstGeom prst="rect">
            <a:avLst/>
          </a:prstGeom>
          <a:noFill/>
        </p:spPr>
        <p:txBody>
          <a:bodyPr wrap="square" rtlCol="0" anchor="t">
            <a:spAutoFit/>
          </a:bodyPr>
          <a:p>
            <a:pPr algn="l"/>
            <a:r>
              <a:rPr lang="zh-CN" altLang="en-US" sz="2800" dirty="0">
                <a:latin typeface="楷体" panose="02010609060101010101" charset="-122"/>
                <a:ea typeface="楷体" panose="02010609060101010101" charset="-122"/>
                <a:sym typeface="+mn-ea"/>
              </a:rPr>
              <a:t>如果是无限集，首先，自然数集是最小的无穷集合，所以</a:t>
            </a:r>
            <a:endParaRPr lang="en-US" altLang="zh-CN" sz="2800" dirty="0">
              <a:latin typeface="楷体" panose="02010609060101010101" charset="-122"/>
              <a:ea typeface="楷体" panose="02010609060101010101" charset="-122"/>
              <a:sym typeface="+mn-ea"/>
            </a:endParaRPr>
          </a:p>
        </p:txBody>
      </p:sp>
      <p:grpSp>
        <p:nvGrpSpPr>
          <p:cNvPr id="18" name="组合 17"/>
          <p:cNvGrpSpPr/>
          <p:nvPr/>
        </p:nvGrpSpPr>
        <p:grpSpPr>
          <a:xfrm>
            <a:off x="1137285" y="4731385"/>
            <a:ext cx="9862820" cy="977900"/>
            <a:chOff x="1791" y="7451"/>
            <a:chExt cx="15532" cy="1540"/>
          </a:xfrm>
        </p:grpSpPr>
        <p:sp>
          <p:nvSpPr>
            <p:cNvPr id="26" name="文本框 25"/>
            <p:cNvSpPr txBox="1"/>
            <p:nvPr/>
          </p:nvSpPr>
          <p:spPr>
            <a:xfrm>
              <a:off x="1791" y="7503"/>
              <a:ext cx="15532" cy="1488"/>
            </a:xfrm>
            <a:prstGeom prst="rect">
              <a:avLst/>
            </a:prstGeom>
            <a:noFill/>
          </p:spPr>
          <p:txBody>
            <a:bodyPr wrap="square" rtlCol="0" anchor="t">
              <a:spAutoFit/>
            </a:bodyPr>
            <a:p>
              <a:pPr algn="l"/>
              <a:r>
                <a:rPr lang="zh-CN" sz="2800" dirty="0">
                  <a:latin typeface="楷体" panose="02010609060101010101" charset="-122"/>
                  <a:ea typeface="楷体" panose="02010609060101010101" charset="-122"/>
                  <a:sym typeface="+mn-ea"/>
                </a:rPr>
                <a:t>另一方面，由                      知道，    的元素个数不会比自然数更多，所以也有</a:t>
              </a:r>
              <a:endParaRPr lang="zh-CN" sz="2800" dirty="0">
                <a:latin typeface="楷体" panose="02010609060101010101" charset="-122"/>
                <a:ea typeface="楷体" panose="02010609060101010101" charset="-122"/>
                <a:sym typeface="+mn-ea"/>
              </a:endParaRPr>
            </a:p>
          </p:txBody>
        </p:sp>
        <p:graphicFrame>
          <p:nvGraphicFramePr>
            <p:cNvPr id="8" name="对象 7">
              <a:hlinkClick r:id="" action="ppaction://ole?verb="/>
            </p:cNvPr>
            <p:cNvGraphicFramePr>
              <a:graphicFrameLocks noChangeAspect="1"/>
            </p:cNvGraphicFramePr>
            <p:nvPr/>
          </p:nvGraphicFramePr>
          <p:xfrm>
            <a:off x="5402" y="7451"/>
            <a:ext cx="5921" cy="868"/>
          </p:xfrm>
          <a:graphic>
            <a:graphicData uri="http://schemas.openxmlformats.org/presentationml/2006/ole">
              <mc:AlternateContent xmlns:mc="http://schemas.openxmlformats.org/markup-compatibility/2006">
                <mc:Choice xmlns:v="urn:schemas-microsoft-com:vml" Requires="v">
                  <p:oleObj spid="_x0000_s9" name="" r:id="rId11" imgW="1282700" imgH="228600" progId="Equation.KSEE3">
                    <p:embed/>
                  </p:oleObj>
                </mc:Choice>
                <mc:Fallback>
                  <p:oleObj name="" r:id="rId11" imgW="1282700" imgH="228600" progId="Equation.KSEE3">
                    <p:embed/>
                    <p:pic>
                      <p:nvPicPr>
                        <p:cNvPr id="0" name="图片 2048"/>
                        <p:cNvPicPr/>
                        <p:nvPr/>
                      </p:nvPicPr>
                      <p:blipFill>
                        <a:blip r:embed="rId12"/>
                        <a:stretch>
                          <a:fillRect/>
                        </a:stretch>
                      </p:blipFill>
                      <p:spPr>
                        <a:xfrm>
                          <a:off x="5402" y="7451"/>
                          <a:ext cx="5921" cy="868"/>
                        </a:xfrm>
                        <a:prstGeom prst="rect">
                          <a:avLst/>
                        </a:prstGeom>
                      </p:spPr>
                    </p:pic>
                  </p:oleObj>
                </mc:Fallback>
              </mc:AlternateContent>
            </a:graphicData>
          </a:graphic>
        </p:graphicFrame>
        <p:graphicFrame>
          <p:nvGraphicFramePr>
            <p:cNvPr id="12" name="对象 11">
              <a:hlinkClick r:id="" action="ppaction://ole?verb="/>
            </p:cNvPr>
            <p:cNvGraphicFramePr>
              <a:graphicFrameLocks noChangeAspect="1"/>
            </p:cNvGraphicFramePr>
            <p:nvPr/>
          </p:nvGraphicFramePr>
          <p:xfrm>
            <a:off x="12920" y="7451"/>
            <a:ext cx="1334" cy="868"/>
          </p:xfrm>
          <a:graphic>
            <a:graphicData uri="http://schemas.openxmlformats.org/presentationml/2006/ole">
              <mc:AlternateContent xmlns:mc="http://schemas.openxmlformats.org/markup-compatibility/2006">
                <mc:Choice xmlns:v="urn:schemas-microsoft-com:vml" Requires="v">
                  <p:oleObj spid="_x0000_s13" name="" r:id="rId13" imgW="292100" imgH="228600" progId="Equation.KSEE3">
                    <p:embed/>
                  </p:oleObj>
                </mc:Choice>
                <mc:Fallback>
                  <p:oleObj name="" r:id="rId13" imgW="292100" imgH="228600" progId="Equation.KSEE3">
                    <p:embed/>
                    <p:pic>
                      <p:nvPicPr>
                        <p:cNvPr id="0" name="图片 2048"/>
                        <p:cNvPicPr/>
                        <p:nvPr/>
                      </p:nvPicPr>
                      <p:blipFill>
                        <a:blip r:embed="rId8"/>
                        <a:stretch>
                          <a:fillRect/>
                        </a:stretch>
                      </p:blipFill>
                      <p:spPr>
                        <a:xfrm>
                          <a:off x="12920" y="7451"/>
                          <a:ext cx="1334" cy="868"/>
                        </a:xfrm>
                        <a:prstGeom prst="rect">
                          <a:avLst/>
                        </a:prstGeom>
                      </p:spPr>
                    </p:pic>
                  </p:oleObj>
                </mc:Fallback>
              </mc:AlternateContent>
            </a:graphicData>
          </a:graphic>
        </p:graphicFrame>
      </p:grpSp>
      <p:graphicFrame>
        <p:nvGraphicFramePr>
          <p:cNvPr id="14" name="对象 13">
            <a:hlinkClick r:id="" action="ppaction://ole?verb="/>
          </p:cNvPr>
          <p:cNvGraphicFramePr>
            <a:graphicFrameLocks noChangeAspect="1"/>
          </p:cNvGraphicFramePr>
          <p:nvPr/>
        </p:nvGraphicFramePr>
        <p:xfrm>
          <a:off x="4254501" y="5708968"/>
          <a:ext cx="3683000" cy="673100"/>
        </p:xfrm>
        <a:graphic>
          <a:graphicData uri="http://schemas.openxmlformats.org/presentationml/2006/ole">
            <mc:AlternateContent xmlns:mc="http://schemas.openxmlformats.org/markup-compatibility/2006">
              <mc:Choice xmlns:v="urn:schemas-microsoft-com:vml" Requires="v">
                <p:oleObj spid="_x0000_s15" name="" r:id="rId14" imgW="1270000" imgH="279400" progId="Equation.KSEE3">
                  <p:embed/>
                </p:oleObj>
              </mc:Choice>
              <mc:Fallback>
                <p:oleObj name="" r:id="rId14" imgW="1270000" imgH="279400" progId="Equation.KSEE3">
                  <p:embed/>
                  <p:pic>
                    <p:nvPicPr>
                      <p:cNvPr id="0" name="图片 2048"/>
                      <p:cNvPicPr/>
                      <p:nvPr/>
                    </p:nvPicPr>
                    <p:blipFill>
                      <a:blip r:embed="rId15"/>
                      <a:stretch>
                        <a:fillRect/>
                      </a:stretch>
                    </p:blipFill>
                    <p:spPr>
                      <a:xfrm>
                        <a:off x="4254501" y="5708968"/>
                        <a:ext cx="3683000" cy="673100"/>
                      </a:xfrm>
                      <a:prstGeom prst="rect">
                        <a:avLst/>
                      </a:prstGeom>
                    </p:spPr>
                  </p:pic>
                </p:oleObj>
              </mc:Fallback>
            </mc:AlternateContent>
          </a:graphicData>
        </a:graphic>
      </p:graphicFrame>
      <p:sp>
        <p:nvSpPr>
          <p:cNvPr id="67" name="文本框 66"/>
          <p:cNvSpPr txBox="1"/>
          <p:nvPr/>
        </p:nvSpPr>
        <p:spPr>
          <a:xfrm>
            <a:off x="6887845" y="363855"/>
            <a:ext cx="4676140" cy="1798320"/>
          </a:xfrm>
          <a:prstGeom prst="rect">
            <a:avLst/>
          </a:prstGeom>
          <a:solidFill>
            <a:schemeClr val="accent1">
              <a:alpha val="25000"/>
            </a:schemeClr>
          </a:solidFill>
        </p:spPr>
        <p:style>
          <a:lnRef idx="1">
            <a:schemeClr val="accent2"/>
          </a:lnRef>
          <a:fillRef idx="3">
            <a:schemeClr val="accent2"/>
          </a:fillRef>
          <a:effectRef idx="2">
            <a:schemeClr val="accent2"/>
          </a:effectRef>
          <a:fontRef idx="minor">
            <a:schemeClr val="lt1"/>
          </a:fontRef>
        </p:style>
        <p:txBody>
          <a:bodyPr wrap="square" rtlCol="0" anchor="t">
            <a:spAutoFit/>
          </a:bodyPr>
          <a:p>
            <a:pPr algn="l"/>
            <a:r>
              <a:rPr lang="zh-CN" altLang="en-US" sz="2800" dirty="0">
                <a:solidFill>
                  <a:schemeClr val="accent1">
                    <a:lumMod val="75000"/>
                  </a:schemeClr>
                </a:solidFill>
                <a:latin typeface="楷体" panose="02010609060101010101" charset="-122"/>
                <a:ea typeface="楷体" panose="02010609060101010101" charset="-122"/>
                <a:sym typeface="+mn-ea"/>
              </a:rPr>
              <a:t>基数为</a:t>
            </a:r>
            <a:r>
              <a:rPr lang="en-US" altLang="zh-CN" sz="2800" i="1" dirty="0">
                <a:solidFill>
                  <a:schemeClr val="accent1">
                    <a:lumMod val="75000"/>
                  </a:schemeClr>
                </a:solidFill>
                <a:latin typeface="Bodoni MT" panose="02070603080606020203" charset="0"/>
                <a:ea typeface="宋体" panose="02010600030101010101" pitchFamily="2" charset="-122"/>
                <a:sym typeface="+mn-ea"/>
              </a:rPr>
              <a:t>a</a:t>
            </a:r>
            <a:r>
              <a:rPr lang="zh-CN" altLang="en-US" sz="2800" dirty="0">
                <a:solidFill>
                  <a:schemeClr val="accent1">
                    <a:lumMod val="75000"/>
                  </a:schemeClr>
                </a:solidFill>
                <a:latin typeface="楷体" panose="02010609060101010101" charset="-122"/>
                <a:ea typeface="楷体" panose="02010609060101010101" charset="-122"/>
                <a:sym typeface="+mn-ea"/>
              </a:rPr>
              <a:t>的集合称为可数集</a:t>
            </a:r>
            <a:r>
              <a:rPr lang="en-US" altLang="zh-CN" sz="2800" dirty="0">
                <a:solidFill>
                  <a:schemeClr val="accent1">
                    <a:lumMod val="75000"/>
                  </a:schemeClr>
                </a:solidFill>
                <a:latin typeface="楷体" panose="02010609060101010101" charset="-122"/>
                <a:ea typeface="楷体" panose="02010609060101010101" charset="-122"/>
                <a:sym typeface="+mn-ea"/>
              </a:rPr>
              <a:t>.</a:t>
            </a:r>
            <a:endParaRPr lang="en-US" altLang="zh-CN" sz="2800" dirty="0">
              <a:solidFill>
                <a:schemeClr val="accent1">
                  <a:lumMod val="75000"/>
                </a:schemeClr>
              </a:solidFill>
              <a:latin typeface="楷体" panose="02010609060101010101" charset="-122"/>
              <a:ea typeface="楷体" panose="02010609060101010101" charset="-122"/>
              <a:sym typeface="+mn-ea"/>
            </a:endParaRPr>
          </a:p>
          <a:p>
            <a:pPr algn="l"/>
            <a:r>
              <a:rPr lang="zh-CN" altLang="en-US" sz="2800" dirty="0">
                <a:solidFill>
                  <a:srgbClr val="FF0000"/>
                </a:solidFill>
                <a:latin typeface="楷体" panose="02010609060101010101" charset="-122"/>
                <a:ea typeface="楷体" panose="02010609060101010101" charset="-122"/>
                <a:sym typeface="+mn-ea"/>
              </a:rPr>
              <a:t>集合</a:t>
            </a:r>
            <a:r>
              <a:rPr lang="en-US" altLang="zh-CN" sz="2800" i="1" dirty="0">
                <a:solidFill>
                  <a:srgbClr val="FF0000"/>
                </a:solidFill>
                <a:latin typeface="Bodoni MT" panose="02070603080606020203" charset="0"/>
                <a:ea typeface="宋体" panose="02010600030101010101" pitchFamily="2" charset="-122"/>
                <a:sym typeface="+mn-ea"/>
              </a:rPr>
              <a:t>A</a:t>
            </a:r>
            <a:r>
              <a:rPr lang="zh-CN" altLang="en-US" sz="2800" dirty="0">
                <a:solidFill>
                  <a:srgbClr val="FF0000"/>
                </a:solidFill>
                <a:latin typeface="楷体" panose="02010609060101010101" charset="-122"/>
                <a:ea typeface="楷体" panose="02010609060101010101" charset="-122"/>
                <a:sym typeface="+mn-ea"/>
              </a:rPr>
              <a:t>为可数</a:t>
            </a:r>
            <a:r>
              <a:rPr lang="zh-CN" altLang="en-US" sz="2800" dirty="0">
                <a:solidFill>
                  <a:schemeClr val="accent1">
                    <a:lumMod val="75000"/>
                  </a:schemeClr>
                </a:solidFill>
                <a:latin typeface="楷体" panose="02010609060101010101" charset="-122"/>
                <a:ea typeface="楷体" panose="02010609060101010101" charset="-122"/>
                <a:sym typeface="+mn-ea"/>
              </a:rPr>
              <a:t>当且仅当A是一个无穷集，且可以</a:t>
            </a:r>
            <a:r>
              <a:rPr lang="zh-CN" altLang="en-US" sz="2800" dirty="0">
                <a:solidFill>
                  <a:srgbClr val="FF0000"/>
                </a:solidFill>
                <a:latin typeface="楷体" panose="02010609060101010101" charset="-122"/>
                <a:ea typeface="楷体" panose="02010609060101010101" charset="-122"/>
                <a:sym typeface="+mn-ea"/>
              </a:rPr>
              <a:t>排成一个数列</a:t>
            </a:r>
            <a:r>
              <a:rPr lang="zh-CN" altLang="en-US" sz="2800" dirty="0">
                <a:solidFill>
                  <a:schemeClr val="bg1"/>
                </a:solidFill>
                <a:latin typeface="楷体" panose="02010609060101010101" charset="-122"/>
                <a:ea typeface="楷体" panose="02010609060101010101" charset="-122"/>
                <a:sym typeface="+mn-ea"/>
              </a:rPr>
              <a:t>。</a:t>
            </a:r>
            <a:endParaRPr lang="zh-CN" altLang="en-US" sz="2800" dirty="0">
              <a:solidFill>
                <a:schemeClr val="bg1"/>
              </a:solidFill>
              <a:latin typeface="楷体" panose="02010609060101010101" charset="-122"/>
              <a:ea typeface="楷体" panose="02010609060101010101" charset="-122"/>
              <a:sym typeface="+mn-ea"/>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dissolve">
                                      <p:cBhvr>
                                        <p:cTn id="3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4733290" cy="63627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solidFill>
                  <a:srgbClr val="0070C0"/>
                </a:solidFill>
                <a:latin typeface="+mn-ea"/>
              </a:rPr>
              <a:t>例</a:t>
            </a:r>
            <a:r>
              <a:rPr lang="en-US" altLang="zh-CN" dirty="0">
                <a:solidFill>
                  <a:srgbClr val="0070C0"/>
                </a:solidFill>
                <a:latin typeface="+mn-ea"/>
              </a:rPr>
              <a:t>8 </a:t>
            </a:r>
            <a:r>
              <a:rPr lang="zh-CN" altLang="en-US" dirty="0">
                <a:solidFill>
                  <a:srgbClr val="0070C0"/>
                </a:solidFill>
                <a:latin typeface="楷体" panose="02010609060101010101" charset="-122"/>
                <a:ea typeface="楷体" panose="02010609060101010101" charset="-122"/>
              </a:rPr>
              <a:t>有理数基数是</a:t>
            </a:r>
            <a:r>
              <a:rPr lang="en-US" altLang="zh-CN" i="1" dirty="0">
                <a:solidFill>
                  <a:srgbClr val="0070C0"/>
                </a:solidFill>
                <a:latin typeface="Bodoni MT" panose="02070603080606020203" charset="0"/>
                <a:ea typeface="楷体" panose="02010609060101010101" charset="-122"/>
              </a:rPr>
              <a:t>a</a:t>
            </a:r>
            <a:r>
              <a:rPr lang="en-US" altLang="zh-CN" dirty="0">
                <a:solidFill>
                  <a:srgbClr val="0070C0"/>
                </a:solidFill>
                <a:latin typeface="宋体" panose="02010600030101010101" pitchFamily="2" charset="-122"/>
                <a:ea typeface="宋体" panose="02010600030101010101" pitchFamily="2" charset="-122"/>
              </a:rPr>
              <a:t>.</a:t>
            </a:r>
            <a:r>
              <a:rPr lang="zh-CN" altLang="en-US" dirty="0">
                <a:latin typeface="楷体" panose="02010609060101010101" charset="-122"/>
                <a:ea typeface="楷体" panose="02010609060101010101" charset="-122"/>
              </a:rPr>
              <a:t> </a:t>
            </a:r>
            <a:endParaRPr lang="zh-CN" altLang="en-US" dirty="0">
              <a:latin typeface="楷体" panose="02010609060101010101" charset="-122"/>
              <a:ea typeface="楷体" panose="02010609060101010101" charset="-122"/>
              <a:cs typeface="微软雅黑" panose="020B0503020204020204" charset="-122"/>
              <a:sym typeface="+mn-ea"/>
            </a:endParaRPr>
          </a:p>
          <a:p>
            <a:pPr marL="0" indent="0">
              <a:lnSpc>
                <a:spcPct val="100000"/>
              </a:lnSpc>
              <a:buNone/>
            </a:pP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aphicFrame>
        <p:nvGraphicFramePr>
          <p:cNvPr id="10" name="对象 9">
            <a:hlinkClick r:id="" action="ppaction://ole?verb="/>
          </p:cNvPr>
          <p:cNvGraphicFramePr>
            <a:graphicFrameLocks noChangeAspect="1"/>
          </p:cNvGraphicFramePr>
          <p:nvPr/>
        </p:nvGraphicFramePr>
        <p:xfrm>
          <a:off x="8370570" y="1069975"/>
          <a:ext cx="2668905" cy="748665"/>
        </p:xfrm>
        <a:graphic>
          <a:graphicData uri="http://schemas.openxmlformats.org/presentationml/2006/ole">
            <mc:AlternateContent xmlns:mc="http://schemas.openxmlformats.org/markup-compatibility/2006">
              <mc:Choice xmlns:v="urn:schemas-microsoft-com:vml" Requires="v">
                <p:oleObj spid="_x0000_s11" name="" r:id="rId5" imgW="1155700" imgH="393700" progId="Equation.KSEE3">
                  <p:embed/>
                </p:oleObj>
              </mc:Choice>
              <mc:Fallback>
                <p:oleObj name="" r:id="rId5" imgW="1155700" imgH="393700" progId="Equation.KSEE3">
                  <p:embed/>
                  <p:pic>
                    <p:nvPicPr>
                      <p:cNvPr id="0" name="图片 2048"/>
                      <p:cNvPicPr/>
                      <p:nvPr/>
                    </p:nvPicPr>
                    <p:blipFill>
                      <a:blip r:embed="rId6"/>
                      <a:stretch>
                        <a:fillRect/>
                      </a:stretch>
                    </p:blipFill>
                    <p:spPr>
                      <a:xfrm>
                        <a:off x="8370570" y="1069975"/>
                        <a:ext cx="2668905" cy="748665"/>
                      </a:xfrm>
                      <a:prstGeom prst="rect">
                        <a:avLst/>
                      </a:prstGeom>
                    </p:spPr>
                  </p:pic>
                </p:oleObj>
              </mc:Fallback>
            </mc:AlternateContent>
          </a:graphicData>
        </a:graphic>
      </p:graphicFrame>
      <p:graphicFrame>
        <p:nvGraphicFramePr>
          <p:cNvPr id="22" name="对象 21">
            <a:hlinkClick r:id="" action="ppaction://ole?verb="/>
          </p:cNvPr>
          <p:cNvGraphicFramePr>
            <a:graphicFrameLocks noChangeAspect="1"/>
          </p:cNvGraphicFramePr>
          <p:nvPr/>
        </p:nvGraphicFramePr>
        <p:xfrm>
          <a:off x="8387715" y="2159000"/>
          <a:ext cx="2684780" cy="736600"/>
        </p:xfrm>
        <a:graphic>
          <a:graphicData uri="http://schemas.openxmlformats.org/presentationml/2006/ole">
            <mc:AlternateContent xmlns:mc="http://schemas.openxmlformats.org/markup-compatibility/2006">
              <mc:Choice xmlns:v="urn:schemas-microsoft-com:vml" Requires="v">
                <p:oleObj spid="_x0000_s23" name="" r:id="rId7" imgW="1181100" imgH="393700" progId="Equation.KSEE3">
                  <p:embed/>
                </p:oleObj>
              </mc:Choice>
              <mc:Fallback>
                <p:oleObj name="" r:id="rId7" imgW="1181100" imgH="393700" progId="Equation.KSEE3">
                  <p:embed/>
                  <p:pic>
                    <p:nvPicPr>
                      <p:cNvPr id="0" name="图片 2048"/>
                      <p:cNvPicPr/>
                      <p:nvPr/>
                    </p:nvPicPr>
                    <p:blipFill>
                      <a:blip r:embed="rId8"/>
                      <a:stretch>
                        <a:fillRect/>
                      </a:stretch>
                    </p:blipFill>
                    <p:spPr>
                      <a:xfrm>
                        <a:off x="8387715" y="2159000"/>
                        <a:ext cx="2684780" cy="736600"/>
                      </a:xfrm>
                      <a:prstGeom prst="rect">
                        <a:avLst/>
                      </a:prstGeom>
                    </p:spPr>
                  </p:pic>
                </p:oleObj>
              </mc:Fallback>
            </mc:AlternateContent>
          </a:graphicData>
        </a:graphic>
      </p:graphicFrame>
      <p:graphicFrame>
        <p:nvGraphicFramePr>
          <p:cNvPr id="27" name="对象 26">
            <a:hlinkClick r:id="" action="ppaction://ole?verb="/>
          </p:cNvPr>
          <p:cNvGraphicFramePr>
            <a:graphicFrameLocks noChangeAspect="1"/>
          </p:cNvGraphicFramePr>
          <p:nvPr/>
        </p:nvGraphicFramePr>
        <p:xfrm>
          <a:off x="8370570" y="4765675"/>
          <a:ext cx="2787015" cy="748665"/>
        </p:xfrm>
        <a:graphic>
          <a:graphicData uri="http://schemas.openxmlformats.org/presentationml/2006/ole">
            <mc:AlternateContent xmlns:mc="http://schemas.openxmlformats.org/markup-compatibility/2006">
              <mc:Choice xmlns:v="urn:schemas-microsoft-com:vml" Requires="v">
                <p:oleObj spid="_x0000_s28" name="" r:id="rId9" imgW="1282700" imgH="393700" progId="Equation.KSEE3">
                  <p:embed/>
                </p:oleObj>
              </mc:Choice>
              <mc:Fallback>
                <p:oleObj name="" r:id="rId9" imgW="1282700" imgH="393700" progId="Equation.KSEE3">
                  <p:embed/>
                  <p:pic>
                    <p:nvPicPr>
                      <p:cNvPr id="0" name="图片 2048"/>
                      <p:cNvPicPr/>
                      <p:nvPr/>
                    </p:nvPicPr>
                    <p:blipFill>
                      <a:blip r:embed="rId10"/>
                      <a:stretch>
                        <a:fillRect/>
                      </a:stretch>
                    </p:blipFill>
                    <p:spPr>
                      <a:xfrm>
                        <a:off x="8370570" y="4765675"/>
                        <a:ext cx="2787015" cy="748665"/>
                      </a:xfrm>
                      <a:prstGeom prst="rect">
                        <a:avLst/>
                      </a:prstGeom>
                    </p:spPr>
                  </p:pic>
                </p:oleObj>
              </mc:Fallback>
            </mc:AlternateContent>
          </a:graphicData>
        </a:graphic>
      </p:graphicFrame>
      <p:grpSp>
        <p:nvGrpSpPr>
          <p:cNvPr id="37" name="组合 36"/>
          <p:cNvGrpSpPr/>
          <p:nvPr/>
        </p:nvGrpSpPr>
        <p:grpSpPr>
          <a:xfrm>
            <a:off x="8434705" y="4256405"/>
            <a:ext cx="2801620" cy="183515"/>
            <a:chOff x="7046" y="6213"/>
            <a:chExt cx="5501" cy="674"/>
          </a:xfrm>
        </p:grpSpPr>
        <p:graphicFrame>
          <p:nvGraphicFramePr>
            <p:cNvPr id="24" name="对象 23">
              <a:hlinkClick r:id="" action="ppaction://ole?verb="/>
            </p:cNvPr>
            <p:cNvGraphicFramePr>
              <a:graphicFrameLocks noChangeAspect="1"/>
            </p:cNvGraphicFramePr>
            <p:nvPr/>
          </p:nvGraphicFramePr>
          <p:xfrm>
            <a:off x="7046" y="6213"/>
            <a:ext cx="468" cy="674"/>
          </p:xfrm>
          <a:graphic>
            <a:graphicData uri="http://schemas.openxmlformats.org/presentationml/2006/ole">
              <mc:AlternateContent xmlns:mc="http://schemas.openxmlformats.org/markup-compatibility/2006">
                <mc:Choice xmlns:v="urn:schemas-microsoft-com:vml" Requires="v">
                  <p:oleObj spid="_x0000_s25" name="" r:id="rId11" imgW="76200" imgH="177165" progId="Equation.KSEE3">
                    <p:embed/>
                  </p:oleObj>
                </mc:Choice>
                <mc:Fallback>
                  <p:oleObj name="" r:id="rId11" imgW="76200" imgH="177165" progId="Equation.KSEE3">
                    <p:embed/>
                    <p:pic>
                      <p:nvPicPr>
                        <p:cNvPr id="0" name="图片 2048"/>
                        <p:cNvPicPr/>
                        <p:nvPr/>
                      </p:nvPicPr>
                      <p:blipFill>
                        <a:blip r:embed="rId12"/>
                        <a:stretch>
                          <a:fillRect/>
                        </a:stretch>
                      </p:blipFill>
                      <p:spPr>
                        <a:xfrm>
                          <a:off x="7046" y="6213"/>
                          <a:ext cx="468" cy="674"/>
                        </a:xfrm>
                        <a:prstGeom prst="rect">
                          <a:avLst/>
                        </a:prstGeom>
                      </p:spPr>
                    </p:pic>
                  </p:oleObj>
                </mc:Fallback>
              </mc:AlternateContent>
            </a:graphicData>
          </a:graphic>
        </p:graphicFrame>
        <p:graphicFrame>
          <p:nvGraphicFramePr>
            <p:cNvPr id="29" name="对象 28">
              <a:hlinkClick r:id="" action="ppaction://ole?verb="/>
            </p:cNvPr>
            <p:cNvGraphicFramePr>
              <a:graphicFrameLocks noChangeAspect="1"/>
            </p:cNvGraphicFramePr>
            <p:nvPr/>
          </p:nvGraphicFramePr>
          <p:xfrm>
            <a:off x="8034" y="6213"/>
            <a:ext cx="468" cy="674"/>
          </p:xfrm>
          <a:graphic>
            <a:graphicData uri="http://schemas.openxmlformats.org/presentationml/2006/ole">
              <mc:AlternateContent xmlns:mc="http://schemas.openxmlformats.org/markup-compatibility/2006">
                <mc:Choice xmlns:v="urn:schemas-microsoft-com:vml" Requires="v">
                  <p:oleObj spid="_x0000_s30" name="" r:id="rId13" imgW="76200" imgH="177165" progId="Equation.KSEE3">
                    <p:embed/>
                  </p:oleObj>
                </mc:Choice>
                <mc:Fallback>
                  <p:oleObj name="" r:id="rId13" imgW="76200" imgH="177165" progId="Equation.KSEE3">
                    <p:embed/>
                    <p:pic>
                      <p:nvPicPr>
                        <p:cNvPr id="0" name="图片 2048"/>
                        <p:cNvPicPr/>
                        <p:nvPr/>
                      </p:nvPicPr>
                      <p:blipFill>
                        <a:blip r:embed="rId12"/>
                        <a:stretch>
                          <a:fillRect/>
                        </a:stretch>
                      </p:blipFill>
                      <p:spPr>
                        <a:xfrm>
                          <a:off x="8034" y="6213"/>
                          <a:ext cx="468" cy="674"/>
                        </a:xfrm>
                        <a:prstGeom prst="rect">
                          <a:avLst/>
                        </a:prstGeom>
                      </p:spPr>
                    </p:pic>
                  </p:oleObj>
                </mc:Fallback>
              </mc:AlternateContent>
            </a:graphicData>
          </a:graphic>
        </p:graphicFrame>
        <p:graphicFrame>
          <p:nvGraphicFramePr>
            <p:cNvPr id="31" name="对象 30">
              <a:hlinkClick r:id="" action="ppaction://ole?verb="/>
            </p:cNvPr>
            <p:cNvGraphicFramePr>
              <a:graphicFrameLocks noChangeAspect="1"/>
            </p:cNvGraphicFramePr>
            <p:nvPr/>
          </p:nvGraphicFramePr>
          <p:xfrm>
            <a:off x="10467" y="6213"/>
            <a:ext cx="468" cy="674"/>
          </p:xfrm>
          <a:graphic>
            <a:graphicData uri="http://schemas.openxmlformats.org/presentationml/2006/ole">
              <mc:AlternateContent xmlns:mc="http://schemas.openxmlformats.org/markup-compatibility/2006">
                <mc:Choice xmlns:v="urn:schemas-microsoft-com:vml" Requires="v">
                  <p:oleObj spid="_x0000_s32" name="" r:id="rId14" imgW="76200" imgH="177165" progId="Equation.KSEE3">
                    <p:embed/>
                  </p:oleObj>
                </mc:Choice>
                <mc:Fallback>
                  <p:oleObj name="" r:id="rId14" imgW="76200" imgH="177165" progId="Equation.KSEE3">
                    <p:embed/>
                    <p:pic>
                      <p:nvPicPr>
                        <p:cNvPr id="0" name="图片 2048"/>
                        <p:cNvPicPr/>
                        <p:nvPr/>
                      </p:nvPicPr>
                      <p:blipFill>
                        <a:blip r:embed="rId12"/>
                        <a:stretch>
                          <a:fillRect/>
                        </a:stretch>
                      </p:blipFill>
                      <p:spPr>
                        <a:xfrm>
                          <a:off x="10467" y="6213"/>
                          <a:ext cx="468" cy="674"/>
                        </a:xfrm>
                        <a:prstGeom prst="rect">
                          <a:avLst/>
                        </a:prstGeom>
                      </p:spPr>
                    </p:pic>
                  </p:oleObj>
                </mc:Fallback>
              </mc:AlternateContent>
            </a:graphicData>
          </a:graphic>
        </p:graphicFrame>
        <p:graphicFrame>
          <p:nvGraphicFramePr>
            <p:cNvPr id="33" name="对象 32">
              <a:hlinkClick r:id="" action="ppaction://ole?verb="/>
            </p:cNvPr>
            <p:cNvGraphicFramePr>
              <a:graphicFrameLocks noChangeAspect="1"/>
            </p:cNvGraphicFramePr>
            <p:nvPr/>
          </p:nvGraphicFramePr>
          <p:xfrm>
            <a:off x="9192" y="6356"/>
            <a:ext cx="1089" cy="387"/>
          </p:xfrm>
          <a:graphic>
            <a:graphicData uri="http://schemas.openxmlformats.org/presentationml/2006/ole">
              <mc:AlternateContent xmlns:mc="http://schemas.openxmlformats.org/markup-compatibility/2006">
                <mc:Choice xmlns:v="urn:schemas-microsoft-com:vml" Requires="v">
                  <p:oleObj spid="_x0000_s34" name="" r:id="rId15" imgW="177165" imgH="101600" progId="Equation.KSEE3">
                    <p:embed/>
                  </p:oleObj>
                </mc:Choice>
                <mc:Fallback>
                  <p:oleObj name="" r:id="rId15" imgW="177165" imgH="101600" progId="Equation.KSEE3">
                    <p:embed/>
                    <p:pic>
                      <p:nvPicPr>
                        <p:cNvPr id="0" name="图片 2048"/>
                        <p:cNvPicPr/>
                        <p:nvPr/>
                      </p:nvPicPr>
                      <p:blipFill>
                        <a:blip r:embed="rId16"/>
                        <a:stretch>
                          <a:fillRect/>
                        </a:stretch>
                      </p:blipFill>
                      <p:spPr>
                        <a:xfrm>
                          <a:off x="9192" y="6356"/>
                          <a:ext cx="1089" cy="387"/>
                        </a:xfrm>
                        <a:prstGeom prst="rect">
                          <a:avLst/>
                        </a:prstGeom>
                      </p:spPr>
                    </p:pic>
                  </p:oleObj>
                </mc:Fallback>
              </mc:AlternateContent>
            </a:graphicData>
          </a:graphic>
        </p:graphicFrame>
        <p:graphicFrame>
          <p:nvGraphicFramePr>
            <p:cNvPr id="35" name="对象 34">
              <a:hlinkClick r:id="" action="ppaction://ole?verb="/>
            </p:cNvPr>
            <p:cNvGraphicFramePr>
              <a:graphicFrameLocks noChangeAspect="1"/>
            </p:cNvGraphicFramePr>
            <p:nvPr/>
          </p:nvGraphicFramePr>
          <p:xfrm>
            <a:off x="11459" y="6356"/>
            <a:ext cx="1089" cy="387"/>
          </p:xfrm>
          <a:graphic>
            <a:graphicData uri="http://schemas.openxmlformats.org/presentationml/2006/ole">
              <mc:AlternateContent xmlns:mc="http://schemas.openxmlformats.org/markup-compatibility/2006">
                <mc:Choice xmlns:v="urn:schemas-microsoft-com:vml" Requires="v">
                  <p:oleObj spid="_x0000_s36" name="" r:id="rId17" imgW="177165" imgH="101600" progId="Equation.KSEE3">
                    <p:embed/>
                  </p:oleObj>
                </mc:Choice>
                <mc:Fallback>
                  <p:oleObj name="" r:id="rId17" imgW="177165" imgH="101600" progId="Equation.KSEE3">
                    <p:embed/>
                    <p:pic>
                      <p:nvPicPr>
                        <p:cNvPr id="0" name="图片 2048"/>
                        <p:cNvPicPr/>
                        <p:nvPr/>
                      </p:nvPicPr>
                      <p:blipFill>
                        <a:blip r:embed="rId16"/>
                        <a:stretch>
                          <a:fillRect/>
                        </a:stretch>
                      </p:blipFill>
                      <p:spPr>
                        <a:xfrm>
                          <a:off x="11459" y="6356"/>
                          <a:ext cx="1089" cy="387"/>
                        </a:xfrm>
                        <a:prstGeom prst="rect">
                          <a:avLst/>
                        </a:prstGeom>
                      </p:spPr>
                    </p:pic>
                  </p:oleObj>
                </mc:Fallback>
              </mc:AlternateContent>
            </a:graphicData>
          </a:graphic>
        </p:graphicFrame>
      </p:grpSp>
      <p:grpSp>
        <p:nvGrpSpPr>
          <p:cNvPr id="48" name="组合 47"/>
          <p:cNvGrpSpPr/>
          <p:nvPr/>
        </p:nvGrpSpPr>
        <p:grpSpPr>
          <a:xfrm>
            <a:off x="8488045" y="5797550"/>
            <a:ext cx="2562860" cy="245110"/>
            <a:chOff x="7046" y="6213"/>
            <a:chExt cx="5501" cy="674"/>
          </a:xfrm>
        </p:grpSpPr>
        <p:graphicFrame>
          <p:nvGraphicFramePr>
            <p:cNvPr id="49" name="对象 48">
              <a:hlinkClick r:id="" action="ppaction://ole?verb="/>
            </p:cNvPr>
            <p:cNvGraphicFramePr>
              <a:graphicFrameLocks noChangeAspect="1"/>
            </p:cNvGraphicFramePr>
            <p:nvPr/>
          </p:nvGraphicFramePr>
          <p:xfrm>
            <a:off x="7046" y="6213"/>
            <a:ext cx="468" cy="674"/>
          </p:xfrm>
          <a:graphic>
            <a:graphicData uri="http://schemas.openxmlformats.org/presentationml/2006/ole">
              <mc:AlternateContent xmlns:mc="http://schemas.openxmlformats.org/markup-compatibility/2006">
                <mc:Choice xmlns:v="urn:schemas-microsoft-com:vml" Requires="v">
                  <p:oleObj spid="_x0000_s50" name="" r:id="rId18" imgW="76200" imgH="177165" progId="Equation.KSEE3">
                    <p:embed/>
                  </p:oleObj>
                </mc:Choice>
                <mc:Fallback>
                  <p:oleObj name="" r:id="rId18" imgW="76200" imgH="177165" progId="Equation.KSEE3">
                    <p:embed/>
                    <p:pic>
                      <p:nvPicPr>
                        <p:cNvPr id="0" name="图片 2048"/>
                        <p:cNvPicPr/>
                        <p:nvPr/>
                      </p:nvPicPr>
                      <p:blipFill>
                        <a:blip r:embed="rId12"/>
                        <a:stretch>
                          <a:fillRect/>
                        </a:stretch>
                      </p:blipFill>
                      <p:spPr>
                        <a:xfrm>
                          <a:off x="7046" y="6213"/>
                          <a:ext cx="468" cy="674"/>
                        </a:xfrm>
                        <a:prstGeom prst="rect">
                          <a:avLst/>
                        </a:prstGeom>
                      </p:spPr>
                    </p:pic>
                  </p:oleObj>
                </mc:Fallback>
              </mc:AlternateContent>
            </a:graphicData>
          </a:graphic>
        </p:graphicFrame>
        <p:graphicFrame>
          <p:nvGraphicFramePr>
            <p:cNvPr id="51" name="对象 50">
              <a:hlinkClick r:id="" action="ppaction://ole?verb="/>
            </p:cNvPr>
            <p:cNvGraphicFramePr>
              <a:graphicFrameLocks noChangeAspect="1"/>
            </p:cNvGraphicFramePr>
            <p:nvPr/>
          </p:nvGraphicFramePr>
          <p:xfrm>
            <a:off x="8034" y="6213"/>
            <a:ext cx="468" cy="674"/>
          </p:xfrm>
          <a:graphic>
            <a:graphicData uri="http://schemas.openxmlformats.org/presentationml/2006/ole">
              <mc:AlternateContent xmlns:mc="http://schemas.openxmlformats.org/markup-compatibility/2006">
                <mc:Choice xmlns:v="urn:schemas-microsoft-com:vml" Requires="v">
                  <p:oleObj spid="_x0000_s52" name="" r:id="rId19" imgW="76200" imgH="177165" progId="Equation.KSEE3">
                    <p:embed/>
                  </p:oleObj>
                </mc:Choice>
                <mc:Fallback>
                  <p:oleObj name="" r:id="rId19" imgW="76200" imgH="177165" progId="Equation.KSEE3">
                    <p:embed/>
                    <p:pic>
                      <p:nvPicPr>
                        <p:cNvPr id="0" name="图片 2048"/>
                        <p:cNvPicPr/>
                        <p:nvPr/>
                      </p:nvPicPr>
                      <p:blipFill>
                        <a:blip r:embed="rId12"/>
                        <a:stretch>
                          <a:fillRect/>
                        </a:stretch>
                      </p:blipFill>
                      <p:spPr>
                        <a:xfrm>
                          <a:off x="8034" y="6213"/>
                          <a:ext cx="468" cy="674"/>
                        </a:xfrm>
                        <a:prstGeom prst="rect">
                          <a:avLst/>
                        </a:prstGeom>
                      </p:spPr>
                    </p:pic>
                  </p:oleObj>
                </mc:Fallback>
              </mc:AlternateContent>
            </a:graphicData>
          </a:graphic>
        </p:graphicFrame>
        <p:graphicFrame>
          <p:nvGraphicFramePr>
            <p:cNvPr id="53" name="对象 52">
              <a:hlinkClick r:id="" action="ppaction://ole?verb="/>
            </p:cNvPr>
            <p:cNvGraphicFramePr>
              <a:graphicFrameLocks noChangeAspect="1"/>
            </p:cNvGraphicFramePr>
            <p:nvPr/>
          </p:nvGraphicFramePr>
          <p:xfrm>
            <a:off x="10467" y="6213"/>
            <a:ext cx="468" cy="674"/>
          </p:xfrm>
          <a:graphic>
            <a:graphicData uri="http://schemas.openxmlformats.org/presentationml/2006/ole">
              <mc:AlternateContent xmlns:mc="http://schemas.openxmlformats.org/markup-compatibility/2006">
                <mc:Choice xmlns:v="urn:schemas-microsoft-com:vml" Requires="v">
                  <p:oleObj spid="_x0000_s54" name="" r:id="rId20" imgW="76200" imgH="177165" progId="Equation.KSEE3">
                    <p:embed/>
                  </p:oleObj>
                </mc:Choice>
                <mc:Fallback>
                  <p:oleObj name="" r:id="rId20" imgW="76200" imgH="177165" progId="Equation.KSEE3">
                    <p:embed/>
                    <p:pic>
                      <p:nvPicPr>
                        <p:cNvPr id="0" name="图片 2048"/>
                        <p:cNvPicPr/>
                        <p:nvPr/>
                      </p:nvPicPr>
                      <p:blipFill>
                        <a:blip r:embed="rId12"/>
                        <a:stretch>
                          <a:fillRect/>
                        </a:stretch>
                      </p:blipFill>
                      <p:spPr>
                        <a:xfrm>
                          <a:off x="10467" y="6213"/>
                          <a:ext cx="468" cy="674"/>
                        </a:xfrm>
                        <a:prstGeom prst="rect">
                          <a:avLst/>
                        </a:prstGeom>
                      </p:spPr>
                    </p:pic>
                  </p:oleObj>
                </mc:Fallback>
              </mc:AlternateContent>
            </a:graphicData>
          </a:graphic>
        </p:graphicFrame>
        <p:graphicFrame>
          <p:nvGraphicFramePr>
            <p:cNvPr id="55" name="对象 54">
              <a:hlinkClick r:id="" action="ppaction://ole?verb="/>
            </p:cNvPr>
            <p:cNvGraphicFramePr>
              <a:graphicFrameLocks noChangeAspect="1"/>
            </p:cNvGraphicFramePr>
            <p:nvPr/>
          </p:nvGraphicFramePr>
          <p:xfrm>
            <a:off x="9192" y="6356"/>
            <a:ext cx="1089" cy="387"/>
          </p:xfrm>
          <a:graphic>
            <a:graphicData uri="http://schemas.openxmlformats.org/presentationml/2006/ole">
              <mc:AlternateContent xmlns:mc="http://schemas.openxmlformats.org/markup-compatibility/2006">
                <mc:Choice xmlns:v="urn:schemas-microsoft-com:vml" Requires="v">
                  <p:oleObj spid="_x0000_s56" name="" r:id="rId21" imgW="177165" imgH="101600" progId="Equation.KSEE3">
                    <p:embed/>
                  </p:oleObj>
                </mc:Choice>
                <mc:Fallback>
                  <p:oleObj name="" r:id="rId21" imgW="177165" imgH="101600" progId="Equation.KSEE3">
                    <p:embed/>
                    <p:pic>
                      <p:nvPicPr>
                        <p:cNvPr id="0" name="图片 2048"/>
                        <p:cNvPicPr/>
                        <p:nvPr/>
                      </p:nvPicPr>
                      <p:blipFill>
                        <a:blip r:embed="rId16"/>
                        <a:stretch>
                          <a:fillRect/>
                        </a:stretch>
                      </p:blipFill>
                      <p:spPr>
                        <a:xfrm>
                          <a:off x="9192" y="6356"/>
                          <a:ext cx="1089" cy="387"/>
                        </a:xfrm>
                        <a:prstGeom prst="rect">
                          <a:avLst/>
                        </a:prstGeom>
                      </p:spPr>
                    </p:pic>
                  </p:oleObj>
                </mc:Fallback>
              </mc:AlternateContent>
            </a:graphicData>
          </a:graphic>
        </p:graphicFrame>
        <p:graphicFrame>
          <p:nvGraphicFramePr>
            <p:cNvPr id="57" name="对象 56">
              <a:hlinkClick r:id="" action="ppaction://ole?verb="/>
            </p:cNvPr>
            <p:cNvGraphicFramePr>
              <a:graphicFrameLocks noChangeAspect="1"/>
            </p:cNvGraphicFramePr>
            <p:nvPr/>
          </p:nvGraphicFramePr>
          <p:xfrm>
            <a:off x="11459" y="6356"/>
            <a:ext cx="1089" cy="387"/>
          </p:xfrm>
          <a:graphic>
            <a:graphicData uri="http://schemas.openxmlformats.org/presentationml/2006/ole">
              <mc:AlternateContent xmlns:mc="http://schemas.openxmlformats.org/markup-compatibility/2006">
                <mc:Choice xmlns:v="urn:schemas-microsoft-com:vml" Requires="v">
                  <p:oleObj spid="_x0000_s58" name="" r:id="rId22" imgW="177165" imgH="101600" progId="Equation.KSEE3">
                    <p:embed/>
                  </p:oleObj>
                </mc:Choice>
                <mc:Fallback>
                  <p:oleObj name="" r:id="rId22" imgW="177165" imgH="101600" progId="Equation.KSEE3">
                    <p:embed/>
                    <p:pic>
                      <p:nvPicPr>
                        <p:cNvPr id="0" name="图片 2048"/>
                        <p:cNvPicPr/>
                        <p:nvPr/>
                      </p:nvPicPr>
                      <p:blipFill>
                        <a:blip r:embed="rId16"/>
                        <a:stretch>
                          <a:fillRect/>
                        </a:stretch>
                      </p:blipFill>
                      <p:spPr>
                        <a:xfrm>
                          <a:off x="11459" y="6356"/>
                          <a:ext cx="1089" cy="387"/>
                        </a:xfrm>
                        <a:prstGeom prst="rect">
                          <a:avLst/>
                        </a:prstGeom>
                      </p:spPr>
                    </p:pic>
                  </p:oleObj>
                </mc:Fallback>
              </mc:AlternateContent>
            </a:graphicData>
          </a:graphic>
        </p:graphicFrame>
      </p:grpSp>
      <p:graphicFrame>
        <p:nvGraphicFramePr>
          <p:cNvPr id="60" name="对象 59">
            <a:hlinkClick r:id="" action="ppaction://ole?verb="/>
          </p:cNvPr>
          <p:cNvGraphicFramePr>
            <a:graphicFrameLocks noChangeAspect="1"/>
          </p:cNvGraphicFramePr>
          <p:nvPr/>
        </p:nvGraphicFramePr>
        <p:xfrm>
          <a:off x="8368983" y="3274060"/>
          <a:ext cx="2656205" cy="736600"/>
        </p:xfrm>
        <a:graphic>
          <a:graphicData uri="http://schemas.openxmlformats.org/presentationml/2006/ole">
            <mc:AlternateContent xmlns:mc="http://schemas.openxmlformats.org/markup-compatibility/2006">
              <mc:Choice xmlns:v="urn:schemas-microsoft-com:vml" Requires="v">
                <p:oleObj spid="_x0000_s61" name="" r:id="rId23" imgW="1168400" imgH="393700" progId="Equation.KSEE3">
                  <p:embed/>
                </p:oleObj>
              </mc:Choice>
              <mc:Fallback>
                <p:oleObj name="" r:id="rId23" imgW="1168400" imgH="393700" progId="Equation.KSEE3">
                  <p:embed/>
                  <p:pic>
                    <p:nvPicPr>
                      <p:cNvPr id="0" name="图片 2048"/>
                      <p:cNvPicPr/>
                      <p:nvPr/>
                    </p:nvPicPr>
                    <p:blipFill>
                      <a:blip r:embed="rId24"/>
                      <a:stretch>
                        <a:fillRect/>
                      </a:stretch>
                    </p:blipFill>
                    <p:spPr>
                      <a:xfrm>
                        <a:off x="8368983" y="3274060"/>
                        <a:ext cx="2656205" cy="736600"/>
                      </a:xfrm>
                      <a:prstGeom prst="rect">
                        <a:avLst/>
                      </a:prstGeom>
                    </p:spPr>
                  </p:pic>
                </p:oleObj>
              </mc:Fallback>
            </mc:AlternateContent>
          </a:graphicData>
        </a:graphic>
      </p:graphicFrame>
      <p:sp>
        <p:nvSpPr>
          <p:cNvPr id="62" name="文本框 61"/>
          <p:cNvSpPr txBox="1"/>
          <p:nvPr>
            <p:custDataLst>
              <p:tags r:id="rId25"/>
            </p:custDataLst>
          </p:nvPr>
        </p:nvSpPr>
        <p:spPr>
          <a:xfrm>
            <a:off x="838835" y="1824990"/>
            <a:ext cx="4733290" cy="63627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altLang="en-US" dirty="0">
                <a:latin typeface="楷体" panose="02010609060101010101" charset="-122"/>
                <a:ea typeface="楷体" panose="02010609060101010101" charset="-122"/>
              </a:rPr>
              <a:t>排列如下： </a:t>
            </a:r>
            <a:endParaRPr lang="zh-CN" altLang="en-US" dirty="0">
              <a:latin typeface="楷体" panose="02010609060101010101" charset="-122"/>
              <a:ea typeface="楷体" panose="02010609060101010101" charset="-122"/>
              <a:cs typeface="微软雅黑" panose="020B0503020204020204" charset="-122"/>
              <a:sym typeface="+mn-ea"/>
            </a:endParaRPr>
          </a:p>
          <a:p>
            <a:pPr marL="0" indent="0">
              <a:lnSpc>
                <a:spcPct val="100000"/>
              </a:lnSpc>
              <a:buNone/>
            </a:pPr>
            <a:endParaRPr lang="zh-CN" altLang="en-US" dirty="0">
              <a:latin typeface="楷体" panose="02010609060101010101" charset="-122"/>
              <a:ea typeface="楷体" panose="02010609060101010101" charset="-122"/>
              <a:cs typeface="微软雅黑" panose="020B0503020204020204" charset="-122"/>
            </a:endParaRPr>
          </a:p>
        </p:txBody>
      </p:sp>
      <p:graphicFrame>
        <p:nvGraphicFramePr>
          <p:cNvPr id="63" name="对象 62">
            <a:hlinkClick r:id="" action="ppaction://ole?verb="/>
          </p:cNvPr>
          <p:cNvGraphicFramePr>
            <a:graphicFrameLocks noChangeAspect="1"/>
          </p:cNvGraphicFramePr>
          <p:nvPr/>
        </p:nvGraphicFramePr>
        <p:xfrm>
          <a:off x="929958" y="2301240"/>
          <a:ext cx="910590" cy="748665"/>
        </p:xfrm>
        <a:graphic>
          <a:graphicData uri="http://schemas.openxmlformats.org/presentationml/2006/ole">
            <mc:AlternateContent xmlns:mc="http://schemas.openxmlformats.org/markup-compatibility/2006">
              <mc:Choice xmlns:v="urn:schemas-microsoft-com:vml" Requires="v">
                <p:oleObj spid="_x0000_s64" name="" r:id="rId26" imgW="393700" imgH="393700" progId="Equation.KSEE3">
                  <p:embed/>
                </p:oleObj>
              </mc:Choice>
              <mc:Fallback>
                <p:oleObj name="" r:id="rId26" imgW="393700" imgH="393700" progId="Equation.KSEE3">
                  <p:embed/>
                  <p:pic>
                    <p:nvPicPr>
                      <p:cNvPr id="0" name="图片 2048"/>
                      <p:cNvPicPr/>
                      <p:nvPr/>
                    </p:nvPicPr>
                    <p:blipFill>
                      <a:blip r:embed="rId27"/>
                      <a:stretch>
                        <a:fillRect/>
                      </a:stretch>
                    </p:blipFill>
                    <p:spPr>
                      <a:xfrm>
                        <a:off x="929958" y="2301240"/>
                        <a:ext cx="910590" cy="748665"/>
                      </a:xfrm>
                      <a:prstGeom prst="rect">
                        <a:avLst/>
                      </a:prstGeom>
                    </p:spPr>
                  </p:pic>
                </p:oleObj>
              </mc:Fallback>
            </mc:AlternateContent>
          </a:graphicData>
        </a:graphic>
      </p:graphicFrame>
      <p:graphicFrame>
        <p:nvGraphicFramePr>
          <p:cNvPr id="65" name="对象 64">
            <a:hlinkClick r:id="" action="ppaction://ole?verb="/>
          </p:cNvPr>
          <p:cNvGraphicFramePr>
            <a:graphicFrameLocks noChangeAspect="1"/>
          </p:cNvGraphicFramePr>
          <p:nvPr/>
        </p:nvGraphicFramePr>
        <p:xfrm>
          <a:off x="838835" y="3037840"/>
          <a:ext cx="4585335" cy="748665"/>
        </p:xfrm>
        <a:graphic>
          <a:graphicData uri="http://schemas.openxmlformats.org/presentationml/2006/ole">
            <mc:AlternateContent xmlns:mc="http://schemas.openxmlformats.org/markup-compatibility/2006">
              <mc:Choice xmlns:v="urn:schemas-microsoft-com:vml" Requires="v">
                <p:oleObj spid="_x0000_s66" name="" r:id="rId28" imgW="1981200" imgH="393700" progId="Equation.KSEE3">
                  <p:embed/>
                </p:oleObj>
              </mc:Choice>
              <mc:Fallback>
                <p:oleObj name="" r:id="rId28" imgW="1981200" imgH="393700" progId="Equation.KSEE3">
                  <p:embed/>
                  <p:pic>
                    <p:nvPicPr>
                      <p:cNvPr id="0" name="图片 2048"/>
                      <p:cNvPicPr/>
                      <p:nvPr/>
                    </p:nvPicPr>
                    <p:blipFill>
                      <a:blip r:embed="rId29"/>
                      <a:stretch>
                        <a:fillRect/>
                      </a:stretch>
                    </p:blipFill>
                    <p:spPr>
                      <a:xfrm>
                        <a:off x="838835" y="3037840"/>
                        <a:ext cx="4585335" cy="748665"/>
                      </a:xfrm>
                      <a:prstGeom prst="rect">
                        <a:avLst/>
                      </a:prstGeom>
                    </p:spPr>
                  </p:pic>
                </p:oleObj>
              </mc:Fallback>
            </mc:AlternateContent>
          </a:graphicData>
        </a:graphic>
      </p:graphicFrame>
      <p:graphicFrame>
        <p:nvGraphicFramePr>
          <p:cNvPr id="67" name="对象 66">
            <a:hlinkClick r:id="" action="ppaction://ole?verb="/>
          </p:cNvPr>
          <p:cNvGraphicFramePr>
            <a:graphicFrameLocks noChangeAspect="1"/>
          </p:cNvGraphicFramePr>
          <p:nvPr/>
        </p:nvGraphicFramePr>
        <p:xfrm>
          <a:off x="929958" y="3794125"/>
          <a:ext cx="5642610" cy="748665"/>
        </p:xfrm>
        <a:graphic>
          <a:graphicData uri="http://schemas.openxmlformats.org/presentationml/2006/ole">
            <mc:AlternateContent xmlns:mc="http://schemas.openxmlformats.org/markup-compatibility/2006">
              <mc:Choice xmlns:v="urn:schemas-microsoft-com:vml" Requires="v">
                <p:oleObj spid="_x0000_s68" name="" r:id="rId30" imgW="2438400" imgH="393700" progId="Equation.KSEE3">
                  <p:embed/>
                </p:oleObj>
              </mc:Choice>
              <mc:Fallback>
                <p:oleObj name="" r:id="rId30" imgW="2438400" imgH="393700" progId="Equation.KSEE3">
                  <p:embed/>
                  <p:pic>
                    <p:nvPicPr>
                      <p:cNvPr id="0" name="图片 2048"/>
                      <p:cNvPicPr/>
                      <p:nvPr/>
                    </p:nvPicPr>
                    <p:blipFill>
                      <a:blip r:embed="rId31"/>
                      <a:stretch>
                        <a:fillRect/>
                      </a:stretch>
                    </p:blipFill>
                    <p:spPr>
                      <a:xfrm>
                        <a:off x="929958" y="3794125"/>
                        <a:ext cx="5642610" cy="748665"/>
                      </a:xfrm>
                      <a:prstGeom prst="rect">
                        <a:avLst/>
                      </a:prstGeom>
                    </p:spPr>
                  </p:pic>
                </p:oleObj>
              </mc:Fallback>
            </mc:AlternateContent>
          </a:graphicData>
        </a:graphic>
      </p:graphicFrame>
      <p:graphicFrame>
        <p:nvGraphicFramePr>
          <p:cNvPr id="69" name="对象 68">
            <a:hlinkClick r:id="" action="ppaction://ole?verb="/>
          </p:cNvPr>
          <p:cNvGraphicFramePr>
            <a:graphicFrameLocks noChangeAspect="1"/>
          </p:cNvGraphicFramePr>
          <p:nvPr/>
        </p:nvGraphicFramePr>
        <p:xfrm>
          <a:off x="929958" y="4542790"/>
          <a:ext cx="6671310" cy="748665"/>
        </p:xfrm>
        <a:graphic>
          <a:graphicData uri="http://schemas.openxmlformats.org/presentationml/2006/ole">
            <mc:AlternateContent xmlns:mc="http://schemas.openxmlformats.org/markup-compatibility/2006">
              <mc:Choice xmlns:v="urn:schemas-microsoft-com:vml" Requires="v">
                <p:oleObj spid="_x0000_s70" name="" r:id="rId32" imgW="2882900" imgH="393700" progId="Equation.KSEE3">
                  <p:embed/>
                </p:oleObj>
              </mc:Choice>
              <mc:Fallback>
                <p:oleObj name="" r:id="rId32" imgW="2882900" imgH="393700" progId="Equation.KSEE3">
                  <p:embed/>
                  <p:pic>
                    <p:nvPicPr>
                      <p:cNvPr id="0" name="图片 2048"/>
                      <p:cNvPicPr/>
                      <p:nvPr/>
                    </p:nvPicPr>
                    <p:blipFill>
                      <a:blip r:embed="rId33"/>
                      <a:stretch>
                        <a:fillRect/>
                      </a:stretch>
                    </p:blipFill>
                    <p:spPr>
                      <a:xfrm>
                        <a:off x="929958" y="4542790"/>
                        <a:ext cx="6671310" cy="748665"/>
                      </a:xfrm>
                      <a:prstGeom prst="rect">
                        <a:avLst/>
                      </a:prstGeom>
                    </p:spPr>
                  </p:pic>
                </p:oleObj>
              </mc:Fallback>
            </mc:AlternateContent>
          </a:graphicData>
        </a:graphic>
      </p:graphicFrame>
      <p:graphicFrame>
        <p:nvGraphicFramePr>
          <p:cNvPr id="71" name="对象 70">
            <a:hlinkClick r:id="" action="ppaction://ole?verb="/>
          </p:cNvPr>
          <p:cNvGraphicFramePr>
            <a:graphicFrameLocks noChangeAspect="1"/>
          </p:cNvGraphicFramePr>
          <p:nvPr/>
        </p:nvGraphicFramePr>
        <p:xfrm>
          <a:off x="929958" y="5514340"/>
          <a:ext cx="5875020" cy="193675"/>
        </p:xfrm>
        <a:graphic>
          <a:graphicData uri="http://schemas.openxmlformats.org/presentationml/2006/ole">
            <mc:AlternateContent xmlns:mc="http://schemas.openxmlformats.org/markup-compatibility/2006">
              <mc:Choice xmlns:v="urn:schemas-microsoft-com:vml" Requires="v">
                <p:oleObj spid="_x0000_s72" name="" r:id="rId34" imgW="2540000" imgH="101600" progId="Equation.KSEE3">
                  <p:embed/>
                </p:oleObj>
              </mc:Choice>
              <mc:Fallback>
                <p:oleObj name="" r:id="rId34" imgW="2540000" imgH="101600" progId="Equation.KSEE3">
                  <p:embed/>
                  <p:pic>
                    <p:nvPicPr>
                      <p:cNvPr id="0" name="图片 2048"/>
                      <p:cNvPicPr/>
                      <p:nvPr/>
                    </p:nvPicPr>
                    <p:blipFill>
                      <a:blip r:embed="rId35"/>
                      <a:stretch>
                        <a:fillRect/>
                      </a:stretch>
                    </p:blipFill>
                    <p:spPr>
                      <a:xfrm>
                        <a:off x="929958" y="5514340"/>
                        <a:ext cx="5875020" cy="193675"/>
                      </a:xfrm>
                      <a:prstGeom prst="rect">
                        <a:avLst/>
                      </a:prstGeom>
                    </p:spPr>
                  </p:pic>
                </p:oleObj>
              </mc:Fallback>
            </mc:AlternateContent>
          </a:graphicData>
        </a:graphic>
      </p:graphicFrame>
      <p:cxnSp>
        <p:nvCxnSpPr>
          <p:cNvPr id="73" name="直接箭头连接符 72"/>
          <p:cNvCxnSpPr/>
          <p:nvPr/>
        </p:nvCxnSpPr>
        <p:spPr>
          <a:xfrm flipH="1">
            <a:off x="8652510" y="1838960"/>
            <a:ext cx="173355" cy="33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flipH="1">
            <a:off x="9175750" y="1824990"/>
            <a:ext cx="173355" cy="33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flipH="1">
            <a:off x="8705850" y="2943860"/>
            <a:ext cx="173355" cy="33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flipH="1">
            <a:off x="9654540" y="1838960"/>
            <a:ext cx="173355" cy="33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nvCxnSpPr>
        <p:spPr>
          <a:xfrm flipH="1">
            <a:off x="9175750" y="2943860"/>
            <a:ext cx="173355" cy="33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nvCxnSpPr>
        <p:spPr>
          <a:xfrm flipH="1">
            <a:off x="8672830" y="4003040"/>
            <a:ext cx="173355" cy="33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3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left)">
                                      <p:cBhvr>
                                        <p:cTn id="17" dur="500"/>
                                        <p:tgtEl>
                                          <p:spTgt spid="60"/>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up)">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Par">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up)">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wipe(right)">
                                      <p:cBhvr>
                                        <p:cTn id="40" dur="500"/>
                                        <p:tgtEl>
                                          <p:spTgt spid="73"/>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wipe(left)">
                                      <p:cBhvr>
                                        <p:cTn id="44" dur="500"/>
                                        <p:tgtEl>
                                          <p:spTgt spid="6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wipe(right)">
                                      <p:cBhvr>
                                        <p:cTn id="49" dur="500"/>
                                        <p:tgtEl>
                                          <p:spTgt spid="74"/>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wipe(right)">
                                      <p:cBhvr>
                                        <p:cTn id="53" dur="500"/>
                                        <p:tgtEl>
                                          <p:spTgt spid="75"/>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wipe(left)">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wipe(right)">
                                      <p:cBhvr>
                                        <p:cTn id="62" dur="500"/>
                                        <p:tgtEl>
                                          <p:spTgt spid="76"/>
                                        </p:tgtEl>
                                      </p:cBhvr>
                                    </p:animEffect>
                                  </p:childTnLst>
                                </p:cTn>
                              </p:par>
                            </p:childTnLst>
                          </p:cTn>
                        </p:par>
                        <p:par>
                          <p:cTn id="63" fill="hold">
                            <p:stCondLst>
                              <p:cond delay="500"/>
                            </p:stCondLst>
                            <p:childTnLst>
                              <p:par>
                                <p:cTn id="64" presetID="22" presetClass="entr" presetSubtype="2" fill="hold" nodeType="after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wipe(right)">
                                      <p:cBhvr>
                                        <p:cTn id="66" dur="500"/>
                                        <p:tgtEl>
                                          <p:spTgt spid="79"/>
                                        </p:tgtEl>
                                      </p:cBhvr>
                                    </p:animEffect>
                                  </p:childTnLst>
                                </p:cTn>
                              </p:par>
                            </p:childTnLst>
                          </p:cTn>
                        </p:par>
                        <p:par>
                          <p:cTn id="67" fill="hold">
                            <p:stCondLst>
                              <p:cond delay="1000"/>
                            </p:stCondLst>
                            <p:childTnLst>
                              <p:par>
                                <p:cTn id="68" presetID="22" presetClass="entr" presetSubtype="2" fill="hold" nodeType="after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wipe(right)">
                                      <p:cBhvr>
                                        <p:cTn id="70" dur="500"/>
                                        <p:tgtEl>
                                          <p:spTgt spid="80"/>
                                        </p:tgtEl>
                                      </p:cBhvr>
                                    </p:animEffect>
                                  </p:childTnLst>
                                </p:cTn>
                              </p:par>
                            </p:childTnLst>
                          </p:cTn>
                        </p:par>
                        <p:par>
                          <p:cTn id="71" fill="hold">
                            <p:stCondLst>
                              <p:cond delay="1500"/>
                            </p:stCondLst>
                            <p:childTnLst>
                              <p:par>
                                <p:cTn id="72" presetID="22" presetClass="entr" presetSubtype="8" fill="hold" nodeType="after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wipe(left)">
                                      <p:cBhvr>
                                        <p:cTn id="74" dur="500"/>
                                        <p:tgtEl>
                                          <p:spTgt spid="69"/>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4733290" cy="636270"/>
          </a:xfrm>
          <a:prstGeom prst="rect">
            <a:avLst/>
          </a:prstGeom>
        </p:spPr>
        <p:txBody>
          <a:bodyPr>
            <a:normAutofit/>
            <a:scene3d>
              <a:camera prst="orthographicFront"/>
              <a:lightRig rig="soft" dir="t">
                <a:rot lat="0" lon="0" rev="15600000"/>
              </a:lightRig>
            </a:scene3d>
            <a:sp3d extrusionH="57150" prstMaterial="softEdge">
              <a:bevelT w="25400" h="38100"/>
            </a:sp3d>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solidFill>
                  <a:schemeClr val="accent1">
                    <a:lumMod val="75000"/>
                  </a:schemeClr>
                </a:solidFill>
                <a:latin typeface="+mn-ea"/>
              </a:rPr>
              <a:t>例</a:t>
            </a:r>
            <a:r>
              <a:rPr lang="en-US" altLang="zh-CN" dirty="0">
                <a:solidFill>
                  <a:schemeClr val="accent1">
                    <a:lumMod val="75000"/>
                  </a:schemeClr>
                </a:solidFill>
                <a:latin typeface="+mn-ea"/>
              </a:rPr>
              <a:t>9 </a:t>
            </a:r>
            <a:r>
              <a:rPr lang="en-US" altLang="zh-CN" dirty="0">
                <a:solidFill>
                  <a:schemeClr val="accent1">
                    <a:lumMod val="75000"/>
                  </a:schemeClr>
                </a:solidFill>
                <a:latin typeface="楷体" panose="02010609060101010101" charset="-122"/>
                <a:ea typeface="楷体" panose="02010609060101010101" charset="-122"/>
              </a:rPr>
              <a:t>[0,1]</a:t>
            </a:r>
            <a:r>
              <a:rPr lang="zh-CN" altLang="en-US" dirty="0">
                <a:solidFill>
                  <a:schemeClr val="accent1">
                    <a:lumMod val="75000"/>
                  </a:schemeClr>
                </a:solidFill>
                <a:latin typeface="楷体" panose="02010609060101010101" charset="-122"/>
                <a:ea typeface="楷体" panose="02010609060101010101" charset="-122"/>
              </a:rPr>
              <a:t>的基数</a:t>
            </a:r>
            <a:r>
              <a:rPr lang="en-US" altLang="zh-CN" dirty="0">
                <a:solidFill>
                  <a:schemeClr val="accent1">
                    <a:lumMod val="75000"/>
                  </a:schemeClr>
                </a:solidFill>
                <a:effectLst/>
                <a:latin typeface="Bodoni MT" panose="02070603080606020203" charset="0"/>
                <a:ea typeface="楷体" panose="02010609060101010101" charset="-122"/>
              </a:rPr>
              <a:t>&gt;</a:t>
            </a:r>
            <a:r>
              <a:rPr lang="en-US" altLang="zh-CN" i="1" dirty="0">
                <a:solidFill>
                  <a:schemeClr val="accent1">
                    <a:lumMod val="75000"/>
                  </a:schemeClr>
                </a:solidFill>
                <a:latin typeface="Bodoni MT" panose="02070603080606020203" charset="0"/>
                <a:ea typeface="楷体" panose="02010609060101010101" charset="-122"/>
              </a:rPr>
              <a:t>a</a:t>
            </a:r>
            <a:r>
              <a:rPr lang="en-US" altLang="zh-CN" dirty="0">
                <a:solidFill>
                  <a:schemeClr val="accent1">
                    <a:lumMod val="75000"/>
                  </a:schemeClr>
                </a:solidFill>
                <a:latin typeface="宋体" panose="02010600030101010101" pitchFamily="2" charset="-122"/>
                <a:ea typeface="宋体" panose="02010600030101010101" pitchFamily="2" charset="-122"/>
              </a:rPr>
              <a:t>.</a:t>
            </a:r>
            <a:r>
              <a:rPr lang="zh-CN" altLang="en-US" dirty="0">
                <a:solidFill>
                  <a:schemeClr val="accent4"/>
                </a:solidFill>
                <a:latin typeface="楷体" panose="02010609060101010101" charset="-122"/>
                <a:ea typeface="楷体" panose="02010609060101010101" charset="-122"/>
              </a:rPr>
              <a:t> </a:t>
            </a:r>
            <a:endParaRPr lang="zh-CN" altLang="en-US" dirty="0">
              <a:solidFill>
                <a:schemeClr val="accent4"/>
              </a:solidFill>
              <a:latin typeface="楷体" panose="02010609060101010101" charset="-122"/>
              <a:ea typeface="楷体" panose="02010609060101010101" charset="-122"/>
              <a:cs typeface="微软雅黑" panose="020B0503020204020204" charset="-122"/>
              <a:sym typeface="+mn-ea"/>
            </a:endParaRPr>
          </a:p>
          <a:p>
            <a:pPr marL="0" indent="0">
              <a:lnSpc>
                <a:spcPct val="100000"/>
              </a:lnSpc>
              <a:buNone/>
            </a:pP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2" name="文本框 61"/>
          <p:cNvSpPr txBox="1"/>
          <p:nvPr>
            <p:custDataLst>
              <p:tags r:id="rId5"/>
            </p:custDataLst>
          </p:nvPr>
        </p:nvSpPr>
        <p:spPr>
          <a:xfrm>
            <a:off x="838835" y="1824990"/>
            <a:ext cx="10161905" cy="98425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altLang="en-US" dirty="0">
                <a:latin typeface="楷体" panose="02010609060101010101" charset="-122"/>
                <a:ea typeface="楷体" panose="02010609060101010101" charset="-122"/>
                <a:cs typeface="微软雅黑" panose="020B0503020204020204" charset="-122"/>
                <a:sym typeface="+mn-ea"/>
              </a:rPr>
              <a:t>显然区间</a:t>
            </a:r>
            <a:r>
              <a:rPr lang="en-US" altLang="zh-CN" dirty="0">
                <a:latin typeface="楷体" panose="02010609060101010101" charset="-122"/>
                <a:ea typeface="楷体" panose="02010609060101010101" charset="-122"/>
                <a:cs typeface="微软雅黑" panose="020B0503020204020204" charset="-122"/>
                <a:sym typeface="+mn-ea"/>
              </a:rPr>
              <a:t>[0,1]</a:t>
            </a:r>
            <a:r>
              <a:rPr lang="zh-CN" altLang="en-US" dirty="0">
                <a:latin typeface="楷体" panose="02010609060101010101" charset="-122"/>
                <a:ea typeface="楷体" panose="02010609060101010101" charset="-122"/>
                <a:cs typeface="微软雅黑" panose="020B0503020204020204" charset="-122"/>
                <a:sym typeface="+mn-ea"/>
              </a:rPr>
              <a:t>基数</a:t>
            </a:r>
            <a:r>
              <a:rPr lang="zh-CN" altLang="en-US" dirty="0">
                <a:latin typeface="宋体" panose="02010600030101010101" pitchFamily="2" charset="-122"/>
                <a:ea typeface="宋体" panose="02010600030101010101" pitchFamily="2" charset="-122"/>
                <a:cs typeface="微软雅黑" panose="020B0503020204020204" charset="-122"/>
                <a:sym typeface="+mn-ea"/>
              </a:rPr>
              <a:t>≧</a:t>
            </a:r>
            <a:r>
              <a:rPr lang="zh-CN" altLang="en-US" i="1" dirty="0">
                <a:latin typeface="Bodoni MT" panose="02070603080606020203" charset="0"/>
                <a:ea typeface="楷体" panose="02010609060101010101" charset="-122"/>
                <a:cs typeface="微软雅黑" panose="020B0503020204020204" charset="-122"/>
                <a:sym typeface="+mn-ea"/>
              </a:rPr>
              <a:t>a</a:t>
            </a:r>
            <a:r>
              <a:rPr lang="zh-CN" altLang="en-US" dirty="0">
                <a:latin typeface="楷体" panose="02010609060101010101" charset="-122"/>
                <a:ea typeface="楷体" panose="02010609060101010101" charset="-122"/>
                <a:cs typeface="微软雅黑" panose="020B0503020204020204" charset="-122"/>
                <a:sym typeface="+mn-ea"/>
              </a:rPr>
              <a:t>. 如果等号成立，那么，</a:t>
            </a:r>
            <a:r>
              <a:rPr lang="en-US" altLang="zh-CN" dirty="0">
                <a:latin typeface="楷体" panose="02010609060101010101" charset="-122"/>
                <a:ea typeface="楷体" panose="02010609060101010101" charset="-122"/>
                <a:cs typeface="微软雅黑" panose="020B0503020204020204" charset="-122"/>
                <a:sym typeface="+mn-ea"/>
              </a:rPr>
              <a:t>[0,1]</a:t>
            </a:r>
            <a:r>
              <a:rPr lang="zh-CN" altLang="en-US" dirty="0">
                <a:latin typeface="楷体" panose="02010609060101010101" charset="-122"/>
                <a:ea typeface="楷体" panose="02010609060101010101" charset="-122"/>
                <a:cs typeface="微软雅黑" panose="020B0503020204020204" charset="-122"/>
                <a:sym typeface="+mn-ea"/>
              </a:rPr>
              <a:t>可数，从而可以排成一个数列     </a:t>
            </a:r>
            <a:r>
              <a:rPr lang="en-US" altLang="zh-CN" dirty="0">
                <a:latin typeface="楷体" panose="02010609060101010101" charset="-122"/>
                <a:ea typeface="楷体" panose="02010609060101010101" charset="-122"/>
                <a:cs typeface="微软雅黑" panose="020B0503020204020204" charset="-122"/>
                <a:sym typeface="+mn-ea"/>
              </a:rPr>
              <a:t>.</a:t>
            </a:r>
            <a:endParaRPr lang="en-US" altLang="zh-CN" dirty="0">
              <a:latin typeface="楷体" panose="02010609060101010101" charset="-122"/>
              <a:ea typeface="楷体" panose="02010609060101010101" charset="-122"/>
              <a:cs typeface="微软雅黑" panose="020B0503020204020204" charset="-122"/>
              <a:sym typeface="+mn-ea"/>
            </a:endParaRPr>
          </a:p>
        </p:txBody>
      </p:sp>
      <p:graphicFrame>
        <p:nvGraphicFramePr>
          <p:cNvPr id="65" name="对象 64">
            <a:hlinkClick r:id="" action="ppaction://ole?verb="/>
          </p:cNvPr>
          <p:cNvGraphicFramePr>
            <a:graphicFrameLocks noChangeAspect="1"/>
          </p:cNvGraphicFramePr>
          <p:nvPr/>
        </p:nvGraphicFramePr>
        <p:xfrm>
          <a:off x="1565276" y="3526155"/>
          <a:ext cx="3350895" cy="434975"/>
        </p:xfrm>
        <a:graphic>
          <a:graphicData uri="http://schemas.openxmlformats.org/presentationml/2006/ole">
            <mc:AlternateContent xmlns:mc="http://schemas.openxmlformats.org/markup-compatibility/2006">
              <mc:Choice xmlns:v="urn:schemas-microsoft-com:vml" Requires="v">
                <p:oleObj spid="_x0000_s66" name="" r:id="rId6" imgW="1447800" imgH="228600" progId="Equation.KSEE3">
                  <p:embed/>
                </p:oleObj>
              </mc:Choice>
              <mc:Fallback>
                <p:oleObj name="" r:id="rId6" imgW="1447800" imgH="228600" progId="Equation.KSEE3">
                  <p:embed/>
                  <p:pic>
                    <p:nvPicPr>
                      <p:cNvPr id="0" name="图片 2048"/>
                      <p:cNvPicPr/>
                      <p:nvPr/>
                    </p:nvPicPr>
                    <p:blipFill>
                      <a:blip r:embed="rId7"/>
                      <a:stretch>
                        <a:fillRect/>
                      </a:stretch>
                    </p:blipFill>
                    <p:spPr>
                      <a:xfrm>
                        <a:off x="1565276" y="3526155"/>
                        <a:ext cx="3350895" cy="434975"/>
                      </a:xfrm>
                      <a:prstGeom prst="rect">
                        <a:avLst/>
                      </a:prstGeom>
                    </p:spPr>
                  </p:pic>
                </p:oleObj>
              </mc:Fallback>
            </mc:AlternateContent>
          </a:graphicData>
        </a:graphic>
      </p:graphicFrame>
      <p:graphicFrame>
        <p:nvGraphicFramePr>
          <p:cNvPr id="67" name="对象 66">
            <a:hlinkClick r:id="" action="ppaction://ole?verb="/>
          </p:cNvPr>
          <p:cNvGraphicFramePr>
            <a:graphicFrameLocks noChangeAspect="1"/>
          </p:cNvGraphicFramePr>
          <p:nvPr/>
        </p:nvGraphicFramePr>
        <p:xfrm>
          <a:off x="1565276" y="3961130"/>
          <a:ext cx="3498215" cy="434975"/>
        </p:xfrm>
        <a:graphic>
          <a:graphicData uri="http://schemas.openxmlformats.org/presentationml/2006/ole">
            <mc:AlternateContent xmlns:mc="http://schemas.openxmlformats.org/markup-compatibility/2006">
              <mc:Choice xmlns:v="urn:schemas-microsoft-com:vml" Requires="v">
                <p:oleObj spid="_x0000_s68" name="" r:id="rId8" imgW="1511300" imgH="228600" progId="Equation.KSEE3">
                  <p:embed/>
                </p:oleObj>
              </mc:Choice>
              <mc:Fallback>
                <p:oleObj name="" r:id="rId8" imgW="1511300" imgH="228600" progId="Equation.KSEE3">
                  <p:embed/>
                  <p:pic>
                    <p:nvPicPr>
                      <p:cNvPr id="0" name="图片 2048"/>
                      <p:cNvPicPr/>
                      <p:nvPr/>
                    </p:nvPicPr>
                    <p:blipFill>
                      <a:blip r:embed="rId9"/>
                      <a:stretch>
                        <a:fillRect/>
                      </a:stretch>
                    </p:blipFill>
                    <p:spPr>
                      <a:xfrm>
                        <a:off x="1565276" y="3961130"/>
                        <a:ext cx="3498215" cy="434975"/>
                      </a:xfrm>
                      <a:prstGeom prst="rect">
                        <a:avLst/>
                      </a:prstGeom>
                    </p:spPr>
                  </p:pic>
                </p:oleObj>
              </mc:Fallback>
            </mc:AlternateContent>
          </a:graphicData>
        </a:graphic>
      </p:graphicFrame>
      <p:graphicFrame>
        <p:nvGraphicFramePr>
          <p:cNvPr id="69" name="对象 68">
            <a:hlinkClick r:id="" action="ppaction://ole?verb="/>
          </p:cNvPr>
          <p:cNvGraphicFramePr>
            <a:graphicFrameLocks noChangeAspect="1"/>
          </p:cNvGraphicFramePr>
          <p:nvPr/>
        </p:nvGraphicFramePr>
        <p:xfrm>
          <a:off x="1564958" y="4472940"/>
          <a:ext cx="3441700" cy="434975"/>
        </p:xfrm>
        <a:graphic>
          <a:graphicData uri="http://schemas.openxmlformats.org/presentationml/2006/ole">
            <mc:AlternateContent xmlns:mc="http://schemas.openxmlformats.org/markup-compatibility/2006">
              <mc:Choice xmlns:v="urn:schemas-microsoft-com:vml" Requires="v">
                <p:oleObj spid="_x0000_s70" name="" r:id="rId10" imgW="1485900" imgH="228600" progId="Equation.KSEE3">
                  <p:embed/>
                </p:oleObj>
              </mc:Choice>
              <mc:Fallback>
                <p:oleObj name="" r:id="rId10" imgW="1485900" imgH="228600" progId="Equation.KSEE3">
                  <p:embed/>
                  <p:pic>
                    <p:nvPicPr>
                      <p:cNvPr id="0" name="图片 2048"/>
                      <p:cNvPicPr/>
                      <p:nvPr/>
                    </p:nvPicPr>
                    <p:blipFill>
                      <a:blip r:embed="rId11"/>
                      <a:stretch>
                        <a:fillRect/>
                      </a:stretch>
                    </p:blipFill>
                    <p:spPr>
                      <a:xfrm>
                        <a:off x="1564958" y="4472940"/>
                        <a:ext cx="3441700" cy="434975"/>
                      </a:xfrm>
                      <a:prstGeom prst="rect">
                        <a:avLst/>
                      </a:prstGeom>
                    </p:spPr>
                  </p:pic>
                </p:oleObj>
              </mc:Fallback>
            </mc:AlternateContent>
          </a:graphicData>
        </a:graphic>
      </p:graphicFrame>
      <p:graphicFrame>
        <p:nvGraphicFramePr>
          <p:cNvPr id="71" name="对象 70">
            <a:hlinkClick r:id="" action="ppaction://ole?verb="/>
          </p:cNvPr>
          <p:cNvGraphicFramePr>
            <a:graphicFrameLocks noChangeAspect="1"/>
          </p:cNvGraphicFramePr>
          <p:nvPr/>
        </p:nvGraphicFramePr>
        <p:xfrm>
          <a:off x="1565276" y="4907915"/>
          <a:ext cx="3466465" cy="193675"/>
        </p:xfrm>
        <a:graphic>
          <a:graphicData uri="http://schemas.openxmlformats.org/presentationml/2006/ole">
            <mc:AlternateContent xmlns:mc="http://schemas.openxmlformats.org/markup-compatibility/2006">
              <mc:Choice xmlns:v="urn:schemas-microsoft-com:vml" Requires="v">
                <p:oleObj spid="_x0000_s72" name="" r:id="rId12" imgW="1498600" imgH="101600" progId="Equation.KSEE3">
                  <p:embed/>
                </p:oleObj>
              </mc:Choice>
              <mc:Fallback>
                <p:oleObj name="" r:id="rId12" imgW="1498600" imgH="101600" progId="Equation.KSEE3">
                  <p:embed/>
                  <p:pic>
                    <p:nvPicPr>
                      <p:cNvPr id="0" name="图片 2048"/>
                      <p:cNvPicPr/>
                      <p:nvPr/>
                    </p:nvPicPr>
                    <p:blipFill>
                      <a:blip r:embed="rId13"/>
                      <a:stretch>
                        <a:fillRect/>
                      </a:stretch>
                    </p:blipFill>
                    <p:spPr>
                      <a:xfrm>
                        <a:off x="1565276" y="4907915"/>
                        <a:ext cx="3466465" cy="193675"/>
                      </a:xfrm>
                      <a:prstGeom prst="rect">
                        <a:avLst/>
                      </a:prstGeom>
                    </p:spPr>
                  </p:pic>
                </p:oleObj>
              </mc:Fallback>
            </mc:AlternateContent>
          </a:graphicData>
        </a:graphic>
      </p:graphicFrame>
      <p:graphicFrame>
        <p:nvGraphicFramePr>
          <p:cNvPr id="5" name="对象 4">
            <a:hlinkClick r:id="" action="ppaction://ole?verb="/>
          </p:cNvPr>
          <p:cNvGraphicFramePr>
            <a:graphicFrameLocks noChangeAspect="1"/>
          </p:cNvGraphicFramePr>
          <p:nvPr/>
        </p:nvGraphicFramePr>
        <p:xfrm>
          <a:off x="4141470" y="2257743"/>
          <a:ext cx="847090" cy="551180"/>
        </p:xfrm>
        <a:graphic>
          <a:graphicData uri="http://schemas.openxmlformats.org/presentationml/2006/ole">
            <mc:AlternateContent xmlns:mc="http://schemas.openxmlformats.org/markup-compatibility/2006">
              <mc:Choice xmlns:v="urn:schemas-microsoft-com:vml" Requires="v">
                <p:oleObj spid="_x0000_s7" name="" r:id="rId14" imgW="292100" imgH="228600" progId="Equation.KSEE3">
                  <p:embed/>
                </p:oleObj>
              </mc:Choice>
              <mc:Fallback>
                <p:oleObj name="" r:id="rId14" imgW="292100" imgH="228600" progId="Equation.KSEE3">
                  <p:embed/>
                  <p:pic>
                    <p:nvPicPr>
                      <p:cNvPr id="0" name="图片 2048"/>
                      <p:cNvPicPr/>
                      <p:nvPr/>
                    </p:nvPicPr>
                    <p:blipFill>
                      <a:blip r:embed="rId15"/>
                      <a:stretch>
                        <a:fillRect/>
                      </a:stretch>
                    </p:blipFill>
                    <p:spPr>
                      <a:xfrm>
                        <a:off x="4141470" y="2257743"/>
                        <a:ext cx="847090" cy="551180"/>
                      </a:xfrm>
                      <a:prstGeom prst="rect">
                        <a:avLst/>
                      </a:prstGeom>
                    </p:spPr>
                  </p:pic>
                </p:oleObj>
              </mc:Fallback>
            </mc:AlternateContent>
          </a:graphicData>
        </a:graphic>
      </p:graphicFrame>
      <p:sp>
        <p:nvSpPr>
          <p:cNvPr id="6" name="文本框 5"/>
          <p:cNvSpPr txBox="1"/>
          <p:nvPr>
            <p:custDataLst>
              <p:tags r:id="rId16"/>
            </p:custDataLst>
          </p:nvPr>
        </p:nvSpPr>
        <p:spPr>
          <a:xfrm>
            <a:off x="838835" y="2809240"/>
            <a:ext cx="5099050" cy="56007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altLang="en-US" dirty="0">
                <a:latin typeface="楷体" panose="02010609060101010101" charset="-122"/>
                <a:ea typeface="楷体" panose="02010609060101010101" charset="-122"/>
                <a:cs typeface="微软雅黑" panose="020B0503020204020204" charset="-122"/>
                <a:sym typeface="+mn-ea"/>
              </a:rPr>
              <a:t>用十进制来表示，我们有</a:t>
            </a:r>
            <a:endParaRPr lang="en-US" altLang="zh-CN" dirty="0">
              <a:latin typeface="楷体" panose="02010609060101010101" charset="-122"/>
              <a:ea typeface="楷体" panose="02010609060101010101" charset="-122"/>
              <a:cs typeface="微软雅黑" panose="020B0503020204020204" charset="-122"/>
              <a:sym typeface="+mn-ea"/>
            </a:endParaRPr>
          </a:p>
        </p:txBody>
      </p:sp>
      <p:graphicFrame>
        <p:nvGraphicFramePr>
          <p:cNvPr id="8" name="对象 7">
            <a:hlinkClick r:id="" action="ppaction://ole?verb="/>
          </p:cNvPr>
          <p:cNvGraphicFramePr>
            <a:graphicFrameLocks noChangeAspect="1"/>
          </p:cNvGraphicFramePr>
          <p:nvPr/>
        </p:nvGraphicFramePr>
        <p:xfrm>
          <a:off x="1565276" y="5101590"/>
          <a:ext cx="3528060" cy="434975"/>
        </p:xfrm>
        <a:graphic>
          <a:graphicData uri="http://schemas.openxmlformats.org/presentationml/2006/ole">
            <mc:AlternateContent xmlns:mc="http://schemas.openxmlformats.org/markup-compatibility/2006">
              <mc:Choice xmlns:v="urn:schemas-microsoft-com:vml" Requires="v">
                <p:oleObj spid="_x0000_s9" name="" r:id="rId17" imgW="1524000" imgH="228600" progId="Equation.KSEE3">
                  <p:embed/>
                </p:oleObj>
              </mc:Choice>
              <mc:Fallback>
                <p:oleObj name="" r:id="rId17" imgW="1524000" imgH="228600" progId="Equation.KSEE3">
                  <p:embed/>
                  <p:pic>
                    <p:nvPicPr>
                      <p:cNvPr id="0" name="图片 2048"/>
                      <p:cNvPicPr/>
                      <p:nvPr/>
                    </p:nvPicPr>
                    <p:blipFill>
                      <a:blip r:embed="rId18"/>
                      <a:stretch>
                        <a:fillRect/>
                      </a:stretch>
                    </p:blipFill>
                    <p:spPr>
                      <a:xfrm>
                        <a:off x="1565276" y="5101590"/>
                        <a:ext cx="3528060" cy="434975"/>
                      </a:xfrm>
                      <a:prstGeom prst="rect">
                        <a:avLst/>
                      </a:prstGeom>
                    </p:spPr>
                  </p:pic>
                </p:oleObj>
              </mc:Fallback>
            </mc:AlternateContent>
          </a:graphicData>
        </a:graphic>
      </p:graphicFrame>
      <p:graphicFrame>
        <p:nvGraphicFramePr>
          <p:cNvPr id="12" name="对象 11">
            <a:hlinkClick r:id="" action="ppaction://ole?verb="/>
          </p:cNvPr>
          <p:cNvGraphicFramePr>
            <a:graphicFrameLocks noChangeAspect="1"/>
          </p:cNvGraphicFramePr>
          <p:nvPr/>
        </p:nvGraphicFramePr>
        <p:xfrm>
          <a:off x="1565276" y="5536565"/>
          <a:ext cx="3466465" cy="193675"/>
        </p:xfrm>
        <a:graphic>
          <a:graphicData uri="http://schemas.openxmlformats.org/presentationml/2006/ole">
            <mc:AlternateContent xmlns:mc="http://schemas.openxmlformats.org/markup-compatibility/2006">
              <mc:Choice xmlns:v="urn:schemas-microsoft-com:vml" Requires="v">
                <p:oleObj spid="_x0000_s13" name="" r:id="rId19" imgW="1498600" imgH="101600" progId="Equation.KSEE3">
                  <p:embed/>
                </p:oleObj>
              </mc:Choice>
              <mc:Fallback>
                <p:oleObj name="" r:id="rId19" imgW="1498600" imgH="101600" progId="Equation.KSEE3">
                  <p:embed/>
                  <p:pic>
                    <p:nvPicPr>
                      <p:cNvPr id="0" name="图片 2048"/>
                      <p:cNvPicPr/>
                      <p:nvPr/>
                    </p:nvPicPr>
                    <p:blipFill>
                      <a:blip r:embed="rId13"/>
                      <a:stretch>
                        <a:fillRect/>
                      </a:stretch>
                    </p:blipFill>
                    <p:spPr>
                      <a:xfrm>
                        <a:off x="1565276" y="5536565"/>
                        <a:ext cx="3466465" cy="193675"/>
                      </a:xfrm>
                      <a:prstGeom prst="rect">
                        <a:avLst/>
                      </a:prstGeom>
                    </p:spPr>
                  </p:pic>
                </p:oleObj>
              </mc:Fallback>
            </mc:AlternateContent>
          </a:graphicData>
        </a:graphic>
      </p:graphicFrame>
      <p:graphicFrame>
        <p:nvGraphicFramePr>
          <p:cNvPr id="14" name="对象 13">
            <a:hlinkClick r:id="" action="ppaction://ole?verb="/>
          </p:cNvPr>
          <p:cNvGraphicFramePr>
            <a:graphicFrameLocks noChangeAspect="1"/>
          </p:cNvGraphicFramePr>
          <p:nvPr/>
        </p:nvGraphicFramePr>
        <p:xfrm>
          <a:off x="1507173" y="5801043"/>
          <a:ext cx="3558540" cy="461010"/>
        </p:xfrm>
        <a:graphic>
          <a:graphicData uri="http://schemas.openxmlformats.org/presentationml/2006/ole">
            <mc:AlternateContent xmlns:mc="http://schemas.openxmlformats.org/markup-compatibility/2006">
              <mc:Choice xmlns:v="urn:schemas-microsoft-com:vml" Requires="v">
                <p:oleObj spid="_x0000_s15" name="" r:id="rId20" imgW="1536700" imgH="241300" progId="Equation.KSEE3">
                  <p:embed/>
                </p:oleObj>
              </mc:Choice>
              <mc:Fallback>
                <p:oleObj name="" r:id="rId20" imgW="1536700" imgH="241300" progId="Equation.KSEE3">
                  <p:embed/>
                  <p:pic>
                    <p:nvPicPr>
                      <p:cNvPr id="0" name="图片 2048"/>
                      <p:cNvPicPr/>
                      <p:nvPr/>
                    </p:nvPicPr>
                    <p:blipFill>
                      <a:blip r:embed="rId21"/>
                      <a:stretch>
                        <a:fillRect/>
                      </a:stretch>
                    </p:blipFill>
                    <p:spPr>
                      <a:xfrm>
                        <a:off x="1507173" y="5801043"/>
                        <a:ext cx="3558540" cy="461010"/>
                      </a:xfrm>
                      <a:prstGeom prst="rect">
                        <a:avLst/>
                      </a:prstGeom>
                    </p:spPr>
                  </p:pic>
                </p:oleObj>
              </mc:Fallback>
            </mc:AlternateContent>
          </a:graphicData>
        </a:graphic>
      </p:graphicFrame>
      <p:sp>
        <p:nvSpPr>
          <p:cNvPr id="16" name="文本框 15"/>
          <p:cNvSpPr txBox="1"/>
          <p:nvPr>
            <p:custDataLst>
              <p:tags r:id="rId22"/>
            </p:custDataLst>
          </p:nvPr>
        </p:nvSpPr>
        <p:spPr>
          <a:xfrm>
            <a:off x="5993765" y="3526155"/>
            <a:ext cx="5099050" cy="56007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latin typeface="楷体" panose="02010609060101010101" charset="-122"/>
                <a:ea typeface="楷体" panose="02010609060101010101" charset="-122"/>
                <a:cs typeface="微软雅黑" panose="020B0503020204020204" charset="-122"/>
                <a:sym typeface="+mn-ea"/>
              </a:rPr>
              <a:t>取</a:t>
            </a:r>
            <a:endParaRPr lang="zh-CN" dirty="0">
              <a:latin typeface="楷体" panose="02010609060101010101" charset="-122"/>
              <a:ea typeface="楷体" panose="02010609060101010101" charset="-122"/>
              <a:cs typeface="微软雅黑" panose="020B0503020204020204" charset="-122"/>
              <a:sym typeface="+mn-ea"/>
            </a:endParaRPr>
          </a:p>
        </p:txBody>
      </p:sp>
      <p:graphicFrame>
        <p:nvGraphicFramePr>
          <p:cNvPr id="17" name="对象 16">
            <a:hlinkClick r:id="" action="ppaction://ole?verb="/>
          </p:cNvPr>
          <p:cNvGraphicFramePr>
            <a:graphicFrameLocks noChangeAspect="1"/>
          </p:cNvGraphicFramePr>
          <p:nvPr/>
        </p:nvGraphicFramePr>
        <p:xfrm>
          <a:off x="6808154" y="4037965"/>
          <a:ext cx="3469640" cy="434975"/>
        </p:xfrm>
        <a:graphic>
          <a:graphicData uri="http://schemas.openxmlformats.org/presentationml/2006/ole">
            <mc:AlternateContent xmlns:mc="http://schemas.openxmlformats.org/markup-compatibility/2006">
              <mc:Choice xmlns:v="urn:schemas-microsoft-com:vml" Requires="v">
                <p:oleObj spid="_x0000_s18" name="" r:id="rId23" imgW="1498600" imgH="228600" progId="Equation.KSEE3">
                  <p:embed/>
                </p:oleObj>
              </mc:Choice>
              <mc:Fallback>
                <p:oleObj name="" r:id="rId23" imgW="1498600" imgH="228600" progId="Equation.KSEE3">
                  <p:embed/>
                  <p:pic>
                    <p:nvPicPr>
                      <p:cNvPr id="0" name="图片 2048"/>
                      <p:cNvPicPr/>
                      <p:nvPr/>
                    </p:nvPicPr>
                    <p:blipFill>
                      <a:blip r:embed="rId24"/>
                      <a:stretch>
                        <a:fillRect/>
                      </a:stretch>
                    </p:blipFill>
                    <p:spPr>
                      <a:xfrm>
                        <a:off x="6808154" y="4037965"/>
                        <a:ext cx="3469640" cy="434975"/>
                      </a:xfrm>
                      <a:prstGeom prst="rect">
                        <a:avLst/>
                      </a:prstGeom>
                    </p:spPr>
                  </p:pic>
                </p:oleObj>
              </mc:Fallback>
            </mc:AlternateContent>
          </a:graphicData>
        </a:graphic>
      </p:graphicFrame>
      <p:sp>
        <p:nvSpPr>
          <p:cNvPr id="19" name="文本框 18"/>
          <p:cNvSpPr txBox="1"/>
          <p:nvPr>
            <p:custDataLst>
              <p:tags r:id="rId25"/>
            </p:custDataLst>
          </p:nvPr>
        </p:nvSpPr>
        <p:spPr>
          <a:xfrm>
            <a:off x="5993765" y="4472940"/>
            <a:ext cx="5099050" cy="1257935"/>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latin typeface="楷体" panose="02010609060101010101" charset="-122"/>
                <a:ea typeface="楷体" panose="02010609060101010101" charset="-122"/>
                <a:cs typeface="微软雅黑" panose="020B0503020204020204" charset="-122"/>
                <a:sym typeface="+mn-ea"/>
              </a:rPr>
              <a:t>那么，</a:t>
            </a:r>
            <a:r>
              <a:rPr lang="en-US" altLang="zh-CN" i="1" dirty="0">
                <a:latin typeface="Bodoni MT" panose="02070603080606020203" charset="0"/>
                <a:ea typeface="楷体" panose="02010609060101010101" charset="-122"/>
                <a:cs typeface="微软雅黑" panose="020B0503020204020204" charset="-122"/>
                <a:sym typeface="+mn-ea"/>
              </a:rPr>
              <a:t>x*</a:t>
            </a:r>
            <a:r>
              <a:rPr lang="zh-CN" altLang="en-US" dirty="0">
                <a:latin typeface="楷体" panose="02010609060101010101" charset="-122"/>
                <a:ea typeface="楷体" panose="02010609060101010101" charset="-122"/>
                <a:cs typeface="微软雅黑" panose="020B0503020204020204" charset="-122"/>
                <a:sym typeface="+mn-ea"/>
              </a:rPr>
              <a:t>与所有的    都不同，</a:t>
            </a:r>
            <a:endParaRPr lang="zh-CN" altLang="en-US" dirty="0">
              <a:latin typeface="楷体" panose="02010609060101010101" charset="-122"/>
              <a:ea typeface="楷体" panose="02010609060101010101" charset="-122"/>
              <a:cs typeface="微软雅黑" panose="020B0503020204020204" charset="-122"/>
              <a:sym typeface="+mn-ea"/>
            </a:endParaRPr>
          </a:p>
          <a:p>
            <a:pPr marL="0" indent="0">
              <a:lnSpc>
                <a:spcPct val="100000"/>
              </a:lnSpc>
              <a:buNone/>
            </a:pPr>
            <a:r>
              <a:rPr lang="zh-CN" altLang="en-US" dirty="0">
                <a:latin typeface="楷体" panose="02010609060101010101" charset="-122"/>
                <a:ea typeface="楷体" panose="02010609060101010101" charset="-122"/>
                <a:cs typeface="微软雅黑" panose="020B0503020204020204" charset="-122"/>
                <a:sym typeface="+mn-ea"/>
              </a:rPr>
              <a:t>但是，</a:t>
            </a:r>
            <a:r>
              <a:rPr lang="en-US" altLang="zh-CN" i="1" dirty="0">
                <a:latin typeface="Bodoni MT" panose="02070603080606020203" charset="0"/>
                <a:ea typeface="楷体" panose="02010609060101010101" charset="-122"/>
                <a:cs typeface="微软雅黑" panose="020B0503020204020204" charset="-122"/>
                <a:sym typeface="+mn-ea"/>
              </a:rPr>
              <a:t>x*</a:t>
            </a:r>
            <a:r>
              <a:rPr lang="en-US" altLang="zh-CN" i="1" dirty="0">
                <a:latin typeface="Bodoni MT" panose="02070603080606020203" charset="0"/>
                <a:ea typeface="楷体" panose="02010609060101010101" charset="-122"/>
                <a:cs typeface="Arial" panose="020B0604020202020204" pitchFamily="34" charset="0"/>
                <a:sym typeface="+mn-ea"/>
              </a:rPr>
              <a:t>ε</a:t>
            </a:r>
            <a:r>
              <a:rPr lang="en-US" altLang="zh-CN" dirty="0">
                <a:latin typeface="Bodoni MT" panose="02070603080606020203" charset="0"/>
                <a:ea typeface="楷体" panose="02010609060101010101" charset="-122"/>
                <a:cs typeface="Arial" panose="020B0604020202020204" pitchFamily="34" charset="0"/>
                <a:sym typeface="+mn-ea"/>
              </a:rPr>
              <a:t>[0,1].</a:t>
            </a:r>
            <a:r>
              <a:rPr lang="zh-CN" altLang="en-US" dirty="0">
                <a:latin typeface="Bodoni MT" panose="02070603080606020203" charset="0"/>
                <a:ea typeface="楷体" panose="02010609060101010101" charset="-122"/>
                <a:cs typeface="Arial" panose="020B0604020202020204" pitchFamily="34" charset="0"/>
                <a:sym typeface="+mn-ea"/>
              </a:rPr>
              <a:t>矛盾</a:t>
            </a:r>
            <a:r>
              <a:rPr lang="en-US" altLang="zh-CN" dirty="0">
                <a:latin typeface="Bodoni MT" panose="02070603080606020203" charset="0"/>
                <a:ea typeface="楷体" panose="02010609060101010101" charset="-122"/>
                <a:cs typeface="Arial" panose="020B0604020202020204" pitchFamily="34" charset="0"/>
                <a:sym typeface="+mn-ea"/>
              </a:rPr>
              <a:t>.</a:t>
            </a:r>
            <a:endParaRPr lang="en-US" altLang="zh-CN" dirty="0">
              <a:latin typeface="Bodoni MT" panose="02070603080606020203" charset="0"/>
              <a:ea typeface="楷体" panose="02010609060101010101" charset="-122"/>
              <a:cs typeface="Arial" panose="020B0604020202020204" pitchFamily="34" charset="0"/>
              <a:sym typeface="+mn-ea"/>
            </a:endParaRPr>
          </a:p>
        </p:txBody>
      </p:sp>
      <p:graphicFrame>
        <p:nvGraphicFramePr>
          <p:cNvPr id="20" name="对象 19">
            <a:hlinkClick r:id="" action="ppaction://ole?verb="/>
          </p:cNvPr>
          <p:cNvGraphicFramePr>
            <a:graphicFrameLocks noChangeAspect="1"/>
          </p:cNvGraphicFramePr>
          <p:nvPr/>
        </p:nvGraphicFramePr>
        <p:xfrm>
          <a:off x="8868410" y="4472623"/>
          <a:ext cx="847090" cy="551180"/>
        </p:xfrm>
        <a:graphic>
          <a:graphicData uri="http://schemas.openxmlformats.org/presentationml/2006/ole">
            <mc:AlternateContent xmlns:mc="http://schemas.openxmlformats.org/markup-compatibility/2006">
              <mc:Choice xmlns:v="urn:schemas-microsoft-com:vml" Requires="v">
                <p:oleObj spid="_x0000_s21" name="" r:id="rId26" imgW="292100" imgH="228600" progId="Equation.KSEE3">
                  <p:embed/>
                </p:oleObj>
              </mc:Choice>
              <mc:Fallback>
                <p:oleObj name="" r:id="rId26" imgW="292100" imgH="228600" progId="Equation.KSEE3">
                  <p:embed/>
                  <p:pic>
                    <p:nvPicPr>
                      <p:cNvPr id="0" name="图片 2048"/>
                      <p:cNvPicPr/>
                      <p:nvPr/>
                    </p:nvPicPr>
                    <p:blipFill>
                      <a:blip r:embed="rId15"/>
                      <a:stretch>
                        <a:fillRect/>
                      </a:stretch>
                    </p:blipFill>
                    <p:spPr>
                      <a:xfrm>
                        <a:off x="8868410" y="4472623"/>
                        <a:ext cx="847090" cy="551180"/>
                      </a:xfrm>
                      <a:prstGeom prst="rect">
                        <a:avLst/>
                      </a:prstGeom>
                    </p:spPr>
                  </p:pic>
                </p:oleObj>
              </mc:Fallback>
            </mc:AlternateContent>
          </a:graphicData>
        </a:graphic>
      </p:graphicFrame>
    </p:spTree>
    <p:custDataLst>
      <p:tags r:id="rId2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2"/>
                                        </p:tgtEl>
                                        <p:attrNameLst>
                                          <p:attrName>style.visibility</p:attrName>
                                        </p:attrNameLst>
                                      </p:cBhvr>
                                      <p:to>
                                        <p:strVal val="visible"/>
                                      </p:to>
                                    </p:set>
                                    <p:anim calcmode="discrete" valueType="clr">
                                      <p:cBhvr override="childStyle">
                                        <p:cTn id="7" dur="80"/>
                                        <p:tgtEl>
                                          <p:spTgt spid="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2"/>
                                        </p:tgtEl>
                                        <p:attrNameLst>
                                          <p:attrName>fillcolor</p:attrName>
                                        </p:attrNameLst>
                                      </p:cBhvr>
                                      <p:tavLst>
                                        <p:tav tm="0">
                                          <p:val>
                                            <p:clrVal>
                                              <a:schemeClr val="accent2"/>
                                            </p:clrVal>
                                          </p:val>
                                        </p:tav>
                                        <p:tav tm="50000">
                                          <p:val>
                                            <p:clrVal>
                                              <a:schemeClr val="hlink"/>
                                            </p:clrVal>
                                          </p:val>
                                        </p:tav>
                                      </p:tavLst>
                                    </p:anim>
                                    <p:set>
                                      <p:cBhvr>
                                        <p:cTn id="9" dur="80"/>
                                        <p:tgtEl>
                                          <p:spTgt spid="62"/>
                                        </p:tgtEl>
                                        <p:attrNameLst>
                                          <p:attrName>fill.type</p:attrName>
                                        </p:attrNameLst>
                                      </p:cBhvr>
                                      <p:to>
                                        <p:strVal val="solid"/>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anim calcmode="discrete" valueType="clr">
                                      <p:cBhvr override="childStyle">
                                        <p:cTn id="1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
                                        </p:tgtEl>
                                        <p:attrNameLst>
                                          <p:attrName>fillcolor</p:attrName>
                                        </p:attrNameLst>
                                      </p:cBhvr>
                                      <p:tavLst>
                                        <p:tav tm="0">
                                          <p:val>
                                            <p:clrVal>
                                              <a:schemeClr val="accent2"/>
                                            </p:clrVal>
                                          </p:val>
                                        </p:tav>
                                        <p:tav tm="50000">
                                          <p:val>
                                            <p:clrVal>
                                              <a:schemeClr val="hlink"/>
                                            </p:clrVal>
                                          </p:val>
                                        </p:tav>
                                      </p:tavLst>
                                    </p:anim>
                                    <p:set>
                                      <p:cBhvr>
                                        <p:cTn id="19" dur="80"/>
                                        <p:tgtEl>
                                          <p:spTgt spid="6"/>
                                        </p:tgtEl>
                                        <p:attrNameLst>
                                          <p:attrName>fill.type</p:attrName>
                                        </p:attrNameLst>
                                      </p:cBhvr>
                                      <p:to>
                                        <p:strVal val="solid"/>
                                      </p:to>
                                    </p:set>
                                  </p:childTnLst>
                                </p:cTn>
                              </p:par>
                            </p:childTnLst>
                          </p:cTn>
                        </p:par>
                        <p:par>
                          <p:cTn id="20" fill="hold">
                            <p:stCondLst>
                              <p:cond delay="479"/>
                            </p:stCondLst>
                            <p:childTnLst>
                              <p:par>
                                <p:cTn id="21" presetID="22" presetClass="entr" presetSubtype="8"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500"/>
                                        <p:tgtEl>
                                          <p:spTgt spid="65"/>
                                        </p:tgtEl>
                                      </p:cBhvr>
                                    </p:animEffect>
                                  </p:childTnLst>
                                </p:cTn>
                              </p:par>
                            </p:childTnLst>
                          </p:cTn>
                        </p:par>
                        <p:par>
                          <p:cTn id="24" fill="hold">
                            <p:stCondLst>
                              <p:cond delay="979"/>
                            </p:stCondLst>
                            <p:childTnLst>
                              <p:par>
                                <p:cTn id="25" presetID="22" presetClass="entr" presetSubtype="8" fill="hold"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par>
                          <p:cTn id="28" fill="hold">
                            <p:stCondLst>
                              <p:cond delay="1479"/>
                            </p:stCondLst>
                            <p:childTnLst>
                              <p:par>
                                <p:cTn id="29" presetID="22" presetClass="entr" presetSubtype="8" fill="hold"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wipe(left)">
                                      <p:cBhvr>
                                        <p:cTn id="31" dur="500"/>
                                        <p:tgtEl>
                                          <p:spTgt spid="69"/>
                                        </p:tgtEl>
                                      </p:cBhvr>
                                    </p:animEffect>
                                  </p:childTnLst>
                                </p:cTn>
                              </p:par>
                            </p:childTnLst>
                          </p:cTn>
                        </p:par>
                        <p:par>
                          <p:cTn id="32" fill="hold">
                            <p:stCondLst>
                              <p:cond delay="1979"/>
                            </p:stCondLst>
                            <p:childTnLst>
                              <p:par>
                                <p:cTn id="33" presetID="22" presetClass="entr" presetSubtype="8" fill="hold" nodeType="after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500"/>
                                        <p:tgtEl>
                                          <p:spTgt spid="71"/>
                                        </p:tgtEl>
                                      </p:cBhvr>
                                    </p:animEffect>
                                  </p:childTnLst>
                                </p:cTn>
                              </p:par>
                            </p:childTnLst>
                          </p:cTn>
                        </p:par>
                        <p:par>
                          <p:cTn id="36" fill="hold">
                            <p:stCondLst>
                              <p:cond delay="2479"/>
                            </p:stCondLst>
                            <p:childTnLst>
                              <p:par>
                                <p:cTn id="37" presetID="22" presetClass="entr" presetSubtype="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2979"/>
                            </p:stCondLst>
                            <p:childTnLst>
                              <p:par>
                                <p:cTn id="41" presetID="22" presetClass="entr" presetSubtype="8"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3479"/>
                            </p:stCondLst>
                            <p:childTnLst>
                              <p:par>
                                <p:cTn id="45" presetID="22" presetClass="entr" presetSubtype="8"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16"/>
                                        </p:tgtEl>
                                        <p:attrNameLst>
                                          <p:attrName>style.visibility</p:attrName>
                                        </p:attrNameLst>
                                      </p:cBhvr>
                                      <p:to>
                                        <p:strVal val="visible"/>
                                      </p:to>
                                    </p:set>
                                    <p:anim calcmode="discrete" valueType="clr">
                                      <p:cBhvr override="childStyle">
                                        <p:cTn id="5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6"/>
                                        </p:tgtEl>
                                        <p:attrNameLst>
                                          <p:attrName>fillcolor</p:attrName>
                                        </p:attrNameLst>
                                      </p:cBhvr>
                                      <p:tavLst>
                                        <p:tav tm="0">
                                          <p:val>
                                            <p:clrVal>
                                              <a:schemeClr val="accent2"/>
                                            </p:clrVal>
                                          </p:val>
                                        </p:tav>
                                        <p:tav tm="50000">
                                          <p:val>
                                            <p:clrVal>
                                              <a:schemeClr val="hlink"/>
                                            </p:clrVal>
                                          </p:val>
                                        </p:tav>
                                      </p:tavLst>
                                    </p:anim>
                                    <p:set>
                                      <p:cBhvr>
                                        <p:cTn id="54" dur="80"/>
                                        <p:tgtEl>
                                          <p:spTgt spid="16"/>
                                        </p:tgtEl>
                                        <p:attrNameLst>
                                          <p:attrName>fill.type</p:attrName>
                                        </p:attrNameLst>
                                      </p:cBhvr>
                                      <p:to>
                                        <p:strVal val="solid"/>
                                      </p:to>
                                    </p:set>
                                  </p:childTnLst>
                                </p:cTn>
                              </p:par>
                            </p:childTnLst>
                          </p:cTn>
                        </p:par>
                        <p:par>
                          <p:cTn id="55" fill="hold">
                            <p:stCondLst>
                              <p:cond delay="79"/>
                            </p:stCondLst>
                            <p:childTnLst>
                              <p:par>
                                <p:cTn id="56" presetID="22" presetClass="entr" presetSubtype="8"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19"/>
                                        </p:tgtEl>
                                        <p:attrNameLst>
                                          <p:attrName>style.visibility</p:attrName>
                                        </p:attrNameLst>
                                      </p:cBhvr>
                                      <p:to>
                                        <p:strVal val="visible"/>
                                      </p:to>
                                    </p:set>
                                    <p:anim calcmode="discrete" valueType="clr">
                                      <p:cBhvr override="childStyle">
                                        <p:cTn id="63"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9"/>
                                        </p:tgtEl>
                                        <p:attrNameLst>
                                          <p:attrName>fillcolor</p:attrName>
                                        </p:attrNameLst>
                                      </p:cBhvr>
                                      <p:tavLst>
                                        <p:tav tm="0">
                                          <p:val>
                                            <p:clrVal>
                                              <a:schemeClr val="accent2"/>
                                            </p:clrVal>
                                          </p:val>
                                        </p:tav>
                                        <p:tav tm="50000">
                                          <p:val>
                                            <p:clrVal>
                                              <a:schemeClr val="hlink"/>
                                            </p:clrVal>
                                          </p:val>
                                        </p:tav>
                                      </p:tavLst>
                                    </p:anim>
                                    <p:set>
                                      <p:cBhvr>
                                        <p:cTn id="65" dur="80"/>
                                        <p:tgtEl>
                                          <p:spTgt spid="19"/>
                                        </p:tgtEl>
                                        <p:attrNameLst>
                                          <p:attrName>fill.type</p:attrName>
                                        </p:attrNameLst>
                                      </p:cBhvr>
                                      <p:to>
                                        <p:strVal val="solid"/>
                                      </p:to>
                                    </p:set>
                                  </p:childTnLst>
                                </p:cTn>
                              </p:par>
                            </p:childTnLst>
                          </p:cTn>
                        </p:par>
                        <p:par>
                          <p:cTn id="66" fill="hold">
                            <p:stCondLst>
                              <p:cond delay="1319"/>
                            </p:stCondLst>
                            <p:childTnLst>
                              <p:par>
                                <p:cTn id="67" presetID="1" presetClass="entr" presetSubtype="0" fill="hold" nodeType="after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 grpId="0"/>
      <p:bldP spid="1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任意多边形 102"/>
          <p:cNvSpPr/>
          <p:nvPr>
            <p:custDataLst>
              <p:tags r:id="rId1"/>
            </p:custDataLst>
          </p:nvPr>
        </p:nvSpPr>
        <p:spPr>
          <a:xfrm>
            <a:off x="0" y="3072964"/>
            <a:ext cx="3819760" cy="3787467"/>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2" name="文本框 61"/>
          <p:cNvSpPr txBox="1"/>
          <p:nvPr>
            <p:custDataLst>
              <p:tags r:id="rId2"/>
            </p:custDataLst>
          </p:nvPr>
        </p:nvSpPr>
        <p:spPr>
          <a:xfrm>
            <a:off x="4101475" y="1670407"/>
            <a:ext cx="3029123" cy="400053"/>
          </a:xfrm>
          <a:prstGeom prst="rect">
            <a:avLst/>
          </a:prstGeom>
          <a:noFill/>
        </p:spPr>
        <p:txBody>
          <a:bodyPr wrap="square" lIns="0" tIns="0" rIns="0" bIns="0" rtlCol="0" anchor="ctr" anchorCtr="0">
            <a:noAutofit/>
          </a:bodyPr>
          <a:lstStyle/>
          <a:p>
            <a:r>
              <a:rPr lang="zh-CN" altLang="en-US" sz="2400" b="1" dirty="0"/>
              <a:t>数学的基础</a:t>
            </a:r>
            <a:endParaRPr lang="zh-CN" altLang="en-US" sz="2400" b="1" dirty="0"/>
          </a:p>
        </p:txBody>
      </p:sp>
      <p:cxnSp>
        <p:nvCxnSpPr>
          <p:cNvPr id="63" name="直接连接符 62"/>
          <p:cNvCxnSpPr/>
          <p:nvPr>
            <p:custDataLst>
              <p:tags r:id="rId3"/>
            </p:custDataLst>
          </p:nvPr>
        </p:nvCxnSpPr>
        <p:spPr>
          <a:xfrm>
            <a:off x="7151453" y="1878013"/>
            <a:ext cx="2678506"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矩形 64"/>
          <p:cNvSpPr/>
          <p:nvPr>
            <p:custDataLst>
              <p:tags r:id="rId4"/>
            </p:custDataLst>
          </p:nvPr>
        </p:nvSpPr>
        <p:spPr>
          <a:xfrm>
            <a:off x="9996319" y="1655020"/>
            <a:ext cx="408370" cy="400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rmAutofit/>
          </a:bodyPr>
          <a:lstStyle/>
          <a:p>
            <a:pPr algn="ctr"/>
            <a:endParaRPr lang="zh-CN" altLang="en-US">
              <a:solidFill>
                <a:srgbClr val="FFFFFF"/>
              </a:solidFill>
            </a:endParaRPr>
          </a:p>
        </p:txBody>
      </p:sp>
      <p:sp>
        <p:nvSpPr>
          <p:cNvPr id="67" name="矩形 66"/>
          <p:cNvSpPr/>
          <p:nvPr>
            <p:custDataLst>
              <p:tags r:id="rId5"/>
            </p:custDataLst>
          </p:nvPr>
        </p:nvSpPr>
        <p:spPr>
          <a:xfrm>
            <a:off x="3487863" y="1670407"/>
            <a:ext cx="447251" cy="400053"/>
          </a:xfrm>
          <a:prstGeom prst="rect">
            <a:avLst/>
          </a:prstGeom>
        </p:spPr>
        <p:txBody>
          <a:bodyPr wrap="square" lIns="0" tIns="0" rIns="0" bIns="0" anchor="ctr" anchorCtr="0">
            <a:normAutofit/>
          </a:bodyPr>
          <a:lstStyle/>
          <a:p>
            <a:r>
              <a:rPr lang="en-US" altLang="zh-CN" sz="2400" b="1" dirty="0">
                <a:solidFill>
                  <a:schemeClr val="accent1"/>
                </a:solidFill>
              </a:rPr>
              <a:t>1</a:t>
            </a:r>
            <a:r>
              <a:rPr lang="zh-CN" altLang="en-US" sz="2000" dirty="0">
                <a:solidFill>
                  <a:schemeClr val="accent1"/>
                </a:solidFill>
              </a:rPr>
              <a:t> </a:t>
            </a:r>
            <a:endParaRPr lang="zh-CN" altLang="en-US" sz="2000" dirty="0">
              <a:solidFill>
                <a:schemeClr val="accent1"/>
              </a:solidFill>
            </a:endParaRPr>
          </a:p>
        </p:txBody>
      </p:sp>
      <p:sp>
        <p:nvSpPr>
          <p:cNvPr id="106" name="文本框 105"/>
          <p:cNvSpPr txBox="1"/>
          <p:nvPr>
            <p:custDataLst>
              <p:tags r:id="rId6"/>
            </p:custDataLst>
          </p:nvPr>
        </p:nvSpPr>
        <p:spPr>
          <a:xfrm>
            <a:off x="4101475" y="2385451"/>
            <a:ext cx="3029123" cy="400053"/>
          </a:xfrm>
          <a:prstGeom prst="rect">
            <a:avLst/>
          </a:prstGeom>
          <a:noFill/>
        </p:spPr>
        <p:txBody>
          <a:bodyPr wrap="square" lIns="0" tIns="0" rIns="0" bIns="0" rtlCol="0" anchor="ctr" anchorCtr="0">
            <a:noAutofit/>
          </a:bodyPr>
          <a:lstStyle/>
          <a:p>
            <a:pPr lvl="0" algn="l"/>
            <a:r>
              <a:rPr lang="zh-CN" altLang="en-US" sz="2400" b="1" dirty="0">
                <a:sym typeface="+mn-ea"/>
              </a:rPr>
              <a:t>数学的质量</a:t>
            </a:r>
            <a:endParaRPr lang="zh-CN" altLang="en-US" sz="2400" b="1" dirty="0">
              <a:sym typeface="+mn-ea"/>
            </a:endParaRPr>
          </a:p>
        </p:txBody>
      </p:sp>
      <p:cxnSp>
        <p:nvCxnSpPr>
          <p:cNvPr id="107" name="直接连接符 106"/>
          <p:cNvCxnSpPr/>
          <p:nvPr>
            <p:custDataLst>
              <p:tags r:id="rId7"/>
            </p:custDataLst>
          </p:nvPr>
        </p:nvCxnSpPr>
        <p:spPr>
          <a:xfrm>
            <a:off x="7151453" y="2593058"/>
            <a:ext cx="2678506"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08" name="矩形 107"/>
          <p:cNvSpPr/>
          <p:nvPr>
            <p:custDataLst>
              <p:tags r:id="rId8"/>
            </p:custDataLst>
          </p:nvPr>
        </p:nvSpPr>
        <p:spPr>
          <a:xfrm>
            <a:off x="9996319" y="2370065"/>
            <a:ext cx="408370" cy="400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rmAutofit/>
          </a:bodyPr>
          <a:lstStyle/>
          <a:p>
            <a:pPr algn="ctr"/>
            <a:endParaRPr lang="zh-CN" altLang="en-US">
              <a:solidFill>
                <a:srgbClr val="FFFFFF"/>
              </a:solidFill>
            </a:endParaRPr>
          </a:p>
        </p:txBody>
      </p:sp>
      <p:sp>
        <p:nvSpPr>
          <p:cNvPr id="109" name="矩形 108"/>
          <p:cNvSpPr/>
          <p:nvPr>
            <p:custDataLst>
              <p:tags r:id="rId9"/>
            </p:custDataLst>
          </p:nvPr>
        </p:nvSpPr>
        <p:spPr>
          <a:xfrm>
            <a:off x="3536012" y="2385451"/>
            <a:ext cx="393559" cy="400053"/>
          </a:xfrm>
          <a:prstGeom prst="rect">
            <a:avLst/>
          </a:prstGeom>
        </p:spPr>
        <p:txBody>
          <a:bodyPr wrap="square" lIns="0" tIns="0" rIns="0" bIns="0" anchor="ctr" anchorCtr="0">
            <a:normAutofit/>
          </a:bodyPr>
          <a:lstStyle/>
          <a:p>
            <a:pPr lvl="0" algn="l"/>
            <a:r>
              <a:rPr lang="en-US" altLang="zh-CN" sz="2400" b="1" dirty="0">
                <a:solidFill>
                  <a:schemeClr val="accent1"/>
                </a:solidFill>
                <a:sym typeface="+mn-ea"/>
              </a:rPr>
              <a:t>2</a:t>
            </a:r>
            <a:endParaRPr lang="en-US" altLang="zh-CN" sz="2400" b="1" dirty="0">
              <a:solidFill>
                <a:schemeClr val="accent1"/>
              </a:solidFill>
              <a:sym typeface="+mn-ea"/>
            </a:endParaRPr>
          </a:p>
        </p:txBody>
      </p:sp>
      <p:sp>
        <p:nvSpPr>
          <p:cNvPr id="111" name="文本框 110"/>
          <p:cNvSpPr txBox="1"/>
          <p:nvPr>
            <p:custDataLst>
              <p:tags r:id="rId10"/>
            </p:custDataLst>
          </p:nvPr>
        </p:nvSpPr>
        <p:spPr>
          <a:xfrm>
            <a:off x="4101475" y="3100496"/>
            <a:ext cx="3029123" cy="400053"/>
          </a:xfrm>
          <a:prstGeom prst="rect">
            <a:avLst/>
          </a:prstGeom>
          <a:noFill/>
        </p:spPr>
        <p:txBody>
          <a:bodyPr wrap="square" lIns="0" tIns="0" rIns="0" bIns="0" rtlCol="0" anchor="ctr" anchorCtr="0">
            <a:noAutofit/>
          </a:bodyPr>
          <a:lstStyle/>
          <a:p>
            <a:pPr lvl="0" algn="l"/>
            <a:r>
              <a:rPr lang="zh-CN" altLang="en-US" sz="2400" b="1" dirty="0">
                <a:sym typeface="+mn-ea"/>
              </a:rPr>
              <a:t>身边的数学</a:t>
            </a:r>
            <a:endParaRPr lang="zh-CN" altLang="en-US" sz="2400" b="1" dirty="0">
              <a:sym typeface="+mn-ea"/>
            </a:endParaRPr>
          </a:p>
        </p:txBody>
      </p:sp>
      <p:cxnSp>
        <p:nvCxnSpPr>
          <p:cNvPr id="112" name="直接连接符 111"/>
          <p:cNvCxnSpPr/>
          <p:nvPr>
            <p:custDataLst>
              <p:tags r:id="rId11"/>
            </p:custDataLst>
          </p:nvPr>
        </p:nvCxnSpPr>
        <p:spPr>
          <a:xfrm>
            <a:off x="7151453" y="3308103"/>
            <a:ext cx="2678506"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3" name="矩形 112"/>
          <p:cNvSpPr/>
          <p:nvPr>
            <p:custDataLst>
              <p:tags r:id="rId12"/>
            </p:custDataLst>
          </p:nvPr>
        </p:nvSpPr>
        <p:spPr>
          <a:xfrm>
            <a:off x="9996319" y="3085109"/>
            <a:ext cx="408370" cy="400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rmAutofit/>
          </a:bodyPr>
          <a:lstStyle/>
          <a:p>
            <a:pPr algn="ctr"/>
            <a:endParaRPr lang="zh-CN" altLang="en-US">
              <a:solidFill>
                <a:srgbClr val="FFFFFF"/>
              </a:solidFill>
            </a:endParaRPr>
          </a:p>
        </p:txBody>
      </p:sp>
      <p:sp>
        <p:nvSpPr>
          <p:cNvPr id="114" name="矩形 113"/>
          <p:cNvSpPr/>
          <p:nvPr>
            <p:custDataLst>
              <p:tags r:id="rId13"/>
            </p:custDataLst>
          </p:nvPr>
        </p:nvSpPr>
        <p:spPr>
          <a:xfrm>
            <a:off x="3536012" y="3100496"/>
            <a:ext cx="393559" cy="400053"/>
          </a:xfrm>
          <a:prstGeom prst="rect">
            <a:avLst/>
          </a:prstGeom>
        </p:spPr>
        <p:txBody>
          <a:bodyPr wrap="square" lIns="0" tIns="0" rIns="0" bIns="0" anchor="ctr" anchorCtr="0">
            <a:normAutofit/>
          </a:bodyPr>
          <a:lstStyle/>
          <a:p>
            <a:pPr lvl="0" algn="l"/>
            <a:r>
              <a:rPr lang="en-US" altLang="zh-CN" sz="2400" b="1" dirty="0">
                <a:solidFill>
                  <a:schemeClr val="accent1"/>
                </a:solidFill>
                <a:sym typeface="+mn-ea"/>
              </a:rPr>
              <a:t>3</a:t>
            </a:r>
            <a:endParaRPr lang="en-US" altLang="zh-CN" sz="2400" b="1" dirty="0">
              <a:solidFill>
                <a:schemeClr val="accent1"/>
              </a:solidFill>
              <a:sym typeface="+mn-ea"/>
            </a:endParaRPr>
          </a:p>
        </p:txBody>
      </p:sp>
      <p:sp>
        <p:nvSpPr>
          <p:cNvPr id="116" name="文本框 115"/>
          <p:cNvSpPr txBox="1"/>
          <p:nvPr>
            <p:custDataLst>
              <p:tags r:id="rId14"/>
            </p:custDataLst>
          </p:nvPr>
        </p:nvSpPr>
        <p:spPr>
          <a:xfrm>
            <a:off x="4101475" y="3815541"/>
            <a:ext cx="3029123" cy="400053"/>
          </a:xfrm>
          <a:prstGeom prst="rect">
            <a:avLst/>
          </a:prstGeom>
          <a:noFill/>
        </p:spPr>
        <p:txBody>
          <a:bodyPr wrap="square" lIns="0" tIns="0" rIns="0" bIns="0" rtlCol="0" anchor="ctr" anchorCtr="0">
            <a:noAutofit/>
          </a:bodyPr>
          <a:lstStyle/>
          <a:p>
            <a:pPr lvl="0" algn="l"/>
            <a:r>
              <a:rPr lang="zh-CN" altLang="en-US" sz="2400" b="1" dirty="0">
                <a:sym typeface="+mn-ea"/>
              </a:rPr>
              <a:t>数学的基数</a:t>
            </a:r>
            <a:endParaRPr lang="zh-CN" altLang="en-US" sz="2400" b="1" dirty="0">
              <a:sym typeface="+mn-ea"/>
            </a:endParaRPr>
          </a:p>
        </p:txBody>
      </p:sp>
      <p:cxnSp>
        <p:nvCxnSpPr>
          <p:cNvPr id="117" name="直接连接符 116"/>
          <p:cNvCxnSpPr/>
          <p:nvPr>
            <p:custDataLst>
              <p:tags r:id="rId15"/>
            </p:custDataLst>
          </p:nvPr>
        </p:nvCxnSpPr>
        <p:spPr>
          <a:xfrm>
            <a:off x="7151453" y="4023147"/>
            <a:ext cx="2678506"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18" name="矩形 117"/>
          <p:cNvSpPr/>
          <p:nvPr>
            <p:custDataLst>
              <p:tags r:id="rId16"/>
            </p:custDataLst>
          </p:nvPr>
        </p:nvSpPr>
        <p:spPr>
          <a:xfrm>
            <a:off x="9996319" y="3800154"/>
            <a:ext cx="408370" cy="400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rmAutofit/>
          </a:bodyPr>
          <a:lstStyle/>
          <a:p>
            <a:pPr algn="ctr"/>
            <a:endParaRPr lang="zh-CN" altLang="en-US">
              <a:solidFill>
                <a:srgbClr val="FFFFFF"/>
              </a:solidFill>
            </a:endParaRPr>
          </a:p>
        </p:txBody>
      </p:sp>
      <p:sp>
        <p:nvSpPr>
          <p:cNvPr id="119" name="矩形 118"/>
          <p:cNvSpPr/>
          <p:nvPr>
            <p:custDataLst>
              <p:tags r:id="rId17"/>
            </p:custDataLst>
          </p:nvPr>
        </p:nvSpPr>
        <p:spPr>
          <a:xfrm>
            <a:off x="3536012" y="3815541"/>
            <a:ext cx="393559" cy="400053"/>
          </a:xfrm>
          <a:prstGeom prst="rect">
            <a:avLst/>
          </a:prstGeom>
        </p:spPr>
        <p:txBody>
          <a:bodyPr wrap="square" lIns="0" tIns="0" rIns="0" bIns="0" anchor="ctr" anchorCtr="0">
            <a:normAutofit/>
          </a:bodyPr>
          <a:lstStyle/>
          <a:p>
            <a:pPr lvl="0" algn="l"/>
            <a:r>
              <a:rPr lang="en-US" altLang="zh-CN" sz="2400" b="1" dirty="0">
                <a:solidFill>
                  <a:schemeClr val="accent1"/>
                </a:solidFill>
                <a:sym typeface="+mn-ea"/>
              </a:rPr>
              <a:t>4</a:t>
            </a:r>
            <a:endParaRPr lang="en-US" altLang="zh-CN" sz="2400" b="1" dirty="0">
              <a:solidFill>
                <a:schemeClr val="accent1"/>
              </a:solidFill>
              <a:sym typeface="+mn-ea"/>
            </a:endParaRPr>
          </a:p>
        </p:txBody>
      </p:sp>
      <p:sp>
        <p:nvSpPr>
          <p:cNvPr id="121" name="文本框 120"/>
          <p:cNvSpPr txBox="1"/>
          <p:nvPr>
            <p:custDataLst>
              <p:tags r:id="rId18"/>
            </p:custDataLst>
          </p:nvPr>
        </p:nvSpPr>
        <p:spPr>
          <a:xfrm>
            <a:off x="4101475" y="4530585"/>
            <a:ext cx="3029123" cy="400053"/>
          </a:xfrm>
          <a:prstGeom prst="rect">
            <a:avLst/>
          </a:prstGeom>
          <a:noFill/>
        </p:spPr>
        <p:txBody>
          <a:bodyPr wrap="square" lIns="0" tIns="0" rIns="0" bIns="0" rtlCol="0" anchor="ctr" anchorCtr="0">
            <a:noAutofit/>
          </a:bodyPr>
          <a:lstStyle/>
          <a:p>
            <a:pPr lvl="0" algn="l"/>
            <a:r>
              <a:rPr lang="zh-CN" altLang="en-US" sz="2400" b="1" dirty="0">
                <a:sym typeface="+mn-ea"/>
              </a:rPr>
              <a:t>数学的道理</a:t>
            </a:r>
            <a:endParaRPr lang="zh-CN" altLang="en-US" sz="2400" b="1" dirty="0">
              <a:sym typeface="+mn-ea"/>
            </a:endParaRPr>
          </a:p>
        </p:txBody>
      </p:sp>
      <p:cxnSp>
        <p:nvCxnSpPr>
          <p:cNvPr id="122" name="直接连接符 121"/>
          <p:cNvCxnSpPr/>
          <p:nvPr>
            <p:custDataLst>
              <p:tags r:id="rId19"/>
            </p:custDataLst>
          </p:nvPr>
        </p:nvCxnSpPr>
        <p:spPr>
          <a:xfrm>
            <a:off x="7151453" y="4738192"/>
            <a:ext cx="2678506"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23" name="矩形 122"/>
          <p:cNvSpPr/>
          <p:nvPr>
            <p:custDataLst>
              <p:tags r:id="rId20"/>
            </p:custDataLst>
          </p:nvPr>
        </p:nvSpPr>
        <p:spPr>
          <a:xfrm>
            <a:off x="9996319" y="4515198"/>
            <a:ext cx="408370" cy="400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rmAutofit/>
          </a:bodyPr>
          <a:lstStyle/>
          <a:p>
            <a:pPr algn="ctr"/>
            <a:endParaRPr lang="zh-CN" altLang="en-US">
              <a:solidFill>
                <a:srgbClr val="FFFFFF"/>
              </a:solidFill>
            </a:endParaRPr>
          </a:p>
        </p:txBody>
      </p:sp>
      <p:sp>
        <p:nvSpPr>
          <p:cNvPr id="124" name="矩形 123"/>
          <p:cNvSpPr/>
          <p:nvPr>
            <p:custDataLst>
              <p:tags r:id="rId21"/>
            </p:custDataLst>
          </p:nvPr>
        </p:nvSpPr>
        <p:spPr>
          <a:xfrm>
            <a:off x="3536012" y="4530585"/>
            <a:ext cx="393559" cy="400053"/>
          </a:xfrm>
          <a:prstGeom prst="rect">
            <a:avLst/>
          </a:prstGeom>
        </p:spPr>
        <p:txBody>
          <a:bodyPr wrap="square" lIns="0" tIns="0" rIns="0" bIns="0" anchor="ctr" anchorCtr="0">
            <a:normAutofit/>
          </a:bodyPr>
          <a:lstStyle/>
          <a:p>
            <a:pPr lvl="0" algn="l"/>
            <a:r>
              <a:rPr lang="en-US" altLang="zh-CN" sz="2400" b="1" dirty="0">
                <a:solidFill>
                  <a:schemeClr val="accent1"/>
                </a:solidFill>
                <a:sym typeface="+mn-ea"/>
              </a:rPr>
              <a:t>5</a:t>
            </a:r>
            <a:endParaRPr lang="en-US" altLang="zh-CN" sz="2400" b="1" dirty="0">
              <a:solidFill>
                <a:schemeClr val="accent1"/>
              </a:solidFill>
              <a:sym typeface="+mn-ea"/>
            </a:endParaRPr>
          </a:p>
        </p:txBody>
      </p:sp>
      <p:sp>
        <p:nvSpPr>
          <p:cNvPr id="126" name="文本框 125"/>
          <p:cNvSpPr txBox="1"/>
          <p:nvPr>
            <p:custDataLst>
              <p:tags r:id="rId22"/>
            </p:custDataLst>
          </p:nvPr>
        </p:nvSpPr>
        <p:spPr>
          <a:xfrm>
            <a:off x="4101475" y="5245630"/>
            <a:ext cx="3029123" cy="400053"/>
          </a:xfrm>
          <a:prstGeom prst="rect">
            <a:avLst/>
          </a:prstGeom>
          <a:noFill/>
        </p:spPr>
        <p:txBody>
          <a:bodyPr wrap="square" lIns="0" tIns="0" rIns="0" bIns="0" rtlCol="0" anchor="ctr" anchorCtr="0">
            <a:noAutofit/>
          </a:bodyPr>
          <a:lstStyle/>
          <a:p>
            <a:pPr lvl="0" algn="l"/>
            <a:r>
              <a:rPr lang="zh-CN" altLang="en-US" sz="2400" b="1" dirty="0">
                <a:sym typeface="+mn-ea"/>
              </a:rPr>
              <a:t>数学的电影</a:t>
            </a:r>
            <a:endParaRPr lang="zh-CN" altLang="en-US" sz="2400" b="1" dirty="0">
              <a:sym typeface="+mn-ea"/>
            </a:endParaRPr>
          </a:p>
        </p:txBody>
      </p:sp>
      <p:cxnSp>
        <p:nvCxnSpPr>
          <p:cNvPr id="127" name="直接连接符 126"/>
          <p:cNvCxnSpPr/>
          <p:nvPr>
            <p:custDataLst>
              <p:tags r:id="rId23"/>
            </p:custDataLst>
          </p:nvPr>
        </p:nvCxnSpPr>
        <p:spPr>
          <a:xfrm>
            <a:off x="7151453" y="5453236"/>
            <a:ext cx="2678506"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28" name="矩形 127"/>
          <p:cNvSpPr/>
          <p:nvPr>
            <p:custDataLst>
              <p:tags r:id="rId24"/>
            </p:custDataLst>
          </p:nvPr>
        </p:nvSpPr>
        <p:spPr>
          <a:xfrm>
            <a:off x="9996319" y="5230243"/>
            <a:ext cx="408370" cy="4000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rmAutofit/>
          </a:bodyPr>
          <a:lstStyle/>
          <a:p>
            <a:pPr algn="ctr"/>
            <a:endParaRPr lang="zh-CN" altLang="en-US">
              <a:solidFill>
                <a:srgbClr val="FFFFFF"/>
              </a:solidFill>
            </a:endParaRPr>
          </a:p>
        </p:txBody>
      </p:sp>
      <p:sp>
        <p:nvSpPr>
          <p:cNvPr id="129" name="矩形 128"/>
          <p:cNvSpPr/>
          <p:nvPr>
            <p:custDataLst>
              <p:tags r:id="rId25"/>
            </p:custDataLst>
          </p:nvPr>
        </p:nvSpPr>
        <p:spPr>
          <a:xfrm>
            <a:off x="3536012" y="5245630"/>
            <a:ext cx="393559" cy="400053"/>
          </a:xfrm>
          <a:prstGeom prst="rect">
            <a:avLst/>
          </a:prstGeom>
        </p:spPr>
        <p:txBody>
          <a:bodyPr wrap="square" lIns="0" tIns="0" rIns="0" bIns="0" anchor="ctr" anchorCtr="0">
            <a:normAutofit/>
          </a:bodyPr>
          <a:lstStyle/>
          <a:p>
            <a:pPr lvl="0" algn="l"/>
            <a:r>
              <a:rPr lang="en-US" altLang="zh-CN" sz="2400" b="1" dirty="0">
                <a:solidFill>
                  <a:schemeClr val="accent1"/>
                </a:solidFill>
                <a:sym typeface="+mn-ea"/>
              </a:rPr>
              <a:t>6</a:t>
            </a:r>
            <a:endParaRPr lang="en-US" altLang="zh-CN" sz="2400" b="1" dirty="0">
              <a:solidFill>
                <a:schemeClr val="accent1"/>
              </a:solidFill>
              <a:sym typeface="+mn-ea"/>
            </a:endParaRPr>
          </a:p>
        </p:txBody>
      </p:sp>
      <p:sp>
        <p:nvSpPr>
          <p:cNvPr id="34" name="文本框 33"/>
          <p:cNvSpPr txBox="1"/>
          <p:nvPr>
            <p:custDataLst>
              <p:tags r:id="rId26"/>
            </p:custDataLst>
          </p:nvPr>
        </p:nvSpPr>
        <p:spPr>
          <a:xfrm>
            <a:off x="838200" y="1"/>
            <a:ext cx="1111824" cy="928913"/>
          </a:xfrm>
          <a:prstGeom prst="rect">
            <a:avLst/>
          </a:prstGeom>
        </p:spPr>
        <p:txBody>
          <a:bodyPr vert="horz" lIns="91440" tIns="45720" rIns="91440" bIns="45720" rtlCol="0" anchor="ctr">
            <a:normAutofit/>
          </a:bodyPr>
          <a:lstStyle>
            <a:lvl1pPr>
              <a:lnSpc>
                <a:spcPct val="90000"/>
              </a:lnSpc>
              <a:spcBef>
                <a:spcPct val="0"/>
              </a:spcBef>
              <a:buNone/>
              <a:defRPr sz="3200">
                <a:latin typeface="+mj-lt"/>
                <a:ea typeface="+mj-ea"/>
                <a:cs typeface="+mj-cs"/>
              </a:defRPr>
            </a:lvl1pPr>
          </a:lstStyle>
          <a:p>
            <a:r>
              <a:rPr lang="zh-CN" altLang="en-US" smtClean="0"/>
              <a:t>目录</a:t>
            </a:r>
            <a:endParaRPr lang="zh-CN" altLang="en-US" smtClean="0"/>
          </a:p>
        </p:txBody>
      </p:sp>
      <p:sp>
        <p:nvSpPr>
          <p:cNvPr id="35" name="文本框 34"/>
          <p:cNvSpPr txBox="1"/>
          <p:nvPr>
            <p:custDataLst>
              <p:tags r:id="rId27"/>
            </p:custDataLst>
          </p:nvPr>
        </p:nvSpPr>
        <p:spPr>
          <a:xfrm>
            <a:off x="1795052" y="1"/>
            <a:ext cx="419700" cy="899885"/>
          </a:xfrm>
          <a:prstGeom prst="rect">
            <a:avLst/>
          </a:prstGeom>
        </p:spPr>
        <p:txBody>
          <a:bodyPr vert="horz" lIns="91440" tIns="45720" rIns="91440" bIns="45720" rtlCol="0" anchor="ctr">
            <a:normAutofit/>
          </a:bodyPr>
          <a:lstStyle>
            <a:defPPr>
              <a:defRPr lang="zh-CN"/>
            </a:defPPr>
            <a:lvl1pPr>
              <a:lnSpc>
                <a:spcPct val="90000"/>
              </a:lnSpc>
              <a:spcBef>
                <a:spcPct val="0"/>
              </a:spcBef>
              <a:buNone/>
              <a:defRPr sz="3200">
                <a:latin typeface="Arial" panose="020B0604020202020204" pitchFamily="34" charset="0"/>
                <a:ea typeface="黑体" panose="02010609060101010101" pitchFamily="49" charset="-122"/>
                <a:cs typeface="Arial" panose="020B0604020202020204" pitchFamily="34" charset="0"/>
              </a:defRPr>
            </a:lvl1pPr>
          </a:lstStyle>
          <a:p>
            <a:r>
              <a:rPr lang="en-US" altLang="zh-CN" smtClean="0"/>
              <a:t>/ </a:t>
            </a:r>
            <a:endParaRPr lang="zh-CN" altLang="en-US"/>
          </a:p>
        </p:txBody>
      </p:sp>
      <p:sp>
        <p:nvSpPr>
          <p:cNvPr id="36" name="文本框 35"/>
          <p:cNvSpPr txBox="1"/>
          <p:nvPr>
            <p:custDataLst>
              <p:tags r:id="rId28"/>
            </p:custDataLst>
          </p:nvPr>
        </p:nvSpPr>
        <p:spPr>
          <a:xfrm>
            <a:off x="1950024" y="1"/>
            <a:ext cx="1830049" cy="899885"/>
          </a:xfrm>
          <a:prstGeom prst="rect">
            <a:avLst/>
          </a:prstGeom>
        </p:spPr>
        <p:txBody>
          <a:bodyPr vert="horz" lIns="91440" tIns="45720" rIns="91440" bIns="45720" rtlCol="0" anchor="ctr">
            <a:normAutofit/>
          </a:bodyPr>
          <a:lstStyle>
            <a:defPPr>
              <a:defRPr lang="zh-CN"/>
            </a:defPPr>
            <a:lvl1pPr>
              <a:lnSpc>
                <a:spcPct val="90000"/>
              </a:lnSpc>
              <a:spcBef>
                <a:spcPct val="0"/>
              </a:spcBef>
              <a:buNone/>
              <a:defRPr sz="3200"/>
            </a:lvl1pPr>
          </a:lstStyle>
          <a:p>
            <a:r>
              <a:rPr lang="en-US" altLang="zh-CN" smtClean="0"/>
              <a:t>contents</a:t>
            </a:r>
            <a:endParaRPr lang="en-US" altLang="zh-CN" smtClean="0"/>
          </a:p>
        </p:txBody>
      </p:sp>
    </p:spTree>
    <p:custDataLst>
      <p:tags r:id="rId29"/>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2565294" y="2630946"/>
            <a:ext cx="3542477" cy="1200329"/>
          </a:xfrm>
          <a:prstGeom prst="rect">
            <a:avLst/>
          </a:prstGeom>
          <a:noFill/>
        </p:spPr>
        <p:txBody>
          <a:bodyPr wrap="square" rtlCol="0" anchor="ctr" anchorCtr="0">
            <a:normAutofit/>
          </a:bodyPr>
          <a:lstStyle/>
          <a:p>
            <a:r>
              <a:rPr lang="en-US" altLang="zh-CN" sz="7200" b="1" smtClean="0">
                <a:solidFill>
                  <a:srgbClr val="FFFFFF"/>
                </a:solidFill>
              </a:rPr>
              <a:t>Part 2</a:t>
            </a:r>
            <a:endParaRPr lang="en-US" altLang="zh-CN" sz="7200" b="1" smtClean="0">
              <a:solidFill>
                <a:srgbClr val="FFFFFF"/>
              </a:solidFill>
            </a:endParaRPr>
          </a:p>
        </p:txBody>
      </p:sp>
      <p:sp>
        <p:nvSpPr>
          <p:cNvPr id="3" name="标题 2"/>
          <p:cNvSpPr>
            <a:spLocks noGrp="1"/>
          </p:cNvSpPr>
          <p:nvPr>
            <p:ph type="title"/>
            <p:custDataLst>
              <p:tags r:id="rId2"/>
            </p:custDataLst>
          </p:nvPr>
        </p:nvSpPr>
        <p:spPr>
          <a:xfrm>
            <a:off x="6109200" y="2869200"/>
            <a:ext cx="4982400" cy="741600"/>
          </a:xfrm>
        </p:spPr>
        <p:txBody>
          <a:bodyPr>
            <a:normAutofit/>
          </a:bodyPr>
          <a:lstStyle/>
          <a:p>
            <a:r>
              <a:rPr lang="zh-CN" altLang="en-US" dirty="0">
                <a:latin typeface="+mj-lt"/>
                <a:ea typeface="+mj-ea"/>
                <a:cs typeface="+mj-cs"/>
              </a:rPr>
              <a:t>数学的质量</a:t>
            </a:r>
            <a:endParaRPr lang="en-US" altLang="zh-CN" dirty="0">
              <a:latin typeface="+mj-lt"/>
              <a:ea typeface="+mj-ea"/>
              <a:cs typeface="+mj-cs"/>
            </a:endParaRPr>
          </a:p>
        </p:txBody>
      </p:sp>
    </p:spTree>
    <p:custDataLst>
      <p:tags r:id="rId3"/>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
        <p:nvSpPr>
          <p:cNvPr id="3" name="文本框 2"/>
          <p:cNvSpPr txBox="1"/>
          <p:nvPr>
            <p:custDataLst>
              <p:tags r:id="rId2"/>
            </p:custDataLst>
          </p:nvPr>
        </p:nvSpPr>
        <p:spPr>
          <a:xfrm>
            <a:off x="1771650" y="1136650"/>
            <a:ext cx="5238115" cy="5040630"/>
          </a:xfrm>
          <a:prstGeom prst="rect">
            <a:avLst/>
          </a:prstGeom>
        </p:spPr>
        <p:txBody>
          <a:bodyPr>
            <a:normAutofit lnSpcReduction="10000"/>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spcBef>
                <a:spcPct val="50000"/>
              </a:spcBef>
              <a:buNone/>
            </a:pPr>
            <a:r>
              <a:rPr lang="zh-CN" altLang="en-US" dirty="0">
                <a:latin typeface="+mn-ea"/>
                <a:sym typeface="Arial" panose="020B0604020202020204" charset="-116"/>
              </a:rPr>
              <a:t>维数问题</a:t>
            </a:r>
            <a:endParaRPr lang="zh-CN" altLang="en-US" dirty="0">
              <a:latin typeface="+mn-ea"/>
              <a:sym typeface="Arial" panose="020B0604020202020204" charset="-116"/>
            </a:endParaRPr>
          </a:p>
          <a:p>
            <a:pPr marL="0" lvl="0" indent="0">
              <a:spcBef>
                <a:spcPct val="50000"/>
              </a:spcBef>
              <a:buNone/>
            </a:pPr>
            <a:r>
              <a:rPr lang="zh-CN" altLang="en-US" dirty="0">
                <a:latin typeface="楷体" panose="02010609060101010101" charset="-122"/>
                <a:ea typeface="楷体" panose="02010609060101010101" charset="-122"/>
                <a:sym typeface="Arial" panose="020B0604020202020204" charset="-116"/>
              </a:rPr>
              <a:t>我们来介绍Peano曲线。</a:t>
            </a:r>
            <a:endParaRPr lang="zh-CN" altLang="en-US" dirty="0">
              <a:latin typeface="楷体" panose="02010609060101010101" charset="-122"/>
              <a:ea typeface="楷体" panose="02010609060101010101" charset="-122"/>
              <a:sym typeface="Arial" panose="020B0604020202020204" charset="-116"/>
            </a:endParaRPr>
          </a:p>
          <a:p>
            <a:pPr marL="0" lvl="0" indent="0">
              <a:spcBef>
                <a:spcPct val="50000"/>
              </a:spcBef>
              <a:buNone/>
            </a:pPr>
            <a:r>
              <a:rPr lang="zh-CN" altLang="en-US" dirty="0">
                <a:latin typeface="楷体" panose="02010609060101010101" charset="-122"/>
                <a:ea typeface="楷体" panose="02010609060101010101" charset="-122"/>
                <a:sym typeface="+mn-ea"/>
              </a:rPr>
              <a:t>Peano（1858-1932），</a:t>
            </a:r>
            <a:endParaRPr lang="zh-CN" altLang="en-US" dirty="0">
              <a:latin typeface="楷体" panose="02010609060101010101" charset="-122"/>
              <a:ea typeface="楷体" panose="02010609060101010101" charset="-122"/>
              <a:sym typeface="+mn-ea"/>
            </a:endParaRPr>
          </a:p>
          <a:p>
            <a:pPr marL="0" lvl="0" indent="0">
              <a:spcBef>
                <a:spcPct val="50000"/>
              </a:spcBef>
              <a:buNone/>
            </a:pPr>
            <a:r>
              <a:rPr lang="zh-CN" altLang="en-US" dirty="0">
                <a:latin typeface="楷体" panose="02010609060101010101" charset="-122"/>
                <a:ea typeface="楷体" panose="02010609060101010101" charset="-122"/>
                <a:sym typeface="+mn-ea"/>
              </a:rPr>
              <a:t>意大利数学家、符号逻辑</a:t>
            </a:r>
            <a:endParaRPr lang="zh-CN" altLang="en-US" dirty="0">
              <a:latin typeface="楷体" panose="02010609060101010101" charset="-122"/>
              <a:ea typeface="楷体" panose="02010609060101010101" charset="-122"/>
              <a:sym typeface="+mn-ea"/>
            </a:endParaRPr>
          </a:p>
          <a:p>
            <a:pPr marL="0" lvl="0" indent="0">
              <a:spcBef>
                <a:spcPct val="50000"/>
              </a:spcBef>
              <a:buNone/>
            </a:pPr>
            <a:r>
              <a:rPr lang="zh-CN" altLang="en-US" dirty="0">
                <a:latin typeface="楷体" panose="02010609060101010101" charset="-122"/>
                <a:ea typeface="楷体" panose="02010609060101010101" charset="-122"/>
                <a:sym typeface="+mn-ea"/>
              </a:rPr>
              <a:t>奠基人。他构造的Peano</a:t>
            </a:r>
            <a:endParaRPr lang="zh-CN" altLang="en-US" dirty="0">
              <a:latin typeface="楷体" panose="02010609060101010101" charset="-122"/>
              <a:ea typeface="楷体" panose="02010609060101010101" charset="-122"/>
              <a:sym typeface="+mn-ea"/>
            </a:endParaRPr>
          </a:p>
          <a:p>
            <a:pPr marL="0" lvl="0" indent="0">
              <a:spcBef>
                <a:spcPct val="50000"/>
              </a:spcBef>
              <a:buNone/>
            </a:pPr>
            <a:r>
              <a:rPr lang="zh-CN" altLang="en-US" dirty="0">
                <a:latin typeface="楷体" panose="02010609060101010101" charset="-122"/>
                <a:ea typeface="楷体" panose="02010609060101010101" charset="-122"/>
                <a:sym typeface="+mn-ea"/>
              </a:rPr>
              <a:t>曲线既是对经典维数提出</a:t>
            </a:r>
            <a:endParaRPr lang="zh-CN" altLang="en-US" dirty="0">
              <a:latin typeface="楷体" panose="02010609060101010101" charset="-122"/>
              <a:ea typeface="楷体" panose="02010609060101010101" charset="-122"/>
              <a:sym typeface="+mn-ea"/>
            </a:endParaRPr>
          </a:p>
          <a:p>
            <a:pPr marL="0" lvl="0" indent="0">
              <a:spcBef>
                <a:spcPct val="50000"/>
              </a:spcBef>
              <a:buNone/>
            </a:pPr>
            <a:r>
              <a:rPr lang="zh-CN" altLang="en-US" dirty="0">
                <a:latin typeface="楷体" panose="02010609060101010101" charset="-122"/>
                <a:ea typeface="楷体" panose="02010609060101010101" charset="-122"/>
                <a:sym typeface="+mn-ea"/>
              </a:rPr>
              <a:t>挑战，又具有分形结构。</a:t>
            </a:r>
            <a:endParaRPr lang="zh-CN" altLang="en-US" dirty="0">
              <a:latin typeface="楷体" panose="02010609060101010101" charset="-122"/>
              <a:ea typeface="楷体" panose="02010609060101010101" charset="-122"/>
              <a:sym typeface="+mn-ea"/>
            </a:endParaRPr>
          </a:p>
          <a:p>
            <a:pPr marL="0" lvl="0" indent="0">
              <a:spcBef>
                <a:spcPct val="50000"/>
              </a:spcBef>
              <a:buNone/>
            </a:pPr>
            <a:r>
              <a:rPr lang="zh-CN" altLang="en-US" dirty="0">
                <a:latin typeface="楷体" panose="02010609060101010101" charset="-122"/>
                <a:ea typeface="楷体" panose="02010609060101010101" charset="-122"/>
                <a:sym typeface="+mn-ea"/>
              </a:rPr>
              <a:t>下面是Peano曲线的构造</a:t>
            </a:r>
            <a:endParaRPr lang="zh-CN" altLang="en-US" dirty="0">
              <a:latin typeface="楷体" panose="02010609060101010101" charset="-122"/>
              <a:ea typeface="楷体" panose="02010609060101010101" charset="-122"/>
              <a:sym typeface="+mn-ea"/>
            </a:endParaRPr>
          </a:p>
          <a:p>
            <a:pPr marL="0" lvl="0" indent="0">
              <a:spcBef>
                <a:spcPct val="50000"/>
              </a:spcBef>
              <a:buNone/>
            </a:pPr>
            <a:r>
              <a:rPr lang="zh-CN" altLang="en-US" dirty="0">
                <a:latin typeface="楷体" panose="02010609060101010101" charset="-122"/>
                <a:ea typeface="楷体" panose="02010609060101010101" charset="-122"/>
                <a:sym typeface="+mn-ea"/>
              </a:rPr>
              <a:t>过程。</a:t>
            </a:r>
            <a:endParaRPr dirty="0">
              <a:latin typeface="楷体" panose="02010609060101010101" charset="-122"/>
              <a:ea typeface="楷体" panose="02010609060101010101"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3314" name="图片 14338"/>
          <p:cNvPicPr>
            <a:picLocks noChangeAspect="1"/>
          </p:cNvPicPr>
          <p:nvPr/>
        </p:nvPicPr>
        <p:blipFill>
          <a:blip r:embed="rId5"/>
          <a:stretch>
            <a:fillRect/>
          </a:stretch>
        </p:blipFill>
        <p:spPr>
          <a:xfrm>
            <a:off x="7425055" y="1261110"/>
            <a:ext cx="3425190" cy="4335780"/>
          </a:xfrm>
          <a:prstGeom prst="roundRect">
            <a:avLst/>
          </a:prstGeom>
          <a:noFill/>
          <a:ln w="9525">
            <a:noFill/>
          </a:ln>
          <a:effectLst>
            <a:outerShdw dist="107763" dir="2699999" algn="ctr" rotWithShape="0">
              <a:srgbClr val="808080">
                <a:alpha val="50000"/>
              </a:srgbClr>
            </a:outerShdw>
          </a:effectLst>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edge">
                                      <p:cBhvr>
                                        <p:cTn id="7"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14338" name="矩形 15361"/>
          <p:cNvSpPr/>
          <p:nvPr/>
        </p:nvSpPr>
        <p:spPr>
          <a:xfrm>
            <a:off x="3216275" y="939800"/>
            <a:ext cx="5759450" cy="5759450"/>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4339" name="直接连接符 15362"/>
          <p:cNvSpPr/>
          <p:nvPr/>
        </p:nvSpPr>
        <p:spPr>
          <a:xfrm>
            <a:off x="3216275" y="3819525"/>
            <a:ext cx="5759450"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4340" name="直接连接符 15363"/>
          <p:cNvSpPr/>
          <p:nvPr/>
        </p:nvSpPr>
        <p:spPr>
          <a:xfrm>
            <a:off x="6096000" y="939800"/>
            <a:ext cx="0" cy="575945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5365" name="直接连接符 15364"/>
          <p:cNvSpPr/>
          <p:nvPr/>
        </p:nvSpPr>
        <p:spPr>
          <a:xfrm flipH="1">
            <a:off x="4652963" y="2374900"/>
            <a:ext cx="0" cy="2886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5366" name="直接连接符 15365"/>
          <p:cNvSpPr/>
          <p:nvPr/>
        </p:nvSpPr>
        <p:spPr>
          <a:xfrm rot="-5400000" flipH="1">
            <a:off x="6091238" y="3817938"/>
            <a:ext cx="3175" cy="2879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5367" name="直接连接符 15366"/>
          <p:cNvSpPr/>
          <p:nvPr/>
        </p:nvSpPr>
        <p:spPr>
          <a:xfrm rot="10800000">
            <a:off x="7534275" y="2374900"/>
            <a:ext cx="0" cy="2886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5368" name="直接连接符 15367"/>
          <p:cNvSpPr/>
          <p:nvPr/>
        </p:nvSpPr>
        <p:spPr>
          <a:xfrm rot="-5400000" flipH="1" flipV="1">
            <a:off x="6094413" y="935038"/>
            <a:ext cx="0" cy="28765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4345" name="文本框 15368"/>
          <p:cNvSpPr txBox="1"/>
          <p:nvPr/>
        </p:nvSpPr>
        <p:spPr>
          <a:xfrm>
            <a:off x="2095500" y="1658938"/>
            <a:ext cx="669925" cy="4319587"/>
          </a:xfrm>
          <a:prstGeom prst="rect">
            <a:avLst/>
          </a:prstGeom>
          <a:noFill/>
          <a:ln w="9525">
            <a:noFill/>
          </a:ln>
        </p:spPr>
        <p:txBody>
          <a:bodyPr vert="eaVert" anchor="t">
            <a:spAutoFit/>
          </a:bodyPr>
          <a:p>
            <a:pPr lvl="0">
              <a:spcBef>
                <a:spcPct val="50000"/>
              </a:spcBef>
            </a:pPr>
            <a:r>
              <a:rPr lang="zh-CN" altLang="en-US" sz="3200" dirty="0">
                <a:latin typeface="Arial" panose="020B0604020202020204" charset="-116"/>
                <a:ea typeface="宋体" panose="02010600030101010101" pitchFamily="2" charset="-122"/>
              </a:rPr>
              <a:t>4等分方格</a:t>
            </a:r>
            <a:endParaRPr lang="zh-CN" altLang="en-US" sz="3200" dirty="0">
              <a:latin typeface="Arial" panose="020B0604020202020204" charset="-116"/>
              <a:ea typeface="宋体" panose="0201060003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up)">
                                      <p:cBhvr>
                                        <p:cTn id="7" dur="300"/>
                                        <p:tgtEl>
                                          <p:spTgt spid="1536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366"/>
                                        </p:tgtEl>
                                        <p:attrNameLst>
                                          <p:attrName>style.visibility</p:attrName>
                                        </p:attrNameLst>
                                      </p:cBhvr>
                                      <p:to>
                                        <p:strVal val="visible"/>
                                      </p:to>
                                    </p:set>
                                    <p:animEffect transition="in" filter="wipe(left)">
                                      <p:cBhvr>
                                        <p:cTn id="11" dur="300"/>
                                        <p:tgtEl>
                                          <p:spTgt spid="1536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367"/>
                                        </p:tgtEl>
                                        <p:attrNameLst>
                                          <p:attrName>style.visibility</p:attrName>
                                        </p:attrNameLst>
                                      </p:cBhvr>
                                      <p:to>
                                        <p:strVal val="visible"/>
                                      </p:to>
                                    </p:set>
                                    <p:animEffect transition="in" filter="wipe(down)">
                                      <p:cBhvr>
                                        <p:cTn id="15" dur="300"/>
                                        <p:tgtEl>
                                          <p:spTgt spid="15367"/>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5368"/>
                                        </p:tgtEl>
                                        <p:attrNameLst>
                                          <p:attrName>style.visibility</p:attrName>
                                        </p:attrNameLst>
                                      </p:cBhvr>
                                      <p:to>
                                        <p:strVal val="visible"/>
                                      </p:to>
                                    </p:set>
                                    <p:animEffect transition="in" filter="wipe(right)">
                                      <p:cBhvr>
                                        <p:cTn id="19" dur="3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
        <p:nvSpPr>
          <p:cNvPr id="103" name="任意多边形 102"/>
          <p:cNvSpPr/>
          <p:nvPr>
            <p:custDataLst>
              <p:tags r:id="rId2"/>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5362" name="矩形 16385"/>
          <p:cNvSpPr/>
          <p:nvPr/>
        </p:nvSpPr>
        <p:spPr>
          <a:xfrm>
            <a:off x="3211830" y="880110"/>
            <a:ext cx="5759450" cy="5759450"/>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5363" name="直接连接符 16386"/>
          <p:cNvSpPr/>
          <p:nvPr/>
        </p:nvSpPr>
        <p:spPr>
          <a:xfrm>
            <a:off x="3211830" y="2319973"/>
            <a:ext cx="5759450"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5364" name="直接连接符 16387"/>
          <p:cNvSpPr/>
          <p:nvPr/>
        </p:nvSpPr>
        <p:spPr>
          <a:xfrm>
            <a:off x="3211830" y="5199698"/>
            <a:ext cx="5759450"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3" name="直接连接符 16388"/>
          <p:cNvSpPr/>
          <p:nvPr/>
        </p:nvSpPr>
        <p:spPr>
          <a:xfrm>
            <a:off x="3211830" y="3759835"/>
            <a:ext cx="5759450"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5" name="直接连接符 16389"/>
          <p:cNvSpPr/>
          <p:nvPr/>
        </p:nvSpPr>
        <p:spPr>
          <a:xfrm>
            <a:off x="4651693" y="880110"/>
            <a:ext cx="0" cy="575945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6" name="直接连接符 16390"/>
          <p:cNvSpPr/>
          <p:nvPr/>
        </p:nvSpPr>
        <p:spPr>
          <a:xfrm>
            <a:off x="7531418" y="880110"/>
            <a:ext cx="0" cy="575945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7" name="直接连接符 16391"/>
          <p:cNvSpPr/>
          <p:nvPr/>
        </p:nvSpPr>
        <p:spPr>
          <a:xfrm>
            <a:off x="6091555" y="880110"/>
            <a:ext cx="0" cy="575945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3" name="直接连接符 16392"/>
          <p:cNvSpPr/>
          <p:nvPr/>
        </p:nvSpPr>
        <p:spPr>
          <a:xfrm flipH="1" flipV="1">
            <a:off x="4651693" y="1599248"/>
            <a:ext cx="719137"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4" name="直接连接符 16393"/>
          <p:cNvSpPr/>
          <p:nvPr/>
        </p:nvSpPr>
        <p:spPr>
          <a:xfrm flipH="1">
            <a:off x="3930968" y="1599248"/>
            <a:ext cx="720725"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5" name="直接连接符 16394"/>
          <p:cNvSpPr/>
          <p:nvPr/>
        </p:nvSpPr>
        <p:spPr>
          <a:xfrm>
            <a:off x="3930968" y="2319973"/>
            <a:ext cx="720725" cy="71913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6" name="直接连接符 16395"/>
          <p:cNvSpPr/>
          <p:nvPr/>
        </p:nvSpPr>
        <p:spPr>
          <a:xfrm flipH="1">
            <a:off x="4648518" y="3039110"/>
            <a:ext cx="3175" cy="145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7" name="直接连接符 16396"/>
          <p:cNvSpPr/>
          <p:nvPr/>
        </p:nvSpPr>
        <p:spPr>
          <a:xfrm rot="-5400000" flipH="1" flipV="1">
            <a:off x="3942080" y="4490085"/>
            <a:ext cx="698500"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8" name="直接连接符 16397"/>
          <p:cNvSpPr/>
          <p:nvPr/>
        </p:nvSpPr>
        <p:spPr>
          <a:xfrm rot="-5400000" flipH="1">
            <a:off x="3930968" y="5201285"/>
            <a:ext cx="720725"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9" name="直接连接符 16398"/>
          <p:cNvSpPr/>
          <p:nvPr/>
        </p:nvSpPr>
        <p:spPr>
          <a:xfrm rot="-5400000">
            <a:off x="4645343" y="5196523"/>
            <a:ext cx="720725" cy="71913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400" name="直接连接符 16399"/>
          <p:cNvSpPr/>
          <p:nvPr/>
        </p:nvSpPr>
        <p:spPr>
          <a:xfrm rot="-5400000">
            <a:off x="6089968" y="4478973"/>
            <a:ext cx="0" cy="14414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401" name="直接连接符 16400"/>
          <p:cNvSpPr/>
          <p:nvPr/>
        </p:nvSpPr>
        <p:spPr>
          <a:xfrm rot="10800000" flipH="1" flipV="1">
            <a:off x="6831330" y="5198110"/>
            <a:ext cx="698500"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402" name="直接连接符 16401"/>
          <p:cNvSpPr/>
          <p:nvPr/>
        </p:nvSpPr>
        <p:spPr>
          <a:xfrm rot="-10800000" flipH="1">
            <a:off x="7531418" y="5198110"/>
            <a:ext cx="720725"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403" name="直接连接符 16402"/>
          <p:cNvSpPr/>
          <p:nvPr/>
        </p:nvSpPr>
        <p:spPr>
          <a:xfrm rot="10800000">
            <a:off x="7531418" y="4477385"/>
            <a:ext cx="720725" cy="71913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404" name="直接连接符 16403"/>
          <p:cNvSpPr/>
          <p:nvPr/>
        </p:nvSpPr>
        <p:spPr>
          <a:xfrm rot="10800000">
            <a:off x="7529830" y="3020060"/>
            <a:ext cx="1588" cy="14573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405" name="直接连接符 16404"/>
          <p:cNvSpPr/>
          <p:nvPr/>
        </p:nvSpPr>
        <p:spPr>
          <a:xfrm rot="5400000" flipH="1" flipV="1">
            <a:off x="7542530" y="2310448"/>
            <a:ext cx="698500"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406" name="直接连接符 16405"/>
          <p:cNvSpPr/>
          <p:nvPr/>
        </p:nvSpPr>
        <p:spPr>
          <a:xfrm rot="5400000" flipH="1">
            <a:off x="7531418" y="1599248"/>
            <a:ext cx="720725"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407" name="直接连接符 16406"/>
          <p:cNvSpPr/>
          <p:nvPr/>
        </p:nvSpPr>
        <p:spPr>
          <a:xfrm rot="5400000">
            <a:off x="6804343" y="1596073"/>
            <a:ext cx="720725" cy="71913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408" name="直接连接符 16407"/>
          <p:cNvSpPr/>
          <p:nvPr/>
        </p:nvSpPr>
        <p:spPr>
          <a:xfrm rot="-5400000" flipV="1">
            <a:off x="6093143" y="1602423"/>
            <a:ext cx="6350" cy="14287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5385" name="文本框 16408"/>
          <p:cNvSpPr txBox="1"/>
          <p:nvPr/>
        </p:nvSpPr>
        <p:spPr>
          <a:xfrm>
            <a:off x="2089468" y="1599248"/>
            <a:ext cx="671512" cy="4319587"/>
          </a:xfrm>
          <a:prstGeom prst="rect">
            <a:avLst/>
          </a:prstGeom>
          <a:noFill/>
          <a:ln w="9525">
            <a:noFill/>
          </a:ln>
        </p:spPr>
        <p:txBody>
          <a:bodyPr vert="eaVert" anchor="t">
            <a:spAutoFit/>
          </a:bodyPr>
          <a:p>
            <a:pPr lvl="0">
              <a:spcBef>
                <a:spcPct val="50000"/>
              </a:spcBef>
            </a:pPr>
            <a:r>
              <a:rPr lang="en-US" altLang="zh-CN" sz="3200">
                <a:latin typeface="Arial" panose="020B0604020202020204" charset="-116"/>
                <a:ea typeface="宋体" panose="02010600030101010101" pitchFamily="2" charset="-122"/>
              </a:rPr>
              <a:t>16</a:t>
            </a:r>
            <a:r>
              <a:rPr lang="zh-CN" altLang="en-US" sz="3200">
                <a:latin typeface="Arial" panose="020B0604020202020204" charset="-116"/>
                <a:ea typeface="宋体" panose="02010600030101010101" pitchFamily="2" charset="-122"/>
              </a:rPr>
              <a:t>等分方格</a:t>
            </a:r>
            <a:endParaRPr lang="zh-CN" altLang="en-US" sz="3200">
              <a:latin typeface="Arial" panose="020B0604020202020204" charset="-116"/>
              <a:ea typeface="宋体" panose="0201060003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wipe(right)">
                                      <p:cBhvr>
                                        <p:cTn id="7" dur="300"/>
                                        <p:tgtEl>
                                          <p:spTgt spid="1639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394"/>
                                        </p:tgtEl>
                                        <p:attrNameLst>
                                          <p:attrName>style.visibility</p:attrName>
                                        </p:attrNameLst>
                                      </p:cBhvr>
                                      <p:to>
                                        <p:strVal val="visible"/>
                                      </p:to>
                                    </p:set>
                                    <p:animEffect transition="in" filter="wipe(right)">
                                      <p:cBhvr>
                                        <p:cTn id="11" dur="300"/>
                                        <p:tgtEl>
                                          <p:spTgt spid="1639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395"/>
                                        </p:tgtEl>
                                        <p:attrNameLst>
                                          <p:attrName>style.visibility</p:attrName>
                                        </p:attrNameLst>
                                      </p:cBhvr>
                                      <p:to>
                                        <p:strVal val="visible"/>
                                      </p:to>
                                    </p:set>
                                    <p:animEffect transition="in" filter="wipe(left)">
                                      <p:cBhvr>
                                        <p:cTn id="15" dur="300"/>
                                        <p:tgtEl>
                                          <p:spTgt spid="1639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6396"/>
                                        </p:tgtEl>
                                        <p:attrNameLst>
                                          <p:attrName>style.visibility</p:attrName>
                                        </p:attrNameLst>
                                      </p:cBhvr>
                                      <p:to>
                                        <p:strVal val="visible"/>
                                      </p:to>
                                    </p:set>
                                    <p:animEffect transition="in" filter="wipe(up)">
                                      <p:cBhvr>
                                        <p:cTn id="19" dur="300"/>
                                        <p:tgtEl>
                                          <p:spTgt spid="16396"/>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6397"/>
                                        </p:tgtEl>
                                        <p:attrNameLst>
                                          <p:attrName>style.visibility</p:attrName>
                                        </p:attrNameLst>
                                      </p:cBhvr>
                                      <p:to>
                                        <p:strVal val="visible"/>
                                      </p:to>
                                    </p:set>
                                    <p:animEffect transition="in" filter="wipe(right)">
                                      <p:cBhvr>
                                        <p:cTn id="23" dur="300"/>
                                        <p:tgtEl>
                                          <p:spTgt spid="16397"/>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6398"/>
                                        </p:tgtEl>
                                        <p:attrNameLst>
                                          <p:attrName>style.visibility</p:attrName>
                                        </p:attrNameLst>
                                      </p:cBhvr>
                                      <p:to>
                                        <p:strVal val="visible"/>
                                      </p:to>
                                    </p:set>
                                    <p:animEffect transition="in" filter="wipe(left)">
                                      <p:cBhvr>
                                        <p:cTn id="27" dur="300"/>
                                        <p:tgtEl>
                                          <p:spTgt spid="1639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6399"/>
                                        </p:tgtEl>
                                        <p:attrNameLst>
                                          <p:attrName>style.visibility</p:attrName>
                                        </p:attrNameLst>
                                      </p:cBhvr>
                                      <p:to>
                                        <p:strVal val="visible"/>
                                      </p:to>
                                    </p:set>
                                    <p:animEffect transition="in" filter="wipe(left)">
                                      <p:cBhvr>
                                        <p:cTn id="31" dur="300"/>
                                        <p:tgtEl>
                                          <p:spTgt spid="16399"/>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6400"/>
                                        </p:tgtEl>
                                        <p:attrNameLst>
                                          <p:attrName>style.visibility</p:attrName>
                                        </p:attrNameLst>
                                      </p:cBhvr>
                                      <p:to>
                                        <p:strVal val="visible"/>
                                      </p:to>
                                    </p:set>
                                    <p:animEffect transition="in" filter="wipe(left)">
                                      <p:cBhvr>
                                        <p:cTn id="35" dur="300"/>
                                        <p:tgtEl>
                                          <p:spTgt spid="16400"/>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6401"/>
                                        </p:tgtEl>
                                        <p:attrNameLst>
                                          <p:attrName>style.visibility</p:attrName>
                                        </p:attrNameLst>
                                      </p:cBhvr>
                                      <p:to>
                                        <p:strVal val="visible"/>
                                      </p:to>
                                    </p:set>
                                    <p:animEffect transition="in" filter="wipe(left)">
                                      <p:cBhvr>
                                        <p:cTn id="39" dur="300"/>
                                        <p:tgtEl>
                                          <p:spTgt spid="16401"/>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6402"/>
                                        </p:tgtEl>
                                        <p:attrNameLst>
                                          <p:attrName>style.visibility</p:attrName>
                                        </p:attrNameLst>
                                      </p:cBhvr>
                                      <p:to>
                                        <p:strVal val="visible"/>
                                      </p:to>
                                    </p:set>
                                    <p:animEffect transition="in" filter="wipe(left)">
                                      <p:cBhvr>
                                        <p:cTn id="43" dur="300"/>
                                        <p:tgtEl>
                                          <p:spTgt spid="16402"/>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16403"/>
                                        </p:tgtEl>
                                        <p:attrNameLst>
                                          <p:attrName>style.visibility</p:attrName>
                                        </p:attrNameLst>
                                      </p:cBhvr>
                                      <p:to>
                                        <p:strVal val="visible"/>
                                      </p:to>
                                    </p:set>
                                    <p:animEffect transition="in" filter="wipe(right)">
                                      <p:cBhvr>
                                        <p:cTn id="47" dur="300"/>
                                        <p:tgtEl>
                                          <p:spTgt spid="16403"/>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6404"/>
                                        </p:tgtEl>
                                        <p:attrNameLst>
                                          <p:attrName>style.visibility</p:attrName>
                                        </p:attrNameLst>
                                      </p:cBhvr>
                                      <p:to>
                                        <p:strVal val="visible"/>
                                      </p:to>
                                    </p:set>
                                    <p:animEffect transition="in" filter="wipe(down)">
                                      <p:cBhvr>
                                        <p:cTn id="51" dur="300"/>
                                        <p:tgtEl>
                                          <p:spTgt spid="16404"/>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6405"/>
                                        </p:tgtEl>
                                        <p:attrNameLst>
                                          <p:attrName>style.visibility</p:attrName>
                                        </p:attrNameLst>
                                      </p:cBhvr>
                                      <p:to>
                                        <p:strVal val="visible"/>
                                      </p:to>
                                    </p:set>
                                    <p:animEffect transition="in" filter="wipe(left)">
                                      <p:cBhvr>
                                        <p:cTn id="55" dur="300"/>
                                        <p:tgtEl>
                                          <p:spTgt spid="16405"/>
                                        </p:tgtEl>
                                      </p:cBhvr>
                                    </p:animEffect>
                                  </p:childTnLst>
                                </p:cTn>
                              </p:par>
                            </p:childTnLst>
                          </p:cTn>
                        </p:par>
                        <p:par>
                          <p:cTn id="56" fill="hold">
                            <p:stCondLst>
                              <p:cond delay="6500"/>
                            </p:stCondLst>
                            <p:childTnLst>
                              <p:par>
                                <p:cTn id="57" presetID="22" presetClass="entr" presetSubtype="2" fill="hold" nodeType="afterEffect">
                                  <p:stCondLst>
                                    <p:cond delay="0"/>
                                  </p:stCondLst>
                                  <p:childTnLst>
                                    <p:set>
                                      <p:cBhvr>
                                        <p:cTn id="58" dur="1" fill="hold">
                                          <p:stCondLst>
                                            <p:cond delay="0"/>
                                          </p:stCondLst>
                                        </p:cTn>
                                        <p:tgtEl>
                                          <p:spTgt spid="16406"/>
                                        </p:tgtEl>
                                        <p:attrNameLst>
                                          <p:attrName>style.visibility</p:attrName>
                                        </p:attrNameLst>
                                      </p:cBhvr>
                                      <p:to>
                                        <p:strVal val="visible"/>
                                      </p:to>
                                    </p:set>
                                    <p:animEffect transition="in" filter="wipe(right)">
                                      <p:cBhvr>
                                        <p:cTn id="59" dur="300"/>
                                        <p:tgtEl>
                                          <p:spTgt spid="16406"/>
                                        </p:tgtEl>
                                      </p:cBhvr>
                                    </p:animEffect>
                                  </p:childTnLst>
                                </p:cTn>
                              </p:par>
                            </p:childTnLst>
                          </p:cTn>
                        </p:par>
                        <p:par>
                          <p:cTn id="60" fill="hold">
                            <p:stCondLst>
                              <p:cond delay="7000"/>
                            </p:stCondLst>
                            <p:childTnLst>
                              <p:par>
                                <p:cTn id="61" presetID="22" presetClass="entr" presetSubtype="2" fill="hold" nodeType="afterEffect">
                                  <p:stCondLst>
                                    <p:cond delay="0"/>
                                  </p:stCondLst>
                                  <p:childTnLst>
                                    <p:set>
                                      <p:cBhvr>
                                        <p:cTn id="62" dur="1" fill="hold">
                                          <p:stCondLst>
                                            <p:cond delay="0"/>
                                          </p:stCondLst>
                                        </p:cTn>
                                        <p:tgtEl>
                                          <p:spTgt spid="16407"/>
                                        </p:tgtEl>
                                        <p:attrNameLst>
                                          <p:attrName>style.visibility</p:attrName>
                                        </p:attrNameLst>
                                      </p:cBhvr>
                                      <p:to>
                                        <p:strVal val="visible"/>
                                      </p:to>
                                    </p:set>
                                    <p:animEffect transition="in" filter="wipe(right)">
                                      <p:cBhvr>
                                        <p:cTn id="63" dur="300"/>
                                        <p:tgtEl>
                                          <p:spTgt spid="16407"/>
                                        </p:tgtEl>
                                      </p:cBhvr>
                                    </p:animEffect>
                                  </p:childTnLst>
                                </p:cTn>
                              </p:par>
                            </p:childTnLst>
                          </p:cTn>
                        </p:par>
                        <p:par>
                          <p:cTn id="64" fill="hold">
                            <p:stCondLst>
                              <p:cond delay="7500"/>
                            </p:stCondLst>
                            <p:childTnLst>
                              <p:par>
                                <p:cTn id="65" presetID="22" presetClass="entr" presetSubtype="2" fill="hold" nodeType="afterEffect">
                                  <p:stCondLst>
                                    <p:cond delay="0"/>
                                  </p:stCondLst>
                                  <p:childTnLst>
                                    <p:set>
                                      <p:cBhvr>
                                        <p:cTn id="66" dur="1" fill="hold">
                                          <p:stCondLst>
                                            <p:cond delay="0"/>
                                          </p:stCondLst>
                                        </p:cTn>
                                        <p:tgtEl>
                                          <p:spTgt spid="16408"/>
                                        </p:tgtEl>
                                        <p:attrNameLst>
                                          <p:attrName>style.visibility</p:attrName>
                                        </p:attrNameLst>
                                      </p:cBhvr>
                                      <p:to>
                                        <p:strVal val="visible"/>
                                      </p:to>
                                    </p:set>
                                    <p:animEffect transition="in" filter="wipe(right)">
                                      <p:cBhvr>
                                        <p:cTn id="67" dur="300"/>
                                        <p:tgtEl>
                                          <p:spTgt spid="16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
        <p:nvSpPr>
          <p:cNvPr id="103" name="任意多边形 102"/>
          <p:cNvSpPr/>
          <p:nvPr>
            <p:custDataLst>
              <p:tags r:id="rId2"/>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6386" name="矩形 17409"/>
          <p:cNvSpPr/>
          <p:nvPr/>
        </p:nvSpPr>
        <p:spPr>
          <a:xfrm>
            <a:off x="2809558" y="939800"/>
            <a:ext cx="6565900" cy="5759450"/>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87" name="直接连接符 17410"/>
          <p:cNvSpPr/>
          <p:nvPr/>
        </p:nvSpPr>
        <p:spPr>
          <a:xfrm>
            <a:off x="2809558" y="2381250"/>
            <a:ext cx="6565900" cy="317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88" name="直接连接符 17411"/>
          <p:cNvSpPr/>
          <p:nvPr/>
        </p:nvSpPr>
        <p:spPr>
          <a:xfrm>
            <a:off x="2809558" y="5260975"/>
            <a:ext cx="6565900" cy="317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89" name="直接连接符 17412"/>
          <p:cNvSpPr/>
          <p:nvPr/>
        </p:nvSpPr>
        <p:spPr>
          <a:xfrm>
            <a:off x="2809558" y="3819525"/>
            <a:ext cx="6565900" cy="317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0" name="直接连接符 17413"/>
          <p:cNvSpPr/>
          <p:nvPr/>
        </p:nvSpPr>
        <p:spPr>
          <a:xfrm>
            <a:off x="4452620" y="939800"/>
            <a:ext cx="3175" cy="575945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1" name="直接连接符 17414"/>
          <p:cNvSpPr/>
          <p:nvPr/>
        </p:nvSpPr>
        <p:spPr>
          <a:xfrm>
            <a:off x="7733983" y="939800"/>
            <a:ext cx="3175" cy="575945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2" name="直接连接符 17415"/>
          <p:cNvSpPr/>
          <p:nvPr/>
        </p:nvSpPr>
        <p:spPr>
          <a:xfrm>
            <a:off x="6094095" y="939800"/>
            <a:ext cx="4763" cy="575945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3" name="直接连接符 17416"/>
          <p:cNvSpPr/>
          <p:nvPr/>
        </p:nvSpPr>
        <p:spPr>
          <a:xfrm>
            <a:off x="2809558" y="1660525"/>
            <a:ext cx="6565900" cy="317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4" name="直接连接符 17417"/>
          <p:cNvSpPr/>
          <p:nvPr/>
        </p:nvSpPr>
        <p:spPr>
          <a:xfrm>
            <a:off x="2763520" y="3079750"/>
            <a:ext cx="6565900" cy="317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5" name="直接连接符 17418"/>
          <p:cNvSpPr/>
          <p:nvPr/>
        </p:nvSpPr>
        <p:spPr>
          <a:xfrm>
            <a:off x="2763520" y="4537075"/>
            <a:ext cx="6565900" cy="317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6" name="直接连接符 17419"/>
          <p:cNvSpPr/>
          <p:nvPr/>
        </p:nvSpPr>
        <p:spPr>
          <a:xfrm>
            <a:off x="2809558" y="5978525"/>
            <a:ext cx="6565900" cy="317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7" name="直接连接符 17420"/>
          <p:cNvSpPr/>
          <p:nvPr/>
        </p:nvSpPr>
        <p:spPr>
          <a:xfrm>
            <a:off x="3630295" y="939800"/>
            <a:ext cx="3175" cy="575945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8" name="直接连接符 17421"/>
          <p:cNvSpPr/>
          <p:nvPr/>
        </p:nvSpPr>
        <p:spPr>
          <a:xfrm>
            <a:off x="5271770" y="939800"/>
            <a:ext cx="3175" cy="575945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399" name="直接连接符 17422"/>
          <p:cNvSpPr/>
          <p:nvPr/>
        </p:nvSpPr>
        <p:spPr>
          <a:xfrm>
            <a:off x="6989445" y="939800"/>
            <a:ext cx="3175" cy="575945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400" name="直接连接符 17423"/>
          <p:cNvSpPr/>
          <p:nvPr/>
        </p:nvSpPr>
        <p:spPr>
          <a:xfrm>
            <a:off x="8556308" y="939800"/>
            <a:ext cx="3175" cy="575945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25" name="直接连接符 17424"/>
          <p:cNvSpPr/>
          <p:nvPr/>
        </p:nvSpPr>
        <p:spPr>
          <a:xfrm flipH="1" flipV="1">
            <a:off x="3630295" y="1298575"/>
            <a:ext cx="4095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26" name="直接连接符 17425"/>
          <p:cNvSpPr/>
          <p:nvPr/>
        </p:nvSpPr>
        <p:spPr>
          <a:xfrm flipH="1">
            <a:off x="3219133" y="1298575"/>
            <a:ext cx="411162"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27" name="直接连接符 17426"/>
          <p:cNvSpPr/>
          <p:nvPr/>
        </p:nvSpPr>
        <p:spPr>
          <a:xfrm>
            <a:off x="3219133" y="1660525"/>
            <a:ext cx="411162" cy="3587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28" name="直接连接符 17427"/>
          <p:cNvSpPr/>
          <p:nvPr/>
        </p:nvSpPr>
        <p:spPr>
          <a:xfrm>
            <a:off x="3630295" y="2019300"/>
            <a:ext cx="3175"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29" name="直接连接符 17428"/>
          <p:cNvSpPr/>
          <p:nvPr/>
        </p:nvSpPr>
        <p:spPr>
          <a:xfrm rot="-5400000" flipH="1" flipV="1">
            <a:off x="3244533" y="2709863"/>
            <a:ext cx="355600" cy="4127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30" name="直接连接符 17429"/>
          <p:cNvSpPr/>
          <p:nvPr/>
        </p:nvSpPr>
        <p:spPr>
          <a:xfrm rot="-5400000" flipH="1">
            <a:off x="3244533" y="3068638"/>
            <a:ext cx="361950" cy="4127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31" name="直接连接符 17430"/>
          <p:cNvSpPr/>
          <p:nvPr/>
        </p:nvSpPr>
        <p:spPr>
          <a:xfrm rot="-5400000">
            <a:off x="3657283" y="3071813"/>
            <a:ext cx="361950" cy="4095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32" name="直接连接符 17431"/>
          <p:cNvSpPr/>
          <p:nvPr/>
        </p:nvSpPr>
        <p:spPr>
          <a:xfrm rot="-5400000">
            <a:off x="4451033" y="2665413"/>
            <a:ext cx="3175" cy="819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33" name="直接连接符 17432"/>
          <p:cNvSpPr/>
          <p:nvPr/>
        </p:nvSpPr>
        <p:spPr>
          <a:xfrm rot="5400000" flipV="1">
            <a:off x="4889183" y="3068638"/>
            <a:ext cx="358775" cy="4127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34" name="直接连接符 17433"/>
          <p:cNvSpPr/>
          <p:nvPr/>
        </p:nvSpPr>
        <p:spPr>
          <a:xfrm rot="5400000">
            <a:off x="4917758" y="3805238"/>
            <a:ext cx="708025" cy="63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35" name="直接连接符 17434"/>
          <p:cNvSpPr/>
          <p:nvPr/>
        </p:nvSpPr>
        <p:spPr>
          <a:xfrm rot="-5400000" flipH="1" flipV="1">
            <a:off x="4886008" y="4154488"/>
            <a:ext cx="355600" cy="4095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36" name="直接连接符 17435"/>
          <p:cNvSpPr/>
          <p:nvPr/>
        </p:nvSpPr>
        <p:spPr>
          <a:xfrm flipH="1">
            <a:off x="4039870" y="4537075"/>
            <a:ext cx="819150"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37" name="直接连接符 17436"/>
          <p:cNvSpPr/>
          <p:nvPr/>
        </p:nvSpPr>
        <p:spPr>
          <a:xfrm flipH="1" flipV="1">
            <a:off x="3630295" y="4181475"/>
            <a:ext cx="4095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38" name="直接连接符 17437"/>
          <p:cNvSpPr/>
          <p:nvPr/>
        </p:nvSpPr>
        <p:spPr>
          <a:xfrm flipH="1">
            <a:off x="3219133" y="4181475"/>
            <a:ext cx="411162"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39" name="直接连接符 17438"/>
          <p:cNvSpPr/>
          <p:nvPr/>
        </p:nvSpPr>
        <p:spPr>
          <a:xfrm>
            <a:off x="3219133" y="4543425"/>
            <a:ext cx="411162" cy="3587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40" name="直接连接符 17439"/>
          <p:cNvSpPr/>
          <p:nvPr/>
        </p:nvSpPr>
        <p:spPr>
          <a:xfrm>
            <a:off x="3630295" y="4902200"/>
            <a:ext cx="3175"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41" name="直接连接符 17440"/>
          <p:cNvSpPr/>
          <p:nvPr/>
        </p:nvSpPr>
        <p:spPr>
          <a:xfrm rot="-5400000" flipH="1" flipV="1">
            <a:off x="3247708" y="5592763"/>
            <a:ext cx="355600" cy="4127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42" name="直接连接符 17441"/>
          <p:cNvSpPr/>
          <p:nvPr/>
        </p:nvSpPr>
        <p:spPr>
          <a:xfrm rot="-5400000" flipH="1">
            <a:off x="3244533" y="5951538"/>
            <a:ext cx="361950" cy="4127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43" name="直接连接符 17442"/>
          <p:cNvSpPr/>
          <p:nvPr/>
        </p:nvSpPr>
        <p:spPr>
          <a:xfrm rot="-5400000">
            <a:off x="3657283" y="5954713"/>
            <a:ext cx="361950" cy="4095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44" name="直接连接符 17443"/>
          <p:cNvSpPr/>
          <p:nvPr/>
        </p:nvSpPr>
        <p:spPr>
          <a:xfrm rot="-5400000">
            <a:off x="4451033" y="5573713"/>
            <a:ext cx="3175" cy="819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45" name="直接连接符 17444"/>
          <p:cNvSpPr/>
          <p:nvPr/>
        </p:nvSpPr>
        <p:spPr>
          <a:xfrm>
            <a:off x="4859020" y="5981700"/>
            <a:ext cx="409575" cy="3587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46" name="直接连接符 17445"/>
          <p:cNvSpPr/>
          <p:nvPr/>
        </p:nvSpPr>
        <p:spPr>
          <a:xfrm flipV="1">
            <a:off x="5274945" y="5972175"/>
            <a:ext cx="363538" cy="3683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47" name="直接连接符 17446"/>
          <p:cNvSpPr/>
          <p:nvPr/>
        </p:nvSpPr>
        <p:spPr>
          <a:xfrm flipH="1" flipV="1">
            <a:off x="5274945" y="5622925"/>
            <a:ext cx="363538" cy="3492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48" name="直接连接符 17447"/>
          <p:cNvSpPr/>
          <p:nvPr/>
        </p:nvSpPr>
        <p:spPr>
          <a:xfrm flipH="1" flipV="1">
            <a:off x="5268595" y="4902200"/>
            <a:ext cx="6350"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49" name="直接连接符 17448"/>
          <p:cNvSpPr/>
          <p:nvPr/>
        </p:nvSpPr>
        <p:spPr>
          <a:xfrm flipV="1">
            <a:off x="5274945" y="4543425"/>
            <a:ext cx="363538" cy="3587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50" name="直接连接符 17449"/>
          <p:cNvSpPr/>
          <p:nvPr/>
        </p:nvSpPr>
        <p:spPr>
          <a:xfrm flipV="1">
            <a:off x="5638483" y="4537075"/>
            <a:ext cx="865187" cy="63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51" name="直接连接符 17450"/>
          <p:cNvSpPr/>
          <p:nvPr/>
        </p:nvSpPr>
        <p:spPr>
          <a:xfrm>
            <a:off x="6503670" y="4543425"/>
            <a:ext cx="485775" cy="3587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52" name="直接连接符 17451"/>
          <p:cNvSpPr/>
          <p:nvPr/>
        </p:nvSpPr>
        <p:spPr>
          <a:xfrm>
            <a:off x="6975158" y="4899025"/>
            <a:ext cx="3175"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53" name="直接连接符 17452"/>
          <p:cNvSpPr/>
          <p:nvPr/>
        </p:nvSpPr>
        <p:spPr>
          <a:xfrm rot="-5400000" flipH="1" flipV="1">
            <a:off x="6590983" y="5591175"/>
            <a:ext cx="355600" cy="4127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54" name="直接连接符 17453"/>
          <p:cNvSpPr/>
          <p:nvPr/>
        </p:nvSpPr>
        <p:spPr>
          <a:xfrm rot="-5400000" flipH="1">
            <a:off x="6587808" y="5949950"/>
            <a:ext cx="361950" cy="4127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55" name="直接连接符 17454"/>
          <p:cNvSpPr/>
          <p:nvPr/>
        </p:nvSpPr>
        <p:spPr>
          <a:xfrm rot="-5400000">
            <a:off x="6998970" y="5951538"/>
            <a:ext cx="361950" cy="4095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56" name="直接连接符 17455"/>
          <p:cNvSpPr/>
          <p:nvPr/>
        </p:nvSpPr>
        <p:spPr>
          <a:xfrm rot="-5400000">
            <a:off x="7794308" y="5568950"/>
            <a:ext cx="3175" cy="8223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57" name="直接连接符 17456"/>
          <p:cNvSpPr/>
          <p:nvPr/>
        </p:nvSpPr>
        <p:spPr>
          <a:xfrm>
            <a:off x="8161020" y="5978525"/>
            <a:ext cx="406400" cy="3587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58" name="直接连接符 17457"/>
          <p:cNvSpPr/>
          <p:nvPr/>
        </p:nvSpPr>
        <p:spPr>
          <a:xfrm flipV="1">
            <a:off x="8573770" y="5972175"/>
            <a:ext cx="363538" cy="3651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59" name="直接连接符 17458"/>
          <p:cNvSpPr/>
          <p:nvPr/>
        </p:nvSpPr>
        <p:spPr>
          <a:xfrm flipH="1" flipV="1">
            <a:off x="8573770" y="5622925"/>
            <a:ext cx="363538" cy="3492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60" name="直接连接符 17459"/>
          <p:cNvSpPr/>
          <p:nvPr/>
        </p:nvSpPr>
        <p:spPr>
          <a:xfrm flipH="1" flipV="1">
            <a:off x="8567420" y="4899025"/>
            <a:ext cx="6350" cy="723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61" name="直接连接符 17460"/>
          <p:cNvSpPr/>
          <p:nvPr/>
        </p:nvSpPr>
        <p:spPr>
          <a:xfrm flipV="1">
            <a:off x="8556308" y="4543425"/>
            <a:ext cx="381000" cy="3556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62" name="直接连接符 17461"/>
          <p:cNvSpPr/>
          <p:nvPr/>
        </p:nvSpPr>
        <p:spPr>
          <a:xfrm flipH="1" flipV="1">
            <a:off x="8573770" y="4181475"/>
            <a:ext cx="363538"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63" name="直接连接符 17462"/>
          <p:cNvSpPr/>
          <p:nvPr/>
        </p:nvSpPr>
        <p:spPr>
          <a:xfrm flipH="1">
            <a:off x="8207058" y="4181475"/>
            <a:ext cx="366712" cy="3556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64" name="直接连接符 17463"/>
          <p:cNvSpPr/>
          <p:nvPr/>
        </p:nvSpPr>
        <p:spPr>
          <a:xfrm flipH="1">
            <a:off x="7384733" y="4537075"/>
            <a:ext cx="822325" cy="63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65" name="直接连接符 17464"/>
          <p:cNvSpPr/>
          <p:nvPr/>
        </p:nvSpPr>
        <p:spPr>
          <a:xfrm flipH="1" flipV="1">
            <a:off x="6989445" y="4181475"/>
            <a:ext cx="395288" cy="3556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66" name="直接连接符 17465"/>
          <p:cNvSpPr/>
          <p:nvPr/>
        </p:nvSpPr>
        <p:spPr>
          <a:xfrm flipV="1">
            <a:off x="6989445" y="3460750"/>
            <a:ext cx="3175"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67" name="直接连接符 17466"/>
          <p:cNvSpPr/>
          <p:nvPr/>
        </p:nvSpPr>
        <p:spPr>
          <a:xfrm rot="-5400000">
            <a:off x="7027545" y="3068638"/>
            <a:ext cx="361950" cy="4095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68" name="直接连接符 17467"/>
          <p:cNvSpPr/>
          <p:nvPr/>
        </p:nvSpPr>
        <p:spPr>
          <a:xfrm rot="-5400000">
            <a:off x="7822883" y="2686050"/>
            <a:ext cx="3175" cy="8223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69" name="直接连接符 17468"/>
          <p:cNvSpPr/>
          <p:nvPr/>
        </p:nvSpPr>
        <p:spPr>
          <a:xfrm>
            <a:off x="8189595" y="3095625"/>
            <a:ext cx="406400" cy="3587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70" name="直接连接符 17469"/>
          <p:cNvSpPr/>
          <p:nvPr/>
        </p:nvSpPr>
        <p:spPr>
          <a:xfrm flipV="1">
            <a:off x="8602345" y="3089275"/>
            <a:ext cx="363538" cy="3651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71" name="直接连接符 17470"/>
          <p:cNvSpPr/>
          <p:nvPr/>
        </p:nvSpPr>
        <p:spPr>
          <a:xfrm flipH="1" flipV="1">
            <a:off x="8602345" y="2740025"/>
            <a:ext cx="363538" cy="3492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72" name="直接连接符 17471"/>
          <p:cNvSpPr/>
          <p:nvPr/>
        </p:nvSpPr>
        <p:spPr>
          <a:xfrm flipH="1" flipV="1">
            <a:off x="8556308" y="2016125"/>
            <a:ext cx="6350" cy="723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73" name="直接连接符 17472"/>
          <p:cNvSpPr/>
          <p:nvPr/>
        </p:nvSpPr>
        <p:spPr>
          <a:xfrm flipV="1">
            <a:off x="8584883" y="1660525"/>
            <a:ext cx="381000" cy="3556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74" name="直接连接符 17473"/>
          <p:cNvSpPr/>
          <p:nvPr/>
        </p:nvSpPr>
        <p:spPr>
          <a:xfrm flipH="1" flipV="1">
            <a:off x="8602345" y="1298575"/>
            <a:ext cx="363538"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75" name="直接连接符 17474"/>
          <p:cNvSpPr/>
          <p:nvPr/>
        </p:nvSpPr>
        <p:spPr>
          <a:xfrm flipH="1">
            <a:off x="8235633" y="1298575"/>
            <a:ext cx="366712" cy="3556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76" name="直接连接符 17475"/>
          <p:cNvSpPr/>
          <p:nvPr/>
        </p:nvSpPr>
        <p:spPr>
          <a:xfrm flipH="1">
            <a:off x="7413308" y="1654175"/>
            <a:ext cx="822325" cy="63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77" name="直接连接符 17476"/>
          <p:cNvSpPr/>
          <p:nvPr/>
        </p:nvSpPr>
        <p:spPr>
          <a:xfrm flipH="1" flipV="1">
            <a:off x="7018020" y="1298575"/>
            <a:ext cx="395288" cy="3556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78" name="直接连接符 17477"/>
          <p:cNvSpPr/>
          <p:nvPr/>
        </p:nvSpPr>
        <p:spPr>
          <a:xfrm flipH="1">
            <a:off x="6608445" y="1301750"/>
            <a:ext cx="4095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79" name="直接连接符 17478"/>
          <p:cNvSpPr/>
          <p:nvPr/>
        </p:nvSpPr>
        <p:spPr>
          <a:xfrm>
            <a:off x="6608445" y="1663700"/>
            <a:ext cx="409575" cy="3587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80" name="直接连接符 17479"/>
          <p:cNvSpPr/>
          <p:nvPr/>
        </p:nvSpPr>
        <p:spPr>
          <a:xfrm>
            <a:off x="7032308" y="2022475"/>
            <a:ext cx="3175" cy="7207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81" name="直接连接符 17480"/>
          <p:cNvSpPr/>
          <p:nvPr/>
        </p:nvSpPr>
        <p:spPr>
          <a:xfrm rot="-5400000" flipH="1" flipV="1">
            <a:off x="6637020" y="2714625"/>
            <a:ext cx="355600" cy="4127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82" name="直接连接符 17481"/>
          <p:cNvSpPr/>
          <p:nvPr/>
        </p:nvSpPr>
        <p:spPr>
          <a:xfrm flipH="1">
            <a:off x="5638483" y="3079750"/>
            <a:ext cx="969962"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83" name="直接连接符 17482"/>
          <p:cNvSpPr/>
          <p:nvPr/>
        </p:nvSpPr>
        <p:spPr>
          <a:xfrm flipH="1" flipV="1">
            <a:off x="5322570" y="2740025"/>
            <a:ext cx="358775" cy="3492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84" name="直接连接符 17483"/>
          <p:cNvSpPr/>
          <p:nvPr/>
        </p:nvSpPr>
        <p:spPr>
          <a:xfrm flipH="1" flipV="1">
            <a:off x="5271770" y="2016125"/>
            <a:ext cx="7938" cy="723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85" name="直接连接符 17484"/>
          <p:cNvSpPr/>
          <p:nvPr/>
        </p:nvSpPr>
        <p:spPr>
          <a:xfrm flipV="1">
            <a:off x="5300345" y="1660525"/>
            <a:ext cx="381000" cy="3556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86" name="直接连接符 17485"/>
          <p:cNvSpPr/>
          <p:nvPr/>
        </p:nvSpPr>
        <p:spPr>
          <a:xfrm flipH="1" flipV="1">
            <a:off x="5322570" y="1298575"/>
            <a:ext cx="3587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87" name="直接连接符 17486"/>
          <p:cNvSpPr/>
          <p:nvPr/>
        </p:nvSpPr>
        <p:spPr>
          <a:xfrm flipH="1">
            <a:off x="4952683" y="1298575"/>
            <a:ext cx="369887" cy="3556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88" name="直接连接符 17487"/>
          <p:cNvSpPr/>
          <p:nvPr/>
        </p:nvSpPr>
        <p:spPr>
          <a:xfrm flipH="1">
            <a:off x="4039870" y="1654175"/>
            <a:ext cx="912813" cy="63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6465" name="文本框 17488"/>
          <p:cNvSpPr txBox="1"/>
          <p:nvPr/>
        </p:nvSpPr>
        <p:spPr>
          <a:xfrm>
            <a:off x="1682433" y="1658938"/>
            <a:ext cx="671512" cy="4319587"/>
          </a:xfrm>
          <a:prstGeom prst="rect">
            <a:avLst/>
          </a:prstGeom>
          <a:noFill/>
          <a:ln w="9525">
            <a:noFill/>
          </a:ln>
        </p:spPr>
        <p:txBody>
          <a:bodyPr vert="eaVert" anchor="t">
            <a:spAutoFit/>
          </a:bodyPr>
          <a:p>
            <a:pPr lvl="0">
              <a:spcBef>
                <a:spcPct val="50000"/>
              </a:spcBef>
            </a:pPr>
            <a:r>
              <a:rPr lang="en-US" altLang="zh-CN" sz="3200">
                <a:latin typeface="Arial" panose="020B0604020202020204" charset="-116"/>
                <a:ea typeface="宋体" panose="02010600030101010101" pitchFamily="2" charset="-122"/>
              </a:rPr>
              <a:t>64</a:t>
            </a:r>
            <a:r>
              <a:rPr lang="zh-CN" altLang="en-US" sz="3200">
                <a:latin typeface="Arial" panose="020B0604020202020204" charset="-116"/>
                <a:ea typeface="宋体" panose="02010600030101010101" pitchFamily="2" charset="-122"/>
              </a:rPr>
              <a:t>等分方格</a:t>
            </a:r>
            <a:endParaRPr lang="zh-CN" altLang="en-US" sz="3200">
              <a:latin typeface="Arial" panose="020B0604020202020204" charset="-116"/>
              <a:ea typeface="宋体" panose="02010600030101010101" pitchFamily="2"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7425"/>
                                        </p:tgtEl>
                                        <p:attrNameLst>
                                          <p:attrName>style.visibility</p:attrName>
                                        </p:attrNameLst>
                                      </p:cBhvr>
                                      <p:to>
                                        <p:strVal val="visible"/>
                                      </p:to>
                                    </p:set>
                                    <p:animEffect transition="in" filter="wipe(right)">
                                      <p:cBhvr>
                                        <p:cTn id="7" dur="100"/>
                                        <p:tgtEl>
                                          <p:spTgt spid="1742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7426"/>
                                        </p:tgtEl>
                                        <p:attrNameLst>
                                          <p:attrName>style.visibility</p:attrName>
                                        </p:attrNameLst>
                                      </p:cBhvr>
                                      <p:to>
                                        <p:strVal val="visible"/>
                                      </p:to>
                                    </p:set>
                                    <p:animEffect transition="in" filter="wipe(right)">
                                      <p:cBhvr>
                                        <p:cTn id="11" dur="100"/>
                                        <p:tgtEl>
                                          <p:spTgt spid="174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427"/>
                                        </p:tgtEl>
                                        <p:attrNameLst>
                                          <p:attrName>style.visibility</p:attrName>
                                        </p:attrNameLst>
                                      </p:cBhvr>
                                      <p:to>
                                        <p:strVal val="visible"/>
                                      </p:to>
                                    </p:set>
                                    <p:animEffect transition="in" filter="wipe(left)">
                                      <p:cBhvr>
                                        <p:cTn id="15" dur="100"/>
                                        <p:tgtEl>
                                          <p:spTgt spid="1742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7428"/>
                                        </p:tgtEl>
                                        <p:attrNameLst>
                                          <p:attrName>style.visibility</p:attrName>
                                        </p:attrNameLst>
                                      </p:cBhvr>
                                      <p:to>
                                        <p:strVal val="visible"/>
                                      </p:to>
                                    </p:set>
                                    <p:animEffect transition="in" filter="wipe(up)">
                                      <p:cBhvr>
                                        <p:cTn id="19" dur="100"/>
                                        <p:tgtEl>
                                          <p:spTgt spid="17428"/>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7429"/>
                                        </p:tgtEl>
                                        <p:attrNameLst>
                                          <p:attrName>style.visibility</p:attrName>
                                        </p:attrNameLst>
                                      </p:cBhvr>
                                      <p:to>
                                        <p:strVal val="visible"/>
                                      </p:to>
                                    </p:set>
                                    <p:animEffect transition="in" filter="wipe(right)">
                                      <p:cBhvr>
                                        <p:cTn id="23" dur="100"/>
                                        <p:tgtEl>
                                          <p:spTgt spid="1742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7430"/>
                                        </p:tgtEl>
                                        <p:attrNameLst>
                                          <p:attrName>style.visibility</p:attrName>
                                        </p:attrNameLst>
                                      </p:cBhvr>
                                      <p:to>
                                        <p:strVal val="visible"/>
                                      </p:to>
                                    </p:set>
                                    <p:animEffect transition="in" filter="wipe(left)">
                                      <p:cBhvr>
                                        <p:cTn id="27" dur="100"/>
                                        <p:tgtEl>
                                          <p:spTgt spid="17430"/>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7431"/>
                                        </p:tgtEl>
                                        <p:attrNameLst>
                                          <p:attrName>style.visibility</p:attrName>
                                        </p:attrNameLst>
                                      </p:cBhvr>
                                      <p:to>
                                        <p:strVal val="visible"/>
                                      </p:to>
                                    </p:set>
                                    <p:animEffect transition="in" filter="wipe(left)">
                                      <p:cBhvr>
                                        <p:cTn id="31" dur="100"/>
                                        <p:tgtEl>
                                          <p:spTgt spid="17431"/>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7432"/>
                                        </p:tgtEl>
                                        <p:attrNameLst>
                                          <p:attrName>style.visibility</p:attrName>
                                        </p:attrNameLst>
                                      </p:cBhvr>
                                      <p:to>
                                        <p:strVal val="visible"/>
                                      </p:to>
                                    </p:set>
                                    <p:animEffect transition="in" filter="wipe(left)">
                                      <p:cBhvr>
                                        <p:cTn id="35" dur="100"/>
                                        <p:tgtEl>
                                          <p:spTgt spid="17432"/>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7433"/>
                                        </p:tgtEl>
                                        <p:attrNameLst>
                                          <p:attrName>style.visibility</p:attrName>
                                        </p:attrNameLst>
                                      </p:cBhvr>
                                      <p:to>
                                        <p:strVal val="visible"/>
                                      </p:to>
                                    </p:set>
                                    <p:animEffect transition="in" filter="wipe(left)">
                                      <p:cBhvr>
                                        <p:cTn id="39" dur="100"/>
                                        <p:tgtEl>
                                          <p:spTgt spid="17433"/>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7434"/>
                                        </p:tgtEl>
                                        <p:attrNameLst>
                                          <p:attrName>style.visibility</p:attrName>
                                        </p:attrNameLst>
                                      </p:cBhvr>
                                      <p:to>
                                        <p:strVal val="visible"/>
                                      </p:to>
                                    </p:set>
                                    <p:animEffect transition="in" filter="wipe(up)">
                                      <p:cBhvr>
                                        <p:cTn id="43" dur="100"/>
                                        <p:tgtEl>
                                          <p:spTgt spid="17434"/>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17435"/>
                                        </p:tgtEl>
                                        <p:attrNameLst>
                                          <p:attrName>style.visibility</p:attrName>
                                        </p:attrNameLst>
                                      </p:cBhvr>
                                      <p:to>
                                        <p:strVal val="visible"/>
                                      </p:to>
                                    </p:set>
                                    <p:animEffect transition="in" filter="wipe(right)">
                                      <p:cBhvr>
                                        <p:cTn id="47" dur="100"/>
                                        <p:tgtEl>
                                          <p:spTgt spid="17435"/>
                                        </p:tgtEl>
                                      </p:cBhvr>
                                    </p:animEffect>
                                  </p:childTnLst>
                                </p:cTn>
                              </p:par>
                            </p:childTnLst>
                          </p:cTn>
                        </p:par>
                        <p:par>
                          <p:cTn id="48" fill="hold">
                            <p:stCondLst>
                              <p:cond delay="5500"/>
                            </p:stCondLst>
                            <p:childTnLst>
                              <p:par>
                                <p:cTn id="49" presetID="22" presetClass="entr" presetSubtype="2" fill="hold" nodeType="afterEffect">
                                  <p:stCondLst>
                                    <p:cond delay="0"/>
                                  </p:stCondLst>
                                  <p:childTnLst>
                                    <p:set>
                                      <p:cBhvr>
                                        <p:cTn id="50" dur="1" fill="hold">
                                          <p:stCondLst>
                                            <p:cond delay="0"/>
                                          </p:stCondLst>
                                        </p:cTn>
                                        <p:tgtEl>
                                          <p:spTgt spid="17436"/>
                                        </p:tgtEl>
                                        <p:attrNameLst>
                                          <p:attrName>style.visibility</p:attrName>
                                        </p:attrNameLst>
                                      </p:cBhvr>
                                      <p:to>
                                        <p:strVal val="visible"/>
                                      </p:to>
                                    </p:set>
                                    <p:animEffect transition="in" filter="wipe(right)">
                                      <p:cBhvr>
                                        <p:cTn id="51" dur="100"/>
                                        <p:tgtEl>
                                          <p:spTgt spid="17436"/>
                                        </p:tgtEl>
                                      </p:cBhvr>
                                    </p:animEffect>
                                  </p:childTnLst>
                                </p:cTn>
                              </p:par>
                            </p:childTnLst>
                          </p:cTn>
                        </p:par>
                        <p:par>
                          <p:cTn id="52" fill="hold">
                            <p:stCondLst>
                              <p:cond delay="6000"/>
                            </p:stCondLst>
                            <p:childTnLst>
                              <p:par>
                                <p:cTn id="53" presetID="22" presetClass="entr" presetSubtype="2" fill="hold" nodeType="afterEffect">
                                  <p:stCondLst>
                                    <p:cond delay="0"/>
                                  </p:stCondLst>
                                  <p:childTnLst>
                                    <p:set>
                                      <p:cBhvr>
                                        <p:cTn id="54" dur="1" fill="hold">
                                          <p:stCondLst>
                                            <p:cond delay="0"/>
                                          </p:stCondLst>
                                        </p:cTn>
                                        <p:tgtEl>
                                          <p:spTgt spid="17437"/>
                                        </p:tgtEl>
                                        <p:attrNameLst>
                                          <p:attrName>style.visibility</p:attrName>
                                        </p:attrNameLst>
                                      </p:cBhvr>
                                      <p:to>
                                        <p:strVal val="visible"/>
                                      </p:to>
                                    </p:set>
                                    <p:animEffect transition="in" filter="wipe(right)">
                                      <p:cBhvr>
                                        <p:cTn id="55" dur="100"/>
                                        <p:tgtEl>
                                          <p:spTgt spid="17437"/>
                                        </p:tgtEl>
                                      </p:cBhvr>
                                    </p:animEffect>
                                  </p:childTnLst>
                                </p:cTn>
                              </p:par>
                            </p:childTnLst>
                          </p:cTn>
                        </p:par>
                        <p:par>
                          <p:cTn id="56" fill="hold">
                            <p:stCondLst>
                              <p:cond delay="6500"/>
                            </p:stCondLst>
                            <p:childTnLst>
                              <p:par>
                                <p:cTn id="57" presetID="22" presetClass="entr" presetSubtype="2" fill="hold" nodeType="afterEffect">
                                  <p:stCondLst>
                                    <p:cond delay="0"/>
                                  </p:stCondLst>
                                  <p:childTnLst>
                                    <p:set>
                                      <p:cBhvr>
                                        <p:cTn id="58" dur="1" fill="hold">
                                          <p:stCondLst>
                                            <p:cond delay="0"/>
                                          </p:stCondLst>
                                        </p:cTn>
                                        <p:tgtEl>
                                          <p:spTgt spid="17438"/>
                                        </p:tgtEl>
                                        <p:attrNameLst>
                                          <p:attrName>style.visibility</p:attrName>
                                        </p:attrNameLst>
                                      </p:cBhvr>
                                      <p:to>
                                        <p:strVal val="visible"/>
                                      </p:to>
                                    </p:set>
                                    <p:animEffect transition="in" filter="wipe(right)">
                                      <p:cBhvr>
                                        <p:cTn id="59" dur="100"/>
                                        <p:tgtEl>
                                          <p:spTgt spid="17438"/>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17439"/>
                                        </p:tgtEl>
                                        <p:attrNameLst>
                                          <p:attrName>style.visibility</p:attrName>
                                        </p:attrNameLst>
                                      </p:cBhvr>
                                      <p:to>
                                        <p:strVal val="visible"/>
                                      </p:to>
                                    </p:set>
                                    <p:animEffect transition="in" filter="wipe(left)">
                                      <p:cBhvr>
                                        <p:cTn id="63" dur="100"/>
                                        <p:tgtEl>
                                          <p:spTgt spid="17439"/>
                                        </p:tgtEl>
                                      </p:cBhvr>
                                    </p:animEffect>
                                  </p:childTnLst>
                                </p:cTn>
                              </p:par>
                            </p:childTnLst>
                          </p:cTn>
                        </p:par>
                        <p:par>
                          <p:cTn id="64" fill="hold">
                            <p:stCondLst>
                              <p:cond delay="7500"/>
                            </p:stCondLst>
                            <p:childTnLst>
                              <p:par>
                                <p:cTn id="65" presetID="22" presetClass="entr" presetSubtype="1" fill="hold" nodeType="afterEffect">
                                  <p:stCondLst>
                                    <p:cond delay="0"/>
                                  </p:stCondLst>
                                  <p:childTnLst>
                                    <p:set>
                                      <p:cBhvr>
                                        <p:cTn id="66" dur="1" fill="hold">
                                          <p:stCondLst>
                                            <p:cond delay="0"/>
                                          </p:stCondLst>
                                        </p:cTn>
                                        <p:tgtEl>
                                          <p:spTgt spid="17440"/>
                                        </p:tgtEl>
                                        <p:attrNameLst>
                                          <p:attrName>style.visibility</p:attrName>
                                        </p:attrNameLst>
                                      </p:cBhvr>
                                      <p:to>
                                        <p:strVal val="visible"/>
                                      </p:to>
                                    </p:set>
                                    <p:animEffect transition="in" filter="wipe(up)">
                                      <p:cBhvr>
                                        <p:cTn id="67" dur="100"/>
                                        <p:tgtEl>
                                          <p:spTgt spid="17440"/>
                                        </p:tgtEl>
                                      </p:cBhvr>
                                    </p:animEffect>
                                  </p:childTnLst>
                                </p:cTn>
                              </p:par>
                            </p:childTnLst>
                          </p:cTn>
                        </p:par>
                        <p:par>
                          <p:cTn id="68" fill="hold">
                            <p:stCondLst>
                              <p:cond delay="8000"/>
                            </p:stCondLst>
                            <p:childTnLst>
                              <p:par>
                                <p:cTn id="69" presetID="22" presetClass="entr" presetSubtype="2" fill="hold" nodeType="afterEffect">
                                  <p:stCondLst>
                                    <p:cond delay="0"/>
                                  </p:stCondLst>
                                  <p:childTnLst>
                                    <p:set>
                                      <p:cBhvr>
                                        <p:cTn id="70" dur="1" fill="hold">
                                          <p:stCondLst>
                                            <p:cond delay="0"/>
                                          </p:stCondLst>
                                        </p:cTn>
                                        <p:tgtEl>
                                          <p:spTgt spid="17441"/>
                                        </p:tgtEl>
                                        <p:attrNameLst>
                                          <p:attrName>style.visibility</p:attrName>
                                        </p:attrNameLst>
                                      </p:cBhvr>
                                      <p:to>
                                        <p:strVal val="visible"/>
                                      </p:to>
                                    </p:set>
                                    <p:animEffect transition="in" filter="wipe(right)">
                                      <p:cBhvr>
                                        <p:cTn id="71" dur="100"/>
                                        <p:tgtEl>
                                          <p:spTgt spid="17441"/>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17442"/>
                                        </p:tgtEl>
                                        <p:attrNameLst>
                                          <p:attrName>style.visibility</p:attrName>
                                        </p:attrNameLst>
                                      </p:cBhvr>
                                      <p:to>
                                        <p:strVal val="visible"/>
                                      </p:to>
                                    </p:set>
                                    <p:animEffect transition="in" filter="wipe(left)">
                                      <p:cBhvr>
                                        <p:cTn id="75" dur="100"/>
                                        <p:tgtEl>
                                          <p:spTgt spid="17442"/>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17443"/>
                                        </p:tgtEl>
                                        <p:attrNameLst>
                                          <p:attrName>style.visibility</p:attrName>
                                        </p:attrNameLst>
                                      </p:cBhvr>
                                      <p:to>
                                        <p:strVal val="visible"/>
                                      </p:to>
                                    </p:set>
                                    <p:animEffect transition="in" filter="wipe(left)">
                                      <p:cBhvr>
                                        <p:cTn id="79" dur="100"/>
                                        <p:tgtEl>
                                          <p:spTgt spid="17443"/>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17444"/>
                                        </p:tgtEl>
                                        <p:attrNameLst>
                                          <p:attrName>style.visibility</p:attrName>
                                        </p:attrNameLst>
                                      </p:cBhvr>
                                      <p:to>
                                        <p:strVal val="visible"/>
                                      </p:to>
                                    </p:set>
                                    <p:animEffect transition="in" filter="wipe(left)">
                                      <p:cBhvr>
                                        <p:cTn id="83" dur="100"/>
                                        <p:tgtEl>
                                          <p:spTgt spid="17444"/>
                                        </p:tgtEl>
                                      </p:cBhvr>
                                    </p:animEffect>
                                  </p:childTnLst>
                                </p:cTn>
                              </p:par>
                            </p:childTnLst>
                          </p:cTn>
                        </p:par>
                        <p:par>
                          <p:cTn id="84" fill="hold">
                            <p:stCondLst>
                              <p:cond delay="10000"/>
                            </p:stCondLst>
                            <p:childTnLst>
                              <p:par>
                                <p:cTn id="85" presetID="22" presetClass="entr" presetSubtype="8" fill="hold" nodeType="afterEffect">
                                  <p:stCondLst>
                                    <p:cond delay="0"/>
                                  </p:stCondLst>
                                  <p:childTnLst>
                                    <p:set>
                                      <p:cBhvr>
                                        <p:cTn id="86" dur="1" fill="hold">
                                          <p:stCondLst>
                                            <p:cond delay="0"/>
                                          </p:stCondLst>
                                        </p:cTn>
                                        <p:tgtEl>
                                          <p:spTgt spid="17445"/>
                                        </p:tgtEl>
                                        <p:attrNameLst>
                                          <p:attrName>style.visibility</p:attrName>
                                        </p:attrNameLst>
                                      </p:cBhvr>
                                      <p:to>
                                        <p:strVal val="visible"/>
                                      </p:to>
                                    </p:set>
                                    <p:animEffect transition="in" filter="wipe(left)">
                                      <p:cBhvr>
                                        <p:cTn id="87" dur="100"/>
                                        <p:tgtEl>
                                          <p:spTgt spid="17445"/>
                                        </p:tgtEl>
                                      </p:cBhvr>
                                    </p:animEffect>
                                  </p:childTnLst>
                                </p:cTn>
                              </p:par>
                            </p:childTnLst>
                          </p:cTn>
                        </p:par>
                        <p:par>
                          <p:cTn id="88" fill="hold">
                            <p:stCondLst>
                              <p:cond delay="10500"/>
                            </p:stCondLst>
                            <p:childTnLst>
                              <p:par>
                                <p:cTn id="89" presetID="22" presetClass="entr" presetSubtype="8" fill="hold" nodeType="afterEffect">
                                  <p:stCondLst>
                                    <p:cond delay="0"/>
                                  </p:stCondLst>
                                  <p:childTnLst>
                                    <p:set>
                                      <p:cBhvr>
                                        <p:cTn id="90" dur="1" fill="hold">
                                          <p:stCondLst>
                                            <p:cond delay="0"/>
                                          </p:stCondLst>
                                        </p:cTn>
                                        <p:tgtEl>
                                          <p:spTgt spid="17446"/>
                                        </p:tgtEl>
                                        <p:attrNameLst>
                                          <p:attrName>style.visibility</p:attrName>
                                        </p:attrNameLst>
                                      </p:cBhvr>
                                      <p:to>
                                        <p:strVal val="visible"/>
                                      </p:to>
                                    </p:set>
                                    <p:animEffect transition="in" filter="wipe(left)">
                                      <p:cBhvr>
                                        <p:cTn id="91" dur="100"/>
                                        <p:tgtEl>
                                          <p:spTgt spid="17446"/>
                                        </p:tgtEl>
                                      </p:cBhvr>
                                    </p:animEffect>
                                  </p:childTnLst>
                                </p:cTn>
                              </p:par>
                            </p:childTnLst>
                          </p:cTn>
                        </p:par>
                        <p:par>
                          <p:cTn id="92" fill="hold">
                            <p:stCondLst>
                              <p:cond delay="11000"/>
                            </p:stCondLst>
                            <p:childTnLst>
                              <p:par>
                                <p:cTn id="93" presetID="22" presetClass="entr" presetSubtype="2" fill="hold" nodeType="afterEffect">
                                  <p:stCondLst>
                                    <p:cond delay="0"/>
                                  </p:stCondLst>
                                  <p:childTnLst>
                                    <p:set>
                                      <p:cBhvr>
                                        <p:cTn id="94" dur="1" fill="hold">
                                          <p:stCondLst>
                                            <p:cond delay="0"/>
                                          </p:stCondLst>
                                        </p:cTn>
                                        <p:tgtEl>
                                          <p:spTgt spid="17447"/>
                                        </p:tgtEl>
                                        <p:attrNameLst>
                                          <p:attrName>style.visibility</p:attrName>
                                        </p:attrNameLst>
                                      </p:cBhvr>
                                      <p:to>
                                        <p:strVal val="visible"/>
                                      </p:to>
                                    </p:set>
                                    <p:animEffect transition="in" filter="wipe(right)">
                                      <p:cBhvr>
                                        <p:cTn id="95" dur="100"/>
                                        <p:tgtEl>
                                          <p:spTgt spid="17447"/>
                                        </p:tgtEl>
                                      </p:cBhvr>
                                    </p:animEffect>
                                  </p:childTnLst>
                                </p:cTn>
                              </p:par>
                            </p:childTnLst>
                          </p:cTn>
                        </p:par>
                        <p:par>
                          <p:cTn id="96" fill="hold">
                            <p:stCondLst>
                              <p:cond delay="11500"/>
                            </p:stCondLst>
                            <p:childTnLst>
                              <p:par>
                                <p:cTn id="97" presetID="22" presetClass="entr" presetSubtype="4" fill="hold" nodeType="afterEffect">
                                  <p:stCondLst>
                                    <p:cond delay="0"/>
                                  </p:stCondLst>
                                  <p:childTnLst>
                                    <p:set>
                                      <p:cBhvr>
                                        <p:cTn id="98" dur="1" fill="hold">
                                          <p:stCondLst>
                                            <p:cond delay="0"/>
                                          </p:stCondLst>
                                        </p:cTn>
                                        <p:tgtEl>
                                          <p:spTgt spid="17448"/>
                                        </p:tgtEl>
                                        <p:attrNameLst>
                                          <p:attrName>style.visibility</p:attrName>
                                        </p:attrNameLst>
                                      </p:cBhvr>
                                      <p:to>
                                        <p:strVal val="visible"/>
                                      </p:to>
                                    </p:set>
                                    <p:animEffect transition="in" filter="wipe(down)">
                                      <p:cBhvr>
                                        <p:cTn id="99" dur="100"/>
                                        <p:tgtEl>
                                          <p:spTgt spid="17448"/>
                                        </p:tgtEl>
                                      </p:cBhvr>
                                    </p:animEffect>
                                  </p:childTnLst>
                                </p:cTn>
                              </p:par>
                            </p:childTnLst>
                          </p:cTn>
                        </p:par>
                        <p:par>
                          <p:cTn id="100" fill="hold">
                            <p:stCondLst>
                              <p:cond delay="12000"/>
                            </p:stCondLst>
                            <p:childTnLst>
                              <p:par>
                                <p:cTn id="101" presetID="22" presetClass="entr" presetSubtype="8" fill="hold" nodeType="afterEffect">
                                  <p:stCondLst>
                                    <p:cond delay="0"/>
                                  </p:stCondLst>
                                  <p:childTnLst>
                                    <p:set>
                                      <p:cBhvr>
                                        <p:cTn id="102" dur="1" fill="hold">
                                          <p:stCondLst>
                                            <p:cond delay="0"/>
                                          </p:stCondLst>
                                        </p:cTn>
                                        <p:tgtEl>
                                          <p:spTgt spid="17449"/>
                                        </p:tgtEl>
                                        <p:attrNameLst>
                                          <p:attrName>style.visibility</p:attrName>
                                        </p:attrNameLst>
                                      </p:cBhvr>
                                      <p:to>
                                        <p:strVal val="visible"/>
                                      </p:to>
                                    </p:set>
                                    <p:animEffect transition="in" filter="wipe(left)">
                                      <p:cBhvr>
                                        <p:cTn id="103" dur="100"/>
                                        <p:tgtEl>
                                          <p:spTgt spid="17449"/>
                                        </p:tgtEl>
                                      </p:cBhvr>
                                    </p:animEffect>
                                  </p:childTnLst>
                                </p:cTn>
                              </p:par>
                            </p:childTnLst>
                          </p:cTn>
                        </p:par>
                        <p:par>
                          <p:cTn id="104" fill="hold">
                            <p:stCondLst>
                              <p:cond delay="12500"/>
                            </p:stCondLst>
                            <p:childTnLst>
                              <p:par>
                                <p:cTn id="105" presetID="22" presetClass="entr" presetSubtype="8" fill="hold" nodeType="afterEffect">
                                  <p:stCondLst>
                                    <p:cond delay="0"/>
                                  </p:stCondLst>
                                  <p:childTnLst>
                                    <p:set>
                                      <p:cBhvr>
                                        <p:cTn id="106" dur="1" fill="hold">
                                          <p:stCondLst>
                                            <p:cond delay="0"/>
                                          </p:stCondLst>
                                        </p:cTn>
                                        <p:tgtEl>
                                          <p:spTgt spid="17450"/>
                                        </p:tgtEl>
                                        <p:attrNameLst>
                                          <p:attrName>style.visibility</p:attrName>
                                        </p:attrNameLst>
                                      </p:cBhvr>
                                      <p:to>
                                        <p:strVal val="visible"/>
                                      </p:to>
                                    </p:set>
                                    <p:animEffect transition="in" filter="wipe(left)">
                                      <p:cBhvr>
                                        <p:cTn id="107" dur="100"/>
                                        <p:tgtEl>
                                          <p:spTgt spid="17450"/>
                                        </p:tgtEl>
                                      </p:cBhvr>
                                    </p:animEffect>
                                  </p:childTnLst>
                                </p:cTn>
                              </p:par>
                            </p:childTnLst>
                          </p:cTn>
                        </p:par>
                        <p:par>
                          <p:cTn id="108" fill="hold">
                            <p:stCondLst>
                              <p:cond delay="13000"/>
                            </p:stCondLst>
                            <p:childTnLst>
                              <p:par>
                                <p:cTn id="109" presetID="22" presetClass="entr" presetSubtype="8" fill="hold" nodeType="afterEffect">
                                  <p:stCondLst>
                                    <p:cond delay="0"/>
                                  </p:stCondLst>
                                  <p:childTnLst>
                                    <p:set>
                                      <p:cBhvr>
                                        <p:cTn id="110" dur="1" fill="hold">
                                          <p:stCondLst>
                                            <p:cond delay="0"/>
                                          </p:stCondLst>
                                        </p:cTn>
                                        <p:tgtEl>
                                          <p:spTgt spid="17451"/>
                                        </p:tgtEl>
                                        <p:attrNameLst>
                                          <p:attrName>style.visibility</p:attrName>
                                        </p:attrNameLst>
                                      </p:cBhvr>
                                      <p:to>
                                        <p:strVal val="visible"/>
                                      </p:to>
                                    </p:set>
                                    <p:animEffect transition="in" filter="wipe(left)">
                                      <p:cBhvr>
                                        <p:cTn id="111" dur="100"/>
                                        <p:tgtEl>
                                          <p:spTgt spid="17451"/>
                                        </p:tgtEl>
                                      </p:cBhvr>
                                    </p:animEffect>
                                  </p:childTnLst>
                                </p:cTn>
                              </p:par>
                            </p:childTnLst>
                          </p:cTn>
                        </p:par>
                        <p:par>
                          <p:cTn id="112" fill="hold">
                            <p:stCondLst>
                              <p:cond delay="13500"/>
                            </p:stCondLst>
                            <p:childTnLst>
                              <p:par>
                                <p:cTn id="113" presetID="22" presetClass="entr" presetSubtype="1" fill="hold" nodeType="afterEffect">
                                  <p:stCondLst>
                                    <p:cond delay="0"/>
                                  </p:stCondLst>
                                  <p:childTnLst>
                                    <p:set>
                                      <p:cBhvr>
                                        <p:cTn id="114" dur="1" fill="hold">
                                          <p:stCondLst>
                                            <p:cond delay="0"/>
                                          </p:stCondLst>
                                        </p:cTn>
                                        <p:tgtEl>
                                          <p:spTgt spid="17452"/>
                                        </p:tgtEl>
                                        <p:attrNameLst>
                                          <p:attrName>style.visibility</p:attrName>
                                        </p:attrNameLst>
                                      </p:cBhvr>
                                      <p:to>
                                        <p:strVal val="visible"/>
                                      </p:to>
                                    </p:set>
                                    <p:animEffect transition="in" filter="wipe(up)">
                                      <p:cBhvr>
                                        <p:cTn id="115" dur="100"/>
                                        <p:tgtEl>
                                          <p:spTgt spid="17452"/>
                                        </p:tgtEl>
                                      </p:cBhvr>
                                    </p:animEffect>
                                  </p:childTnLst>
                                </p:cTn>
                              </p:par>
                            </p:childTnLst>
                          </p:cTn>
                        </p:par>
                        <p:par>
                          <p:cTn id="116" fill="hold">
                            <p:stCondLst>
                              <p:cond delay="14000"/>
                            </p:stCondLst>
                            <p:childTnLst>
                              <p:par>
                                <p:cTn id="117" presetID="22" presetClass="entr" presetSubtype="2" fill="hold" nodeType="afterEffect">
                                  <p:stCondLst>
                                    <p:cond delay="0"/>
                                  </p:stCondLst>
                                  <p:childTnLst>
                                    <p:set>
                                      <p:cBhvr>
                                        <p:cTn id="118" dur="1" fill="hold">
                                          <p:stCondLst>
                                            <p:cond delay="0"/>
                                          </p:stCondLst>
                                        </p:cTn>
                                        <p:tgtEl>
                                          <p:spTgt spid="17453"/>
                                        </p:tgtEl>
                                        <p:attrNameLst>
                                          <p:attrName>style.visibility</p:attrName>
                                        </p:attrNameLst>
                                      </p:cBhvr>
                                      <p:to>
                                        <p:strVal val="visible"/>
                                      </p:to>
                                    </p:set>
                                    <p:animEffect transition="in" filter="wipe(right)">
                                      <p:cBhvr>
                                        <p:cTn id="119" dur="100"/>
                                        <p:tgtEl>
                                          <p:spTgt spid="17453"/>
                                        </p:tgtEl>
                                      </p:cBhvr>
                                    </p:animEffect>
                                  </p:childTnLst>
                                </p:cTn>
                              </p:par>
                            </p:childTnLst>
                          </p:cTn>
                        </p:par>
                        <p:par>
                          <p:cTn id="120" fill="hold">
                            <p:stCondLst>
                              <p:cond delay="14500"/>
                            </p:stCondLst>
                            <p:childTnLst>
                              <p:par>
                                <p:cTn id="121" presetID="22" presetClass="entr" presetSubtype="8" fill="hold" nodeType="afterEffect">
                                  <p:stCondLst>
                                    <p:cond delay="0"/>
                                  </p:stCondLst>
                                  <p:childTnLst>
                                    <p:set>
                                      <p:cBhvr>
                                        <p:cTn id="122" dur="1" fill="hold">
                                          <p:stCondLst>
                                            <p:cond delay="0"/>
                                          </p:stCondLst>
                                        </p:cTn>
                                        <p:tgtEl>
                                          <p:spTgt spid="17454"/>
                                        </p:tgtEl>
                                        <p:attrNameLst>
                                          <p:attrName>style.visibility</p:attrName>
                                        </p:attrNameLst>
                                      </p:cBhvr>
                                      <p:to>
                                        <p:strVal val="visible"/>
                                      </p:to>
                                    </p:set>
                                    <p:animEffect transition="in" filter="wipe(left)">
                                      <p:cBhvr>
                                        <p:cTn id="123" dur="100"/>
                                        <p:tgtEl>
                                          <p:spTgt spid="17454"/>
                                        </p:tgtEl>
                                      </p:cBhvr>
                                    </p:animEffect>
                                  </p:childTnLst>
                                </p:cTn>
                              </p:par>
                            </p:childTnLst>
                          </p:cTn>
                        </p:par>
                        <p:par>
                          <p:cTn id="124" fill="hold">
                            <p:stCondLst>
                              <p:cond delay="15000"/>
                            </p:stCondLst>
                            <p:childTnLst>
                              <p:par>
                                <p:cTn id="125" presetID="22" presetClass="entr" presetSubtype="8" fill="hold" nodeType="afterEffect">
                                  <p:stCondLst>
                                    <p:cond delay="0"/>
                                  </p:stCondLst>
                                  <p:childTnLst>
                                    <p:set>
                                      <p:cBhvr>
                                        <p:cTn id="126" dur="1" fill="hold">
                                          <p:stCondLst>
                                            <p:cond delay="0"/>
                                          </p:stCondLst>
                                        </p:cTn>
                                        <p:tgtEl>
                                          <p:spTgt spid="17455"/>
                                        </p:tgtEl>
                                        <p:attrNameLst>
                                          <p:attrName>style.visibility</p:attrName>
                                        </p:attrNameLst>
                                      </p:cBhvr>
                                      <p:to>
                                        <p:strVal val="visible"/>
                                      </p:to>
                                    </p:set>
                                    <p:animEffect transition="in" filter="wipe(left)">
                                      <p:cBhvr>
                                        <p:cTn id="127" dur="100"/>
                                        <p:tgtEl>
                                          <p:spTgt spid="17455"/>
                                        </p:tgtEl>
                                      </p:cBhvr>
                                    </p:animEffect>
                                  </p:childTnLst>
                                </p:cTn>
                              </p:par>
                            </p:childTnLst>
                          </p:cTn>
                        </p:par>
                        <p:par>
                          <p:cTn id="128" fill="hold">
                            <p:stCondLst>
                              <p:cond delay="15500"/>
                            </p:stCondLst>
                            <p:childTnLst>
                              <p:par>
                                <p:cTn id="129" presetID="22" presetClass="entr" presetSubtype="8" fill="hold" nodeType="afterEffect">
                                  <p:stCondLst>
                                    <p:cond delay="0"/>
                                  </p:stCondLst>
                                  <p:childTnLst>
                                    <p:set>
                                      <p:cBhvr>
                                        <p:cTn id="130" dur="1" fill="hold">
                                          <p:stCondLst>
                                            <p:cond delay="0"/>
                                          </p:stCondLst>
                                        </p:cTn>
                                        <p:tgtEl>
                                          <p:spTgt spid="17456"/>
                                        </p:tgtEl>
                                        <p:attrNameLst>
                                          <p:attrName>style.visibility</p:attrName>
                                        </p:attrNameLst>
                                      </p:cBhvr>
                                      <p:to>
                                        <p:strVal val="visible"/>
                                      </p:to>
                                    </p:set>
                                    <p:animEffect transition="in" filter="wipe(left)">
                                      <p:cBhvr>
                                        <p:cTn id="131" dur="100"/>
                                        <p:tgtEl>
                                          <p:spTgt spid="17456"/>
                                        </p:tgtEl>
                                      </p:cBhvr>
                                    </p:animEffect>
                                  </p:childTnLst>
                                </p:cTn>
                              </p:par>
                            </p:childTnLst>
                          </p:cTn>
                        </p:par>
                        <p:par>
                          <p:cTn id="132" fill="hold">
                            <p:stCondLst>
                              <p:cond delay="16000"/>
                            </p:stCondLst>
                            <p:childTnLst>
                              <p:par>
                                <p:cTn id="133" presetID="22" presetClass="entr" presetSubtype="8" fill="hold" nodeType="afterEffect">
                                  <p:stCondLst>
                                    <p:cond delay="0"/>
                                  </p:stCondLst>
                                  <p:childTnLst>
                                    <p:set>
                                      <p:cBhvr>
                                        <p:cTn id="134" dur="1" fill="hold">
                                          <p:stCondLst>
                                            <p:cond delay="0"/>
                                          </p:stCondLst>
                                        </p:cTn>
                                        <p:tgtEl>
                                          <p:spTgt spid="17457"/>
                                        </p:tgtEl>
                                        <p:attrNameLst>
                                          <p:attrName>style.visibility</p:attrName>
                                        </p:attrNameLst>
                                      </p:cBhvr>
                                      <p:to>
                                        <p:strVal val="visible"/>
                                      </p:to>
                                    </p:set>
                                    <p:animEffect transition="in" filter="wipe(left)">
                                      <p:cBhvr>
                                        <p:cTn id="135" dur="100"/>
                                        <p:tgtEl>
                                          <p:spTgt spid="17457"/>
                                        </p:tgtEl>
                                      </p:cBhvr>
                                    </p:animEffect>
                                  </p:childTnLst>
                                </p:cTn>
                              </p:par>
                            </p:childTnLst>
                          </p:cTn>
                        </p:par>
                        <p:par>
                          <p:cTn id="136" fill="hold">
                            <p:stCondLst>
                              <p:cond delay="16500"/>
                            </p:stCondLst>
                            <p:childTnLst>
                              <p:par>
                                <p:cTn id="137" presetID="22" presetClass="entr" presetSubtype="8" fill="hold" nodeType="afterEffect">
                                  <p:stCondLst>
                                    <p:cond delay="0"/>
                                  </p:stCondLst>
                                  <p:childTnLst>
                                    <p:set>
                                      <p:cBhvr>
                                        <p:cTn id="138" dur="1" fill="hold">
                                          <p:stCondLst>
                                            <p:cond delay="0"/>
                                          </p:stCondLst>
                                        </p:cTn>
                                        <p:tgtEl>
                                          <p:spTgt spid="17458"/>
                                        </p:tgtEl>
                                        <p:attrNameLst>
                                          <p:attrName>style.visibility</p:attrName>
                                        </p:attrNameLst>
                                      </p:cBhvr>
                                      <p:to>
                                        <p:strVal val="visible"/>
                                      </p:to>
                                    </p:set>
                                    <p:animEffect transition="in" filter="wipe(left)">
                                      <p:cBhvr>
                                        <p:cTn id="139" dur="100"/>
                                        <p:tgtEl>
                                          <p:spTgt spid="17458"/>
                                        </p:tgtEl>
                                      </p:cBhvr>
                                    </p:animEffect>
                                  </p:childTnLst>
                                </p:cTn>
                              </p:par>
                            </p:childTnLst>
                          </p:cTn>
                        </p:par>
                        <p:par>
                          <p:cTn id="140" fill="hold">
                            <p:stCondLst>
                              <p:cond delay="17000"/>
                            </p:stCondLst>
                            <p:childTnLst>
                              <p:par>
                                <p:cTn id="141" presetID="22" presetClass="entr" presetSubtype="2" fill="hold" nodeType="afterEffect">
                                  <p:stCondLst>
                                    <p:cond delay="0"/>
                                  </p:stCondLst>
                                  <p:childTnLst>
                                    <p:set>
                                      <p:cBhvr>
                                        <p:cTn id="142" dur="1" fill="hold">
                                          <p:stCondLst>
                                            <p:cond delay="0"/>
                                          </p:stCondLst>
                                        </p:cTn>
                                        <p:tgtEl>
                                          <p:spTgt spid="17459"/>
                                        </p:tgtEl>
                                        <p:attrNameLst>
                                          <p:attrName>style.visibility</p:attrName>
                                        </p:attrNameLst>
                                      </p:cBhvr>
                                      <p:to>
                                        <p:strVal val="visible"/>
                                      </p:to>
                                    </p:set>
                                    <p:animEffect transition="in" filter="wipe(right)">
                                      <p:cBhvr>
                                        <p:cTn id="143" dur="100"/>
                                        <p:tgtEl>
                                          <p:spTgt spid="17459"/>
                                        </p:tgtEl>
                                      </p:cBhvr>
                                    </p:animEffect>
                                  </p:childTnLst>
                                </p:cTn>
                              </p:par>
                            </p:childTnLst>
                          </p:cTn>
                        </p:par>
                        <p:par>
                          <p:cTn id="144" fill="hold">
                            <p:stCondLst>
                              <p:cond delay="17500"/>
                            </p:stCondLst>
                            <p:childTnLst>
                              <p:par>
                                <p:cTn id="145" presetID="22" presetClass="entr" presetSubtype="4" fill="hold" nodeType="afterEffect">
                                  <p:stCondLst>
                                    <p:cond delay="0"/>
                                  </p:stCondLst>
                                  <p:childTnLst>
                                    <p:set>
                                      <p:cBhvr>
                                        <p:cTn id="146" dur="1" fill="hold">
                                          <p:stCondLst>
                                            <p:cond delay="0"/>
                                          </p:stCondLst>
                                        </p:cTn>
                                        <p:tgtEl>
                                          <p:spTgt spid="17460"/>
                                        </p:tgtEl>
                                        <p:attrNameLst>
                                          <p:attrName>style.visibility</p:attrName>
                                        </p:attrNameLst>
                                      </p:cBhvr>
                                      <p:to>
                                        <p:strVal val="visible"/>
                                      </p:to>
                                    </p:set>
                                    <p:animEffect transition="in" filter="wipe(down)">
                                      <p:cBhvr>
                                        <p:cTn id="147" dur="100"/>
                                        <p:tgtEl>
                                          <p:spTgt spid="17460"/>
                                        </p:tgtEl>
                                      </p:cBhvr>
                                    </p:animEffect>
                                  </p:childTnLst>
                                </p:cTn>
                              </p:par>
                            </p:childTnLst>
                          </p:cTn>
                        </p:par>
                        <p:par>
                          <p:cTn id="148" fill="hold">
                            <p:stCondLst>
                              <p:cond delay="18000"/>
                            </p:stCondLst>
                            <p:childTnLst>
                              <p:par>
                                <p:cTn id="149" presetID="22" presetClass="entr" presetSubtype="8" fill="hold" nodeType="afterEffect">
                                  <p:stCondLst>
                                    <p:cond delay="0"/>
                                  </p:stCondLst>
                                  <p:childTnLst>
                                    <p:set>
                                      <p:cBhvr>
                                        <p:cTn id="150" dur="1" fill="hold">
                                          <p:stCondLst>
                                            <p:cond delay="0"/>
                                          </p:stCondLst>
                                        </p:cTn>
                                        <p:tgtEl>
                                          <p:spTgt spid="17461"/>
                                        </p:tgtEl>
                                        <p:attrNameLst>
                                          <p:attrName>style.visibility</p:attrName>
                                        </p:attrNameLst>
                                      </p:cBhvr>
                                      <p:to>
                                        <p:strVal val="visible"/>
                                      </p:to>
                                    </p:set>
                                    <p:animEffect transition="in" filter="wipe(left)">
                                      <p:cBhvr>
                                        <p:cTn id="151" dur="100"/>
                                        <p:tgtEl>
                                          <p:spTgt spid="17461"/>
                                        </p:tgtEl>
                                      </p:cBhvr>
                                    </p:animEffect>
                                  </p:childTnLst>
                                </p:cTn>
                              </p:par>
                            </p:childTnLst>
                          </p:cTn>
                        </p:par>
                        <p:par>
                          <p:cTn id="152" fill="hold">
                            <p:stCondLst>
                              <p:cond delay="18500"/>
                            </p:stCondLst>
                            <p:childTnLst>
                              <p:par>
                                <p:cTn id="153" presetID="22" presetClass="entr" presetSubtype="2" fill="hold" nodeType="afterEffect">
                                  <p:stCondLst>
                                    <p:cond delay="0"/>
                                  </p:stCondLst>
                                  <p:childTnLst>
                                    <p:set>
                                      <p:cBhvr>
                                        <p:cTn id="154" dur="1" fill="hold">
                                          <p:stCondLst>
                                            <p:cond delay="0"/>
                                          </p:stCondLst>
                                        </p:cTn>
                                        <p:tgtEl>
                                          <p:spTgt spid="17462"/>
                                        </p:tgtEl>
                                        <p:attrNameLst>
                                          <p:attrName>style.visibility</p:attrName>
                                        </p:attrNameLst>
                                      </p:cBhvr>
                                      <p:to>
                                        <p:strVal val="visible"/>
                                      </p:to>
                                    </p:set>
                                    <p:animEffect transition="in" filter="wipe(right)">
                                      <p:cBhvr>
                                        <p:cTn id="155" dur="100"/>
                                        <p:tgtEl>
                                          <p:spTgt spid="17462"/>
                                        </p:tgtEl>
                                      </p:cBhvr>
                                    </p:animEffect>
                                  </p:childTnLst>
                                </p:cTn>
                              </p:par>
                            </p:childTnLst>
                          </p:cTn>
                        </p:par>
                        <p:par>
                          <p:cTn id="156" fill="hold">
                            <p:stCondLst>
                              <p:cond delay="19000"/>
                            </p:stCondLst>
                            <p:childTnLst>
                              <p:par>
                                <p:cTn id="157" presetID="22" presetClass="entr" presetSubtype="2" fill="hold" nodeType="afterEffect">
                                  <p:stCondLst>
                                    <p:cond delay="0"/>
                                  </p:stCondLst>
                                  <p:childTnLst>
                                    <p:set>
                                      <p:cBhvr>
                                        <p:cTn id="158" dur="1" fill="hold">
                                          <p:stCondLst>
                                            <p:cond delay="0"/>
                                          </p:stCondLst>
                                        </p:cTn>
                                        <p:tgtEl>
                                          <p:spTgt spid="17463"/>
                                        </p:tgtEl>
                                        <p:attrNameLst>
                                          <p:attrName>style.visibility</p:attrName>
                                        </p:attrNameLst>
                                      </p:cBhvr>
                                      <p:to>
                                        <p:strVal val="visible"/>
                                      </p:to>
                                    </p:set>
                                    <p:animEffect transition="in" filter="wipe(right)">
                                      <p:cBhvr>
                                        <p:cTn id="159" dur="100"/>
                                        <p:tgtEl>
                                          <p:spTgt spid="17463"/>
                                        </p:tgtEl>
                                      </p:cBhvr>
                                    </p:animEffect>
                                  </p:childTnLst>
                                </p:cTn>
                              </p:par>
                            </p:childTnLst>
                          </p:cTn>
                        </p:par>
                        <p:par>
                          <p:cTn id="160" fill="hold">
                            <p:stCondLst>
                              <p:cond delay="19500"/>
                            </p:stCondLst>
                            <p:childTnLst>
                              <p:par>
                                <p:cTn id="161" presetID="22" presetClass="entr" presetSubtype="2" fill="hold" nodeType="afterEffect">
                                  <p:stCondLst>
                                    <p:cond delay="0"/>
                                  </p:stCondLst>
                                  <p:childTnLst>
                                    <p:set>
                                      <p:cBhvr>
                                        <p:cTn id="162" dur="1" fill="hold">
                                          <p:stCondLst>
                                            <p:cond delay="0"/>
                                          </p:stCondLst>
                                        </p:cTn>
                                        <p:tgtEl>
                                          <p:spTgt spid="17464"/>
                                        </p:tgtEl>
                                        <p:attrNameLst>
                                          <p:attrName>style.visibility</p:attrName>
                                        </p:attrNameLst>
                                      </p:cBhvr>
                                      <p:to>
                                        <p:strVal val="visible"/>
                                      </p:to>
                                    </p:set>
                                    <p:animEffect transition="in" filter="wipe(right)">
                                      <p:cBhvr>
                                        <p:cTn id="163" dur="100"/>
                                        <p:tgtEl>
                                          <p:spTgt spid="17464"/>
                                        </p:tgtEl>
                                      </p:cBhvr>
                                    </p:animEffect>
                                  </p:childTnLst>
                                </p:cTn>
                              </p:par>
                            </p:childTnLst>
                          </p:cTn>
                        </p:par>
                        <p:par>
                          <p:cTn id="164" fill="hold">
                            <p:stCondLst>
                              <p:cond delay="20000"/>
                            </p:stCondLst>
                            <p:childTnLst>
                              <p:par>
                                <p:cTn id="165" presetID="22" presetClass="entr" presetSubtype="2" fill="hold" nodeType="afterEffect">
                                  <p:stCondLst>
                                    <p:cond delay="0"/>
                                  </p:stCondLst>
                                  <p:childTnLst>
                                    <p:set>
                                      <p:cBhvr>
                                        <p:cTn id="166" dur="1" fill="hold">
                                          <p:stCondLst>
                                            <p:cond delay="0"/>
                                          </p:stCondLst>
                                        </p:cTn>
                                        <p:tgtEl>
                                          <p:spTgt spid="17465"/>
                                        </p:tgtEl>
                                        <p:attrNameLst>
                                          <p:attrName>style.visibility</p:attrName>
                                        </p:attrNameLst>
                                      </p:cBhvr>
                                      <p:to>
                                        <p:strVal val="visible"/>
                                      </p:to>
                                    </p:set>
                                    <p:animEffect transition="in" filter="wipe(right)">
                                      <p:cBhvr>
                                        <p:cTn id="167" dur="100"/>
                                        <p:tgtEl>
                                          <p:spTgt spid="17465"/>
                                        </p:tgtEl>
                                      </p:cBhvr>
                                    </p:animEffect>
                                  </p:childTnLst>
                                </p:cTn>
                              </p:par>
                            </p:childTnLst>
                          </p:cTn>
                        </p:par>
                        <p:par>
                          <p:cTn id="168" fill="hold">
                            <p:stCondLst>
                              <p:cond delay="20500"/>
                            </p:stCondLst>
                            <p:childTnLst>
                              <p:par>
                                <p:cTn id="169" presetID="22" presetClass="entr" presetSubtype="4" fill="hold" nodeType="afterEffect">
                                  <p:stCondLst>
                                    <p:cond delay="0"/>
                                  </p:stCondLst>
                                  <p:childTnLst>
                                    <p:set>
                                      <p:cBhvr>
                                        <p:cTn id="170" dur="1" fill="hold">
                                          <p:stCondLst>
                                            <p:cond delay="0"/>
                                          </p:stCondLst>
                                        </p:cTn>
                                        <p:tgtEl>
                                          <p:spTgt spid="17466"/>
                                        </p:tgtEl>
                                        <p:attrNameLst>
                                          <p:attrName>style.visibility</p:attrName>
                                        </p:attrNameLst>
                                      </p:cBhvr>
                                      <p:to>
                                        <p:strVal val="visible"/>
                                      </p:to>
                                    </p:set>
                                    <p:animEffect transition="in" filter="wipe(down)">
                                      <p:cBhvr>
                                        <p:cTn id="171" dur="100"/>
                                        <p:tgtEl>
                                          <p:spTgt spid="17466"/>
                                        </p:tgtEl>
                                      </p:cBhvr>
                                    </p:animEffect>
                                  </p:childTnLst>
                                </p:cTn>
                              </p:par>
                            </p:childTnLst>
                          </p:cTn>
                        </p:par>
                        <p:par>
                          <p:cTn id="172" fill="hold">
                            <p:stCondLst>
                              <p:cond delay="21000"/>
                            </p:stCondLst>
                            <p:childTnLst>
                              <p:par>
                                <p:cTn id="173" presetID="22" presetClass="entr" presetSubtype="8" fill="hold" nodeType="afterEffect">
                                  <p:stCondLst>
                                    <p:cond delay="0"/>
                                  </p:stCondLst>
                                  <p:childTnLst>
                                    <p:set>
                                      <p:cBhvr>
                                        <p:cTn id="174" dur="1" fill="hold">
                                          <p:stCondLst>
                                            <p:cond delay="0"/>
                                          </p:stCondLst>
                                        </p:cTn>
                                        <p:tgtEl>
                                          <p:spTgt spid="17467"/>
                                        </p:tgtEl>
                                        <p:attrNameLst>
                                          <p:attrName>style.visibility</p:attrName>
                                        </p:attrNameLst>
                                      </p:cBhvr>
                                      <p:to>
                                        <p:strVal val="visible"/>
                                      </p:to>
                                    </p:set>
                                    <p:animEffect transition="in" filter="wipe(left)">
                                      <p:cBhvr>
                                        <p:cTn id="175" dur="100"/>
                                        <p:tgtEl>
                                          <p:spTgt spid="17467"/>
                                        </p:tgtEl>
                                      </p:cBhvr>
                                    </p:animEffect>
                                  </p:childTnLst>
                                </p:cTn>
                              </p:par>
                            </p:childTnLst>
                          </p:cTn>
                        </p:par>
                        <p:par>
                          <p:cTn id="176" fill="hold">
                            <p:stCondLst>
                              <p:cond delay="21500"/>
                            </p:stCondLst>
                            <p:childTnLst>
                              <p:par>
                                <p:cTn id="177" presetID="22" presetClass="entr" presetSubtype="8" fill="hold" nodeType="afterEffect">
                                  <p:stCondLst>
                                    <p:cond delay="0"/>
                                  </p:stCondLst>
                                  <p:childTnLst>
                                    <p:set>
                                      <p:cBhvr>
                                        <p:cTn id="178" dur="1" fill="hold">
                                          <p:stCondLst>
                                            <p:cond delay="0"/>
                                          </p:stCondLst>
                                        </p:cTn>
                                        <p:tgtEl>
                                          <p:spTgt spid="17468"/>
                                        </p:tgtEl>
                                        <p:attrNameLst>
                                          <p:attrName>style.visibility</p:attrName>
                                        </p:attrNameLst>
                                      </p:cBhvr>
                                      <p:to>
                                        <p:strVal val="visible"/>
                                      </p:to>
                                    </p:set>
                                    <p:animEffect transition="in" filter="wipe(left)">
                                      <p:cBhvr>
                                        <p:cTn id="179" dur="100"/>
                                        <p:tgtEl>
                                          <p:spTgt spid="17468"/>
                                        </p:tgtEl>
                                      </p:cBhvr>
                                    </p:animEffect>
                                  </p:childTnLst>
                                </p:cTn>
                              </p:par>
                            </p:childTnLst>
                          </p:cTn>
                        </p:par>
                        <p:par>
                          <p:cTn id="180" fill="hold">
                            <p:stCondLst>
                              <p:cond delay="22000"/>
                            </p:stCondLst>
                            <p:childTnLst>
                              <p:par>
                                <p:cTn id="181" presetID="22" presetClass="entr" presetSubtype="8" fill="hold" nodeType="afterEffect">
                                  <p:stCondLst>
                                    <p:cond delay="0"/>
                                  </p:stCondLst>
                                  <p:childTnLst>
                                    <p:set>
                                      <p:cBhvr>
                                        <p:cTn id="182" dur="1" fill="hold">
                                          <p:stCondLst>
                                            <p:cond delay="0"/>
                                          </p:stCondLst>
                                        </p:cTn>
                                        <p:tgtEl>
                                          <p:spTgt spid="17469"/>
                                        </p:tgtEl>
                                        <p:attrNameLst>
                                          <p:attrName>style.visibility</p:attrName>
                                        </p:attrNameLst>
                                      </p:cBhvr>
                                      <p:to>
                                        <p:strVal val="visible"/>
                                      </p:to>
                                    </p:set>
                                    <p:animEffect transition="in" filter="wipe(left)">
                                      <p:cBhvr>
                                        <p:cTn id="183" dur="100"/>
                                        <p:tgtEl>
                                          <p:spTgt spid="17469"/>
                                        </p:tgtEl>
                                      </p:cBhvr>
                                    </p:animEffect>
                                  </p:childTnLst>
                                </p:cTn>
                              </p:par>
                            </p:childTnLst>
                          </p:cTn>
                        </p:par>
                        <p:par>
                          <p:cTn id="184" fill="hold">
                            <p:stCondLst>
                              <p:cond delay="22500"/>
                            </p:stCondLst>
                            <p:childTnLst>
                              <p:par>
                                <p:cTn id="185" presetID="22" presetClass="entr" presetSubtype="8" fill="hold" nodeType="afterEffect">
                                  <p:stCondLst>
                                    <p:cond delay="0"/>
                                  </p:stCondLst>
                                  <p:childTnLst>
                                    <p:set>
                                      <p:cBhvr>
                                        <p:cTn id="186" dur="1" fill="hold">
                                          <p:stCondLst>
                                            <p:cond delay="0"/>
                                          </p:stCondLst>
                                        </p:cTn>
                                        <p:tgtEl>
                                          <p:spTgt spid="17470"/>
                                        </p:tgtEl>
                                        <p:attrNameLst>
                                          <p:attrName>style.visibility</p:attrName>
                                        </p:attrNameLst>
                                      </p:cBhvr>
                                      <p:to>
                                        <p:strVal val="visible"/>
                                      </p:to>
                                    </p:set>
                                    <p:animEffect transition="in" filter="wipe(left)">
                                      <p:cBhvr>
                                        <p:cTn id="187" dur="100"/>
                                        <p:tgtEl>
                                          <p:spTgt spid="17470"/>
                                        </p:tgtEl>
                                      </p:cBhvr>
                                    </p:animEffect>
                                  </p:childTnLst>
                                </p:cTn>
                              </p:par>
                            </p:childTnLst>
                          </p:cTn>
                        </p:par>
                        <p:par>
                          <p:cTn id="188" fill="hold">
                            <p:stCondLst>
                              <p:cond delay="23000"/>
                            </p:stCondLst>
                            <p:childTnLst>
                              <p:par>
                                <p:cTn id="189" presetID="22" presetClass="entr" presetSubtype="2" fill="hold" nodeType="afterEffect">
                                  <p:stCondLst>
                                    <p:cond delay="0"/>
                                  </p:stCondLst>
                                  <p:childTnLst>
                                    <p:set>
                                      <p:cBhvr>
                                        <p:cTn id="190" dur="1" fill="hold">
                                          <p:stCondLst>
                                            <p:cond delay="0"/>
                                          </p:stCondLst>
                                        </p:cTn>
                                        <p:tgtEl>
                                          <p:spTgt spid="17471"/>
                                        </p:tgtEl>
                                        <p:attrNameLst>
                                          <p:attrName>style.visibility</p:attrName>
                                        </p:attrNameLst>
                                      </p:cBhvr>
                                      <p:to>
                                        <p:strVal val="visible"/>
                                      </p:to>
                                    </p:set>
                                    <p:animEffect transition="in" filter="wipe(right)">
                                      <p:cBhvr>
                                        <p:cTn id="191" dur="100"/>
                                        <p:tgtEl>
                                          <p:spTgt spid="17471"/>
                                        </p:tgtEl>
                                      </p:cBhvr>
                                    </p:animEffect>
                                  </p:childTnLst>
                                </p:cTn>
                              </p:par>
                            </p:childTnLst>
                          </p:cTn>
                        </p:par>
                        <p:par>
                          <p:cTn id="192" fill="hold">
                            <p:stCondLst>
                              <p:cond delay="23500"/>
                            </p:stCondLst>
                            <p:childTnLst>
                              <p:par>
                                <p:cTn id="193" presetID="22" presetClass="entr" presetSubtype="4" fill="hold" nodeType="afterEffect">
                                  <p:stCondLst>
                                    <p:cond delay="0"/>
                                  </p:stCondLst>
                                  <p:childTnLst>
                                    <p:set>
                                      <p:cBhvr>
                                        <p:cTn id="194" dur="1" fill="hold">
                                          <p:stCondLst>
                                            <p:cond delay="0"/>
                                          </p:stCondLst>
                                        </p:cTn>
                                        <p:tgtEl>
                                          <p:spTgt spid="17472"/>
                                        </p:tgtEl>
                                        <p:attrNameLst>
                                          <p:attrName>style.visibility</p:attrName>
                                        </p:attrNameLst>
                                      </p:cBhvr>
                                      <p:to>
                                        <p:strVal val="visible"/>
                                      </p:to>
                                    </p:set>
                                    <p:animEffect transition="in" filter="wipe(down)">
                                      <p:cBhvr>
                                        <p:cTn id="195" dur="100"/>
                                        <p:tgtEl>
                                          <p:spTgt spid="17472"/>
                                        </p:tgtEl>
                                      </p:cBhvr>
                                    </p:animEffect>
                                  </p:childTnLst>
                                </p:cTn>
                              </p:par>
                            </p:childTnLst>
                          </p:cTn>
                        </p:par>
                        <p:par>
                          <p:cTn id="196" fill="hold">
                            <p:stCondLst>
                              <p:cond delay="24000"/>
                            </p:stCondLst>
                            <p:childTnLst>
                              <p:par>
                                <p:cTn id="197" presetID="22" presetClass="entr" presetSubtype="8" fill="hold" nodeType="afterEffect">
                                  <p:stCondLst>
                                    <p:cond delay="0"/>
                                  </p:stCondLst>
                                  <p:childTnLst>
                                    <p:set>
                                      <p:cBhvr>
                                        <p:cTn id="198" dur="1" fill="hold">
                                          <p:stCondLst>
                                            <p:cond delay="0"/>
                                          </p:stCondLst>
                                        </p:cTn>
                                        <p:tgtEl>
                                          <p:spTgt spid="17473"/>
                                        </p:tgtEl>
                                        <p:attrNameLst>
                                          <p:attrName>style.visibility</p:attrName>
                                        </p:attrNameLst>
                                      </p:cBhvr>
                                      <p:to>
                                        <p:strVal val="visible"/>
                                      </p:to>
                                    </p:set>
                                    <p:animEffect transition="in" filter="wipe(left)">
                                      <p:cBhvr>
                                        <p:cTn id="199" dur="100"/>
                                        <p:tgtEl>
                                          <p:spTgt spid="17473"/>
                                        </p:tgtEl>
                                      </p:cBhvr>
                                    </p:animEffect>
                                  </p:childTnLst>
                                </p:cTn>
                              </p:par>
                            </p:childTnLst>
                          </p:cTn>
                        </p:par>
                        <p:par>
                          <p:cTn id="200" fill="hold">
                            <p:stCondLst>
                              <p:cond delay="24500"/>
                            </p:stCondLst>
                            <p:childTnLst>
                              <p:par>
                                <p:cTn id="201" presetID="22" presetClass="entr" presetSubtype="2" fill="hold" nodeType="afterEffect">
                                  <p:stCondLst>
                                    <p:cond delay="0"/>
                                  </p:stCondLst>
                                  <p:childTnLst>
                                    <p:set>
                                      <p:cBhvr>
                                        <p:cTn id="202" dur="1" fill="hold">
                                          <p:stCondLst>
                                            <p:cond delay="0"/>
                                          </p:stCondLst>
                                        </p:cTn>
                                        <p:tgtEl>
                                          <p:spTgt spid="17474"/>
                                        </p:tgtEl>
                                        <p:attrNameLst>
                                          <p:attrName>style.visibility</p:attrName>
                                        </p:attrNameLst>
                                      </p:cBhvr>
                                      <p:to>
                                        <p:strVal val="visible"/>
                                      </p:to>
                                    </p:set>
                                    <p:animEffect transition="in" filter="wipe(right)">
                                      <p:cBhvr>
                                        <p:cTn id="203" dur="100"/>
                                        <p:tgtEl>
                                          <p:spTgt spid="17474"/>
                                        </p:tgtEl>
                                      </p:cBhvr>
                                    </p:animEffect>
                                  </p:childTnLst>
                                </p:cTn>
                              </p:par>
                            </p:childTnLst>
                          </p:cTn>
                        </p:par>
                        <p:par>
                          <p:cTn id="204" fill="hold">
                            <p:stCondLst>
                              <p:cond delay="25000"/>
                            </p:stCondLst>
                            <p:childTnLst>
                              <p:par>
                                <p:cTn id="205" presetID="22" presetClass="entr" presetSubtype="2" fill="hold" nodeType="afterEffect">
                                  <p:stCondLst>
                                    <p:cond delay="0"/>
                                  </p:stCondLst>
                                  <p:childTnLst>
                                    <p:set>
                                      <p:cBhvr>
                                        <p:cTn id="206" dur="1" fill="hold">
                                          <p:stCondLst>
                                            <p:cond delay="0"/>
                                          </p:stCondLst>
                                        </p:cTn>
                                        <p:tgtEl>
                                          <p:spTgt spid="17475"/>
                                        </p:tgtEl>
                                        <p:attrNameLst>
                                          <p:attrName>style.visibility</p:attrName>
                                        </p:attrNameLst>
                                      </p:cBhvr>
                                      <p:to>
                                        <p:strVal val="visible"/>
                                      </p:to>
                                    </p:set>
                                    <p:animEffect transition="in" filter="wipe(right)">
                                      <p:cBhvr>
                                        <p:cTn id="207" dur="100"/>
                                        <p:tgtEl>
                                          <p:spTgt spid="17475"/>
                                        </p:tgtEl>
                                      </p:cBhvr>
                                    </p:animEffect>
                                  </p:childTnLst>
                                </p:cTn>
                              </p:par>
                            </p:childTnLst>
                          </p:cTn>
                        </p:par>
                        <p:par>
                          <p:cTn id="208" fill="hold">
                            <p:stCondLst>
                              <p:cond delay="25500"/>
                            </p:stCondLst>
                            <p:childTnLst>
                              <p:par>
                                <p:cTn id="209" presetID="22" presetClass="entr" presetSubtype="2" fill="hold" nodeType="afterEffect">
                                  <p:stCondLst>
                                    <p:cond delay="0"/>
                                  </p:stCondLst>
                                  <p:childTnLst>
                                    <p:set>
                                      <p:cBhvr>
                                        <p:cTn id="210" dur="1" fill="hold">
                                          <p:stCondLst>
                                            <p:cond delay="0"/>
                                          </p:stCondLst>
                                        </p:cTn>
                                        <p:tgtEl>
                                          <p:spTgt spid="17476"/>
                                        </p:tgtEl>
                                        <p:attrNameLst>
                                          <p:attrName>style.visibility</p:attrName>
                                        </p:attrNameLst>
                                      </p:cBhvr>
                                      <p:to>
                                        <p:strVal val="visible"/>
                                      </p:to>
                                    </p:set>
                                    <p:animEffect transition="in" filter="wipe(right)">
                                      <p:cBhvr>
                                        <p:cTn id="211" dur="100"/>
                                        <p:tgtEl>
                                          <p:spTgt spid="17476"/>
                                        </p:tgtEl>
                                      </p:cBhvr>
                                    </p:animEffect>
                                  </p:childTnLst>
                                </p:cTn>
                              </p:par>
                            </p:childTnLst>
                          </p:cTn>
                        </p:par>
                        <p:par>
                          <p:cTn id="212" fill="hold">
                            <p:stCondLst>
                              <p:cond delay="26000"/>
                            </p:stCondLst>
                            <p:childTnLst>
                              <p:par>
                                <p:cTn id="213" presetID="22" presetClass="entr" presetSubtype="2" fill="hold" nodeType="afterEffect">
                                  <p:stCondLst>
                                    <p:cond delay="0"/>
                                  </p:stCondLst>
                                  <p:childTnLst>
                                    <p:set>
                                      <p:cBhvr>
                                        <p:cTn id="214" dur="1" fill="hold">
                                          <p:stCondLst>
                                            <p:cond delay="0"/>
                                          </p:stCondLst>
                                        </p:cTn>
                                        <p:tgtEl>
                                          <p:spTgt spid="17477"/>
                                        </p:tgtEl>
                                        <p:attrNameLst>
                                          <p:attrName>style.visibility</p:attrName>
                                        </p:attrNameLst>
                                      </p:cBhvr>
                                      <p:to>
                                        <p:strVal val="visible"/>
                                      </p:to>
                                    </p:set>
                                    <p:animEffect transition="in" filter="wipe(right)">
                                      <p:cBhvr>
                                        <p:cTn id="215" dur="100"/>
                                        <p:tgtEl>
                                          <p:spTgt spid="17477"/>
                                        </p:tgtEl>
                                      </p:cBhvr>
                                    </p:animEffect>
                                  </p:childTnLst>
                                </p:cTn>
                              </p:par>
                            </p:childTnLst>
                          </p:cTn>
                        </p:par>
                        <p:par>
                          <p:cTn id="216" fill="hold">
                            <p:stCondLst>
                              <p:cond delay="26500"/>
                            </p:stCondLst>
                            <p:childTnLst>
                              <p:par>
                                <p:cTn id="217" presetID="22" presetClass="entr" presetSubtype="2" fill="hold" nodeType="afterEffect">
                                  <p:stCondLst>
                                    <p:cond delay="0"/>
                                  </p:stCondLst>
                                  <p:childTnLst>
                                    <p:set>
                                      <p:cBhvr>
                                        <p:cTn id="218" dur="1" fill="hold">
                                          <p:stCondLst>
                                            <p:cond delay="0"/>
                                          </p:stCondLst>
                                        </p:cTn>
                                        <p:tgtEl>
                                          <p:spTgt spid="17478"/>
                                        </p:tgtEl>
                                        <p:attrNameLst>
                                          <p:attrName>style.visibility</p:attrName>
                                        </p:attrNameLst>
                                      </p:cBhvr>
                                      <p:to>
                                        <p:strVal val="visible"/>
                                      </p:to>
                                    </p:set>
                                    <p:animEffect transition="in" filter="wipe(right)">
                                      <p:cBhvr>
                                        <p:cTn id="219" dur="100"/>
                                        <p:tgtEl>
                                          <p:spTgt spid="17478"/>
                                        </p:tgtEl>
                                      </p:cBhvr>
                                    </p:animEffect>
                                  </p:childTnLst>
                                </p:cTn>
                              </p:par>
                            </p:childTnLst>
                          </p:cTn>
                        </p:par>
                        <p:par>
                          <p:cTn id="220" fill="hold">
                            <p:stCondLst>
                              <p:cond delay="27000"/>
                            </p:stCondLst>
                            <p:childTnLst>
                              <p:par>
                                <p:cTn id="221" presetID="22" presetClass="entr" presetSubtype="8" fill="hold" nodeType="afterEffect">
                                  <p:stCondLst>
                                    <p:cond delay="0"/>
                                  </p:stCondLst>
                                  <p:childTnLst>
                                    <p:set>
                                      <p:cBhvr>
                                        <p:cTn id="222" dur="1" fill="hold">
                                          <p:stCondLst>
                                            <p:cond delay="0"/>
                                          </p:stCondLst>
                                        </p:cTn>
                                        <p:tgtEl>
                                          <p:spTgt spid="17479"/>
                                        </p:tgtEl>
                                        <p:attrNameLst>
                                          <p:attrName>style.visibility</p:attrName>
                                        </p:attrNameLst>
                                      </p:cBhvr>
                                      <p:to>
                                        <p:strVal val="visible"/>
                                      </p:to>
                                    </p:set>
                                    <p:animEffect transition="in" filter="wipe(left)">
                                      <p:cBhvr>
                                        <p:cTn id="223" dur="100"/>
                                        <p:tgtEl>
                                          <p:spTgt spid="17479"/>
                                        </p:tgtEl>
                                      </p:cBhvr>
                                    </p:animEffect>
                                  </p:childTnLst>
                                </p:cTn>
                              </p:par>
                            </p:childTnLst>
                          </p:cTn>
                        </p:par>
                        <p:par>
                          <p:cTn id="224" fill="hold">
                            <p:stCondLst>
                              <p:cond delay="27500"/>
                            </p:stCondLst>
                            <p:childTnLst>
                              <p:par>
                                <p:cTn id="225" presetID="22" presetClass="entr" presetSubtype="1" fill="hold" nodeType="afterEffect">
                                  <p:stCondLst>
                                    <p:cond delay="0"/>
                                  </p:stCondLst>
                                  <p:childTnLst>
                                    <p:set>
                                      <p:cBhvr>
                                        <p:cTn id="226" dur="1" fill="hold">
                                          <p:stCondLst>
                                            <p:cond delay="0"/>
                                          </p:stCondLst>
                                        </p:cTn>
                                        <p:tgtEl>
                                          <p:spTgt spid="17480"/>
                                        </p:tgtEl>
                                        <p:attrNameLst>
                                          <p:attrName>style.visibility</p:attrName>
                                        </p:attrNameLst>
                                      </p:cBhvr>
                                      <p:to>
                                        <p:strVal val="visible"/>
                                      </p:to>
                                    </p:set>
                                    <p:animEffect transition="in" filter="wipe(up)">
                                      <p:cBhvr>
                                        <p:cTn id="227" dur="100"/>
                                        <p:tgtEl>
                                          <p:spTgt spid="17480"/>
                                        </p:tgtEl>
                                      </p:cBhvr>
                                    </p:animEffect>
                                  </p:childTnLst>
                                </p:cTn>
                              </p:par>
                            </p:childTnLst>
                          </p:cTn>
                        </p:par>
                        <p:par>
                          <p:cTn id="228" fill="hold">
                            <p:stCondLst>
                              <p:cond delay="28000"/>
                            </p:stCondLst>
                            <p:childTnLst>
                              <p:par>
                                <p:cTn id="229" presetID="22" presetClass="entr" presetSubtype="2" fill="hold" nodeType="afterEffect">
                                  <p:stCondLst>
                                    <p:cond delay="0"/>
                                  </p:stCondLst>
                                  <p:childTnLst>
                                    <p:set>
                                      <p:cBhvr>
                                        <p:cTn id="230" dur="1" fill="hold">
                                          <p:stCondLst>
                                            <p:cond delay="0"/>
                                          </p:stCondLst>
                                        </p:cTn>
                                        <p:tgtEl>
                                          <p:spTgt spid="17481"/>
                                        </p:tgtEl>
                                        <p:attrNameLst>
                                          <p:attrName>style.visibility</p:attrName>
                                        </p:attrNameLst>
                                      </p:cBhvr>
                                      <p:to>
                                        <p:strVal val="visible"/>
                                      </p:to>
                                    </p:set>
                                    <p:animEffect transition="in" filter="wipe(right)">
                                      <p:cBhvr>
                                        <p:cTn id="231" dur="100"/>
                                        <p:tgtEl>
                                          <p:spTgt spid="17481"/>
                                        </p:tgtEl>
                                      </p:cBhvr>
                                    </p:animEffect>
                                  </p:childTnLst>
                                </p:cTn>
                              </p:par>
                            </p:childTnLst>
                          </p:cTn>
                        </p:par>
                        <p:par>
                          <p:cTn id="232" fill="hold">
                            <p:stCondLst>
                              <p:cond delay="28500"/>
                            </p:stCondLst>
                            <p:childTnLst>
                              <p:par>
                                <p:cTn id="233" presetID="22" presetClass="entr" presetSubtype="2" fill="hold" nodeType="afterEffect">
                                  <p:stCondLst>
                                    <p:cond delay="0"/>
                                  </p:stCondLst>
                                  <p:childTnLst>
                                    <p:set>
                                      <p:cBhvr>
                                        <p:cTn id="234" dur="1" fill="hold">
                                          <p:stCondLst>
                                            <p:cond delay="0"/>
                                          </p:stCondLst>
                                        </p:cTn>
                                        <p:tgtEl>
                                          <p:spTgt spid="17482"/>
                                        </p:tgtEl>
                                        <p:attrNameLst>
                                          <p:attrName>style.visibility</p:attrName>
                                        </p:attrNameLst>
                                      </p:cBhvr>
                                      <p:to>
                                        <p:strVal val="visible"/>
                                      </p:to>
                                    </p:set>
                                    <p:animEffect transition="in" filter="wipe(right)">
                                      <p:cBhvr>
                                        <p:cTn id="235" dur="100"/>
                                        <p:tgtEl>
                                          <p:spTgt spid="17482"/>
                                        </p:tgtEl>
                                      </p:cBhvr>
                                    </p:animEffect>
                                  </p:childTnLst>
                                </p:cTn>
                              </p:par>
                            </p:childTnLst>
                          </p:cTn>
                        </p:par>
                        <p:par>
                          <p:cTn id="236" fill="hold">
                            <p:stCondLst>
                              <p:cond delay="29000"/>
                            </p:stCondLst>
                            <p:childTnLst>
                              <p:par>
                                <p:cTn id="237" presetID="22" presetClass="entr" presetSubtype="2" fill="hold" nodeType="afterEffect">
                                  <p:stCondLst>
                                    <p:cond delay="0"/>
                                  </p:stCondLst>
                                  <p:childTnLst>
                                    <p:set>
                                      <p:cBhvr>
                                        <p:cTn id="238" dur="1" fill="hold">
                                          <p:stCondLst>
                                            <p:cond delay="0"/>
                                          </p:stCondLst>
                                        </p:cTn>
                                        <p:tgtEl>
                                          <p:spTgt spid="17483"/>
                                        </p:tgtEl>
                                        <p:attrNameLst>
                                          <p:attrName>style.visibility</p:attrName>
                                        </p:attrNameLst>
                                      </p:cBhvr>
                                      <p:to>
                                        <p:strVal val="visible"/>
                                      </p:to>
                                    </p:set>
                                    <p:animEffect transition="in" filter="wipe(right)">
                                      <p:cBhvr>
                                        <p:cTn id="239" dur="100"/>
                                        <p:tgtEl>
                                          <p:spTgt spid="17483"/>
                                        </p:tgtEl>
                                      </p:cBhvr>
                                    </p:animEffect>
                                  </p:childTnLst>
                                </p:cTn>
                              </p:par>
                            </p:childTnLst>
                          </p:cTn>
                        </p:par>
                        <p:par>
                          <p:cTn id="240" fill="hold">
                            <p:stCondLst>
                              <p:cond delay="29500"/>
                            </p:stCondLst>
                            <p:childTnLst>
                              <p:par>
                                <p:cTn id="241" presetID="22" presetClass="entr" presetSubtype="4" fill="hold" nodeType="afterEffect">
                                  <p:stCondLst>
                                    <p:cond delay="0"/>
                                  </p:stCondLst>
                                  <p:childTnLst>
                                    <p:set>
                                      <p:cBhvr>
                                        <p:cTn id="242" dur="1" fill="hold">
                                          <p:stCondLst>
                                            <p:cond delay="0"/>
                                          </p:stCondLst>
                                        </p:cTn>
                                        <p:tgtEl>
                                          <p:spTgt spid="17484"/>
                                        </p:tgtEl>
                                        <p:attrNameLst>
                                          <p:attrName>style.visibility</p:attrName>
                                        </p:attrNameLst>
                                      </p:cBhvr>
                                      <p:to>
                                        <p:strVal val="visible"/>
                                      </p:to>
                                    </p:set>
                                    <p:animEffect transition="in" filter="wipe(down)">
                                      <p:cBhvr>
                                        <p:cTn id="243" dur="100"/>
                                        <p:tgtEl>
                                          <p:spTgt spid="17484"/>
                                        </p:tgtEl>
                                      </p:cBhvr>
                                    </p:animEffect>
                                  </p:childTnLst>
                                </p:cTn>
                              </p:par>
                            </p:childTnLst>
                          </p:cTn>
                        </p:par>
                        <p:par>
                          <p:cTn id="244" fill="hold">
                            <p:stCondLst>
                              <p:cond delay="30000"/>
                            </p:stCondLst>
                            <p:childTnLst>
                              <p:par>
                                <p:cTn id="245" presetID="22" presetClass="entr" presetSubtype="8" fill="hold" nodeType="afterEffect">
                                  <p:stCondLst>
                                    <p:cond delay="0"/>
                                  </p:stCondLst>
                                  <p:childTnLst>
                                    <p:set>
                                      <p:cBhvr>
                                        <p:cTn id="246" dur="1" fill="hold">
                                          <p:stCondLst>
                                            <p:cond delay="0"/>
                                          </p:stCondLst>
                                        </p:cTn>
                                        <p:tgtEl>
                                          <p:spTgt spid="17485"/>
                                        </p:tgtEl>
                                        <p:attrNameLst>
                                          <p:attrName>style.visibility</p:attrName>
                                        </p:attrNameLst>
                                      </p:cBhvr>
                                      <p:to>
                                        <p:strVal val="visible"/>
                                      </p:to>
                                    </p:set>
                                    <p:animEffect transition="in" filter="wipe(left)">
                                      <p:cBhvr>
                                        <p:cTn id="247" dur="100"/>
                                        <p:tgtEl>
                                          <p:spTgt spid="17485"/>
                                        </p:tgtEl>
                                      </p:cBhvr>
                                    </p:animEffect>
                                  </p:childTnLst>
                                </p:cTn>
                              </p:par>
                            </p:childTnLst>
                          </p:cTn>
                        </p:par>
                        <p:par>
                          <p:cTn id="248" fill="hold">
                            <p:stCondLst>
                              <p:cond delay="30500"/>
                            </p:stCondLst>
                            <p:childTnLst>
                              <p:par>
                                <p:cTn id="249" presetID="22" presetClass="entr" presetSubtype="2" fill="hold" nodeType="afterEffect">
                                  <p:stCondLst>
                                    <p:cond delay="0"/>
                                  </p:stCondLst>
                                  <p:childTnLst>
                                    <p:set>
                                      <p:cBhvr>
                                        <p:cTn id="250" dur="1" fill="hold">
                                          <p:stCondLst>
                                            <p:cond delay="0"/>
                                          </p:stCondLst>
                                        </p:cTn>
                                        <p:tgtEl>
                                          <p:spTgt spid="17486"/>
                                        </p:tgtEl>
                                        <p:attrNameLst>
                                          <p:attrName>style.visibility</p:attrName>
                                        </p:attrNameLst>
                                      </p:cBhvr>
                                      <p:to>
                                        <p:strVal val="visible"/>
                                      </p:to>
                                    </p:set>
                                    <p:animEffect transition="in" filter="wipe(right)">
                                      <p:cBhvr>
                                        <p:cTn id="251" dur="100"/>
                                        <p:tgtEl>
                                          <p:spTgt spid="17486"/>
                                        </p:tgtEl>
                                      </p:cBhvr>
                                    </p:animEffect>
                                  </p:childTnLst>
                                </p:cTn>
                              </p:par>
                            </p:childTnLst>
                          </p:cTn>
                        </p:par>
                        <p:par>
                          <p:cTn id="252" fill="hold">
                            <p:stCondLst>
                              <p:cond delay="31000"/>
                            </p:stCondLst>
                            <p:childTnLst>
                              <p:par>
                                <p:cTn id="253" presetID="22" presetClass="entr" presetSubtype="2" fill="hold" nodeType="afterEffect">
                                  <p:stCondLst>
                                    <p:cond delay="0"/>
                                  </p:stCondLst>
                                  <p:childTnLst>
                                    <p:set>
                                      <p:cBhvr>
                                        <p:cTn id="254" dur="1" fill="hold">
                                          <p:stCondLst>
                                            <p:cond delay="0"/>
                                          </p:stCondLst>
                                        </p:cTn>
                                        <p:tgtEl>
                                          <p:spTgt spid="17487"/>
                                        </p:tgtEl>
                                        <p:attrNameLst>
                                          <p:attrName>style.visibility</p:attrName>
                                        </p:attrNameLst>
                                      </p:cBhvr>
                                      <p:to>
                                        <p:strVal val="visible"/>
                                      </p:to>
                                    </p:set>
                                    <p:animEffect transition="in" filter="wipe(right)">
                                      <p:cBhvr>
                                        <p:cTn id="255" dur="100"/>
                                        <p:tgtEl>
                                          <p:spTgt spid="17487"/>
                                        </p:tgtEl>
                                      </p:cBhvr>
                                    </p:animEffect>
                                  </p:childTnLst>
                                </p:cTn>
                              </p:par>
                            </p:childTnLst>
                          </p:cTn>
                        </p:par>
                        <p:par>
                          <p:cTn id="256" fill="hold">
                            <p:stCondLst>
                              <p:cond delay="31500"/>
                            </p:stCondLst>
                            <p:childTnLst>
                              <p:par>
                                <p:cTn id="257" presetID="22" presetClass="entr" presetSubtype="2" fill="hold" nodeType="afterEffect">
                                  <p:stCondLst>
                                    <p:cond delay="0"/>
                                  </p:stCondLst>
                                  <p:childTnLst>
                                    <p:set>
                                      <p:cBhvr>
                                        <p:cTn id="258" dur="1" fill="hold">
                                          <p:stCondLst>
                                            <p:cond delay="0"/>
                                          </p:stCondLst>
                                        </p:cTn>
                                        <p:tgtEl>
                                          <p:spTgt spid="17488"/>
                                        </p:tgtEl>
                                        <p:attrNameLst>
                                          <p:attrName>style.visibility</p:attrName>
                                        </p:attrNameLst>
                                      </p:cBhvr>
                                      <p:to>
                                        <p:strVal val="visible"/>
                                      </p:to>
                                    </p:set>
                                    <p:animEffect transition="in" filter="wipe(right)">
                                      <p:cBhvr>
                                        <p:cTn id="259" dur="100"/>
                                        <p:tgtEl>
                                          <p:spTgt spid="17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矩形 18433"/>
          <p:cNvSpPr/>
          <p:nvPr/>
        </p:nvSpPr>
        <p:spPr>
          <a:xfrm>
            <a:off x="3186113" y="895350"/>
            <a:ext cx="2900362" cy="2879725"/>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11" name="直接连接符 18434"/>
          <p:cNvSpPr/>
          <p:nvPr/>
        </p:nvSpPr>
        <p:spPr>
          <a:xfrm>
            <a:off x="3186113" y="1616075"/>
            <a:ext cx="2900362"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12" name="直接连接符 18435"/>
          <p:cNvSpPr/>
          <p:nvPr/>
        </p:nvSpPr>
        <p:spPr>
          <a:xfrm>
            <a:off x="3186113" y="3055938"/>
            <a:ext cx="2900362"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13" name="直接连接符 18436"/>
          <p:cNvSpPr/>
          <p:nvPr/>
        </p:nvSpPr>
        <p:spPr>
          <a:xfrm>
            <a:off x="3186113" y="2335213"/>
            <a:ext cx="2900362"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14" name="直接连接符 18437"/>
          <p:cNvSpPr/>
          <p:nvPr/>
        </p:nvSpPr>
        <p:spPr>
          <a:xfrm>
            <a:off x="3911600" y="895350"/>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15" name="直接连接符 18438"/>
          <p:cNvSpPr/>
          <p:nvPr/>
        </p:nvSpPr>
        <p:spPr>
          <a:xfrm>
            <a:off x="5360988" y="895350"/>
            <a:ext cx="1587"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16" name="直接连接符 18439"/>
          <p:cNvSpPr/>
          <p:nvPr/>
        </p:nvSpPr>
        <p:spPr>
          <a:xfrm>
            <a:off x="4637088" y="895350"/>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17" name="直接连接符 18440"/>
          <p:cNvSpPr/>
          <p:nvPr/>
        </p:nvSpPr>
        <p:spPr>
          <a:xfrm>
            <a:off x="3186113" y="1255713"/>
            <a:ext cx="2900362"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18" name="直接连接符 18441"/>
          <p:cNvSpPr/>
          <p:nvPr/>
        </p:nvSpPr>
        <p:spPr>
          <a:xfrm>
            <a:off x="3165475" y="1965325"/>
            <a:ext cx="2900363"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19" name="直接连接符 18442"/>
          <p:cNvSpPr/>
          <p:nvPr/>
        </p:nvSpPr>
        <p:spPr>
          <a:xfrm>
            <a:off x="3165475" y="2693988"/>
            <a:ext cx="2900363"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20" name="直接连接符 18443"/>
          <p:cNvSpPr/>
          <p:nvPr/>
        </p:nvSpPr>
        <p:spPr>
          <a:xfrm>
            <a:off x="3186113" y="3414713"/>
            <a:ext cx="2900362"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21" name="直接连接符 18444"/>
          <p:cNvSpPr/>
          <p:nvPr/>
        </p:nvSpPr>
        <p:spPr>
          <a:xfrm>
            <a:off x="3548063" y="895350"/>
            <a:ext cx="1587"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22" name="直接连接符 18445"/>
          <p:cNvSpPr/>
          <p:nvPr/>
        </p:nvSpPr>
        <p:spPr>
          <a:xfrm>
            <a:off x="4273550" y="895350"/>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23" name="直接连接符 18446"/>
          <p:cNvSpPr/>
          <p:nvPr/>
        </p:nvSpPr>
        <p:spPr>
          <a:xfrm>
            <a:off x="5032375" y="895350"/>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24" name="直接连接符 18447"/>
          <p:cNvSpPr/>
          <p:nvPr/>
        </p:nvSpPr>
        <p:spPr>
          <a:xfrm>
            <a:off x="5724525" y="895350"/>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49" name="直接连接符 18448"/>
          <p:cNvSpPr/>
          <p:nvPr/>
        </p:nvSpPr>
        <p:spPr>
          <a:xfrm flipH="1" flipV="1">
            <a:off x="3548063" y="107473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0" name="直接连接符 18449"/>
          <p:cNvSpPr/>
          <p:nvPr/>
        </p:nvSpPr>
        <p:spPr>
          <a:xfrm flipH="1">
            <a:off x="3367088" y="107473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1" name="直接连接符 18450"/>
          <p:cNvSpPr/>
          <p:nvPr/>
        </p:nvSpPr>
        <p:spPr>
          <a:xfrm>
            <a:off x="3367088" y="1255713"/>
            <a:ext cx="180975"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2" name="直接连接符 18451"/>
          <p:cNvSpPr/>
          <p:nvPr/>
        </p:nvSpPr>
        <p:spPr>
          <a:xfrm>
            <a:off x="3548063" y="1435100"/>
            <a:ext cx="1587"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3" name="直接连接符 18452"/>
          <p:cNvSpPr/>
          <p:nvPr/>
        </p:nvSpPr>
        <p:spPr>
          <a:xfrm rot="-5400000" flipH="1" flipV="1">
            <a:off x="3367088" y="1792288"/>
            <a:ext cx="17780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4" name="直接连接符 18453"/>
          <p:cNvSpPr/>
          <p:nvPr/>
        </p:nvSpPr>
        <p:spPr>
          <a:xfrm rot="-5400000" flipH="1">
            <a:off x="3362325" y="1966913"/>
            <a:ext cx="180975"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5" name="直接连接符 18454"/>
          <p:cNvSpPr/>
          <p:nvPr/>
        </p:nvSpPr>
        <p:spPr>
          <a:xfrm rot="-5400000">
            <a:off x="3549650" y="1973263"/>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6" name="直接连接符 18455"/>
          <p:cNvSpPr/>
          <p:nvPr/>
        </p:nvSpPr>
        <p:spPr>
          <a:xfrm rot="-5400000">
            <a:off x="3908425" y="1779588"/>
            <a:ext cx="1588"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7" name="直接连接符 18456"/>
          <p:cNvSpPr/>
          <p:nvPr/>
        </p:nvSpPr>
        <p:spPr>
          <a:xfrm rot="5400000" flipV="1">
            <a:off x="4094163" y="1971675"/>
            <a:ext cx="1793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8" name="直接连接符 18457"/>
          <p:cNvSpPr/>
          <p:nvPr/>
        </p:nvSpPr>
        <p:spPr>
          <a:xfrm rot="5400000">
            <a:off x="4094163" y="2325688"/>
            <a:ext cx="352425"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9" name="直接连接符 18458"/>
          <p:cNvSpPr/>
          <p:nvPr/>
        </p:nvSpPr>
        <p:spPr>
          <a:xfrm rot="-5400000" flipH="1" flipV="1">
            <a:off x="4092575" y="2514600"/>
            <a:ext cx="17780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60" name="直接连接符 18459"/>
          <p:cNvSpPr/>
          <p:nvPr/>
        </p:nvSpPr>
        <p:spPr>
          <a:xfrm flipH="1">
            <a:off x="3729038" y="2693988"/>
            <a:ext cx="36195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61" name="直接连接符 18460"/>
          <p:cNvSpPr/>
          <p:nvPr/>
        </p:nvSpPr>
        <p:spPr>
          <a:xfrm flipH="1" flipV="1">
            <a:off x="3548063" y="251618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62" name="直接连接符 18461"/>
          <p:cNvSpPr/>
          <p:nvPr/>
        </p:nvSpPr>
        <p:spPr>
          <a:xfrm flipH="1">
            <a:off x="3367088" y="251618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63" name="直接连接符 18462"/>
          <p:cNvSpPr/>
          <p:nvPr/>
        </p:nvSpPr>
        <p:spPr>
          <a:xfrm>
            <a:off x="3367088" y="2697163"/>
            <a:ext cx="180975"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64" name="直接连接符 18463"/>
          <p:cNvSpPr/>
          <p:nvPr/>
        </p:nvSpPr>
        <p:spPr>
          <a:xfrm>
            <a:off x="3548063" y="2876550"/>
            <a:ext cx="1587"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65" name="直接连接符 18464"/>
          <p:cNvSpPr/>
          <p:nvPr/>
        </p:nvSpPr>
        <p:spPr>
          <a:xfrm rot="-5400000" flipH="1" flipV="1">
            <a:off x="3368675" y="3235325"/>
            <a:ext cx="17780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66" name="直接连接符 18465"/>
          <p:cNvSpPr/>
          <p:nvPr/>
        </p:nvSpPr>
        <p:spPr>
          <a:xfrm rot="-5400000" flipH="1">
            <a:off x="3362325" y="3408363"/>
            <a:ext cx="180975"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67" name="直接连接符 18466"/>
          <p:cNvSpPr/>
          <p:nvPr/>
        </p:nvSpPr>
        <p:spPr>
          <a:xfrm rot="-5400000">
            <a:off x="3549650" y="3414713"/>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68" name="直接连接符 18467"/>
          <p:cNvSpPr/>
          <p:nvPr/>
        </p:nvSpPr>
        <p:spPr>
          <a:xfrm rot="-5400000">
            <a:off x="3911600" y="3235325"/>
            <a:ext cx="0"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69" name="直接连接符 18468"/>
          <p:cNvSpPr/>
          <p:nvPr/>
        </p:nvSpPr>
        <p:spPr>
          <a:xfrm>
            <a:off x="4090988" y="3416300"/>
            <a:ext cx="180975"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70" name="直接连接符 18469"/>
          <p:cNvSpPr/>
          <p:nvPr/>
        </p:nvSpPr>
        <p:spPr>
          <a:xfrm flipV="1">
            <a:off x="4275138" y="3411538"/>
            <a:ext cx="160337"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71" name="直接连接符 18470"/>
          <p:cNvSpPr/>
          <p:nvPr/>
        </p:nvSpPr>
        <p:spPr>
          <a:xfrm flipH="1" flipV="1">
            <a:off x="4275138" y="3236913"/>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72" name="直接连接符 18471"/>
          <p:cNvSpPr/>
          <p:nvPr/>
        </p:nvSpPr>
        <p:spPr>
          <a:xfrm flipH="1" flipV="1">
            <a:off x="4271963" y="2876550"/>
            <a:ext cx="3175"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73" name="直接连接符 18472"/>
          <p:cNvSpPr/>
          <p:nvPr/>
        </p:nvSpPr>
        <p:spPr>
          <a:xfrm flipV="1">
            <a:off x="4275138" y="2697163"/>
            <a:ext cx="160337"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74" name="直接连接符 18473"/>
          <p:cNvSpPr/>
          <p:nvPr/>
        </p:nvSpPr>
        <p:spPr>
          <a:xfrm flipV="1">
            <a:off x="4435475" y="2693988"/>
            <a:ext cx="38258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75" name="直接连接符 18474"/>
          <p:cNvSpPr/>
          <p:nvPr/>
        </p:nvSpPr>
        <p:spPr>
          <a:xfrm>
            <a:off x="4818063" y="2697163"/>
            <a:ext cx="214312"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76" name="直接连接符 18475"/>
          <p:cNvSpPr/>
          <p:nvPr/>
        </p:nvSpPr>
        <p:spPr>
          <a:xfrm>
            <a:off x="5026025" y="2874963"/>
            <a:ext cx="0"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77" name="直接连接符 18476"/>
          <p:cNvSpPr/>
          <p:nvPr/>
        </p:nvSpPr>
        <p:spPr>
          <a:xfrm rot="-5400000" flipH="1" flipV="1">
            <a:off x="4843463" y="3230563"/>
            <a:ext cx="17780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78" name="直接连接符 18477"/>
          <p:cNvSpPr/>
          <p:nvPr/>
        </p:nvSpPr>
        <p:spPr>
          <a:xfrm rot="-5400000" flipH="1">
            <a:off x="4843463" y="341153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79" name="直接连接符 18478"/>
          <p:cNvSpPr/>
          <p:nvPr/>
        </p:nvSpPr>
        <p:spPr>
          <a:xfrm rot="-5400000">
            <a:off x="5026025" y="3413125"/>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80" name="直接连接符 18479"/>
          <p:cNvSpPr/>
          <p:nvPr/>
        </p:nvSpPr>
        <p:spPr>
          <a:xfrm rot="-5400000">
            <a:off x="5387975" y="3232150"/>
            <a:ext cx="0" cy="3651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81" name="直接连接符 18480"/>
          <p:cNvSpPr/>
          <p:nvPr/>
        </p:nvSpPr>
        <p:spPr>
          <a:xfrm>
            <a:off x="5549900" y="3414713"/>
            <a:ext cx="179388"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82" name="直接连接符 18481"/>
          <p:cNvSpPr/>
          <p:nvPr/>
        </p:nvSpPr>
        <p:spPr>
          <a:xfrm>
            <a:off x="5732463" y="3594100"/>
            <a:ext cx="4762" cy="3556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83" name="直接连接符 18482"/>
          <p:cNvSpPr/>
          <p:nvPr/>
        </p:nvSpPr>
        <p:spPr>
          <a:xfrm flipH="1" flipV="1">
            <a:off x="5732463" y="3236913"/>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84" name="直接连接符 18483"/>
          <p:cNvSpPr/>
          <p:nvPr/>
        </p:nvSpPr>
        <p:spPr>
          <a:xfrm flipH="1" flipV="1">
            <a:off x="5729288" y="2874963"/>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85" name="直接连接符 18484"/>
          <p:cNvSpPr/>
          <p:nvPr/>
        </p:nvSpPr>
        <p:spPr>
          <a:xfrm flipV="1">
            <a:off x="5724525" y="2697163"/>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86" name="直接连接符 18485"/>
          <p:cNvSpPr/>
          <p:nvPr/>
        </p:nvSpPr>
        <p:spPr>
          <a:xfrm flipH="1" flipV="1">
            <a:off x="5732463" y="2516188"/>
            <a:ext cx="16033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87" name="直接连接符 18486"/>
          <p:cNvSpPr/>
          <p:nvPr/>
        </p:nvSpPr>
        <p:spPr>
          <a:xfrm flipH="1">
            <a:off x="5570538" y="2516188"/>
            <a:ext cx="1619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88" name="直接连接符 18487"/>
          <p:cNvSpPr/>
          <p:nvPr/>
        </p:nvSpPr>
        <p:spPr>
          <a:xfrm flipH="1">
            <a:off x="5207000" y="2693988"/>
            <a:ext cx="36353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89" name="直接连接符 18488"/>
          <p:cNvSpPr/>
          <p:nvPr/>
        </p:nvSpPr>
        <p:spPr>
          <a:xfrm flipH="1" flipV="1">
            <a:off x="5032375" y="2516188"/>
            <a:ext cx="1746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90" name="直接连接符 18489"/>
          <p:cNvSpPr/>
          <p:nvPr/>
        </p:nvSpPr>
        <p:spPr>
          <a:xfrm flipV="1">
            <a:off x="5032375" y="2155825"/>
            <a:ext cx="0"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91" name="直接连接符 18490"/>
          <p:cNvSpPr/>
          <p:nvPr/>
        </p:nvSpPr>
        <p:spPr>
          <a:xfrm rot="-5400000">
            <a:off x="5038725" y="1971675"/>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92" name="直接连接符 18491"/>
          <p:cNvSpPr/>
          <p:nvPr/>
        </p:nvSpPr>
        <p:spPr>
          <a:xfrm rot="-5400000">
            <a:off x="5400675" y="1790700"/>
            <a:ext cx="0" cy="3651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93" name="直接连接符 18492"/>
          <p:cNvSpPr/>
          <p:nvPr/>
        </p:nvSpPr>
        <p:spPr>
          <a:xfrm>
            <a:off x="5562600" y="1973263"/>
            <a:ext cx="179388"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94" name="直接连接符 18493"/>
          <p:cNvSpPr/>
          <p:nvPr/>
        </p:nvSpPr>
        <p:spPr>
          <a:xfrm flipV="1">
            <a:off x="5745163" y="1970088"/>
            <a:ext cx="16033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95" name="直接连接符 18494"/>
          <p:cNvSpPr/>
          <p:nvPr/>
        </p:nvSpPr>
        <p:spPr>
          <a:xfrm flipH="1" flipV="1">
            <a:off x="5745163" y="1795463"/>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96" name="直接连接符 18495"/>
          <p:cNvSpPr/>
          <p:nvPr/>
        </p:nvSpPr>
        <p:spPr>
          <a:xfrm flipH="1" flipV="1">
            <a:off x="5724525" y="1433513"/>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97" name="直接连接符 18496"/>
          <p:cNvSpPr/>
          <p:nvPr/>
        </p:nvSpPr>
        <p:spPr>
          <a:xfrm flipV="1">
            <a:off x="5737225" y="1255713"/>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98" name="直接连接符 18497"/>
          <p:cNvSpPr/>
          <p:nvPr/>
        </p:nvSpPr>
        <p:spPr>
          <a:xfrm flipH="1" flipV="1">
            <a:off x="5745163" y="1074738"/>
            <a:ext cx="16033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99" name="直接连接符 18498"/>
          <p:cNvSpPr/>
          <p:nvPr/>
        </p:nvSpPr>
        <p:spPr>
          <a:xfrm flipH="1">
            <a:off x="5583238" y="1074738"/>
            <a:ext cx="1619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00" name="直接连接符 18499"/>
          <p:cNvSpPr/>
          <p:nvPr/>
        </p:nvSpPr>
        <p:spPr>
          <a:xfrm flipH="1">
            <a:off x="5219700" y="1252538"/>
            <a:ext cx="36353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01" name="直接连接符 18500"/>
          <p:cNvSpPr/>
          <p:nvPr/>
        </p:nvSpPr>
        <p:spPr>
          <a:xfrm flipH="1" flipV="1">
            <a:off x="5045075" y="1074738"/>
            <a:ext cx="1746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02" name="直接连接符 18501"/>
          <p:cNvSpPr/>
          <p:nvPr/>
        </p:nvSpPr>
        <p:spPr>
          <a:xfrm flipH="1">
            <a:off x="4864100" y="1076325"/>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03" name="直接连接符 18502"/>
          <p:cNvSpPr/>
          <p:nvPr/>
        </p:nvSpPr>
        <p:spPr>
          <a:xfrm>
            <a:off x="4864100" y="1257300"/>
            <a:ext cx="180975"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04" name="直接连接符 18503"/>
          <p:cNvSpPr/>
          <p:nvPr/>
        </p:nvSpPr>
        <p:spPr>
          <a:xfrm>
            <a:off x="5045075" y="1436688"/>
            <a:ext cx="1588"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05" name="直接连接符 18504"/>
          <p:cNvSpPr/>
          <p:nvPr/>
        </p:nvSpPr>
        <p:spPr>
          <a:xfrm rot="-5400000" flipH="1" flipV="1">
            <a:off x="4865688" y="1792288"/>
            <a:ext cx="17780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06" name="直接连接符 18505"/>
          <p:cNvSpPr/>
          <p:nvPr/>
        </p:nvSpPr>
        <p:spPr>
          <a:xfrm flipH="1">
            <a:off x="4435475" y="1965325"/>
            <a:ext cx="428625"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07" name="直接连接符 18506"/>
          <p:cNvSpPr/>
          <p:nvPr/>
        </p:nvSpPr>
        <p:spPr>
          <a:xfrm flipH="1" flipV="1">
            <a:off x="4295775" y="1795463"/>
            <a:ext cx="158750"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08" name="直接连接符 18507"/>
          <p:cNvSpPr/>
          <p:nvPr/>
        </p:nvSpPr>
        <p:spPr>
          <a:xfrm flipH="1" flipV="1">
            <a:off x="4273550" y="1433513"/>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09" name="直接连接符 18508"/>
          <p:cNvSpPr/>
          <p:nvPr/>
        </p:nvSpPr>
        <p:spPr>
          <a:xfrm flipV="1">
            <a:off x="4286250" y="1255713"/>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10" name="直接连接符 18509"/>
          <p:cNvSpPr/>
          <p:nvPr/>
        </p:nvSpPr>
        <p:spPr>
          <a:xfrm flipH="1" flipV="1">
            <a:off x="4295775" y="1074738"/>
            <a:ext cx="15875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11" name="直接连接符 18510"/>
          <p:cNvSpPr/>
          <p:nvPr/>
        </p:nvSpPr>
        <p:spPr>
          <a:xfrm flipH="1">
            <a:off x="4132263" y="1074738"/>
            <a:ext cx="163512"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12" name="直接连接符 18511"/>
          <p:cNvSpPr/>
          <p:nvPr/>
        </p:nvSpPr>
        <p:spPr>
          <a:xfrm flipH="1">
            <a:off x="3729038" y="1252538"/>
            <a:ext cx="403225"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89" name="矩形 18512"/>
          <p:cNvSpPr/>
          <p:nvPr/>
        </p:nvSpPr>
        <p:spPr>
          <a:xfrm>
            <a:off x="6097588" y="895350"/>
            <a:ext cx="2900362" cy="2879725"/>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90" name="直接连接符 18513"/>
          <p:cNvSpPr/>
          <p:nvPr/>
        </p:nvSpPr>
        <p:spPr>
          <a:xfrm>
            <a:off x="6097588" y="1616075"/>
            <a:ext cx="2900362"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91" name="直接连接符 18514"/>
          <p:cNvSpPr/>
          <p:nvPr/>
        </p:nvSpPr>
        <p:spPr>
          <a:xfrm>
            <a:off x="6097588" y="3055938"/>
            <a:ext cx="2900362"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92" name="直接连接符 18515"/>
          <p:cNvSpPr/>
          <p:nvPr/>
        </p:nvSpPr>
        <p:spPr>
          <a:xfrm>
            <a:off x="6097588" y="2335213"/>
            <a:ext cx="2900362"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93" name="直接连接符 18516"/>
          <p:cNvSpPr/>
          <p:nvPr/>
        </p:nvSpPr>
        <p:spPr>
          <a:xfrm>
            <a:off x="6823075" y="895350"/>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94" name="直接连接符 18517"/>
          <p:cNvSpPr/>
          <p:nvPr/>
        </p:nvSpPr>
        <p:spPr>
          <a:xfrm>
            <a:off x="8272463" y="895350"/>
            <a:ext cx="1587"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95" name="直接连接符 18518"/>
          <p:cNvSpPr/>
          <p:nvPr/>
        </p:nvSpPr>
        <p:spPr>
          <a:xfrm>
            <a:off x="7548563" y="895350"/>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96" name="直接连接符 18519"/>
          <p:cNvSpPr/>
          <p:nvPr/>
        </p:nvSpPr>
        <p:spPr>
          <a:xfrm>
            <a:off x="6097588" y="1255713"/>
            <a:ext cx="2900362"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97" name="直接连接符 18520"/>
          <p:cNvSpPr/>
          <p:nvPr/>
        </p:nvSpPr>
        <p:spPr>
          <a:xfrm>
            <a:off x="6076950" y="1965325"/>
            <a:ext cx="2900363"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98" name="直接连接符 18521"/>
          <p:cNvSpPr/>
          <p:nvPr/>
        </p:nvSpPr>
        <p:spPr>
          <a:xfrm>
            <a:off x="6076950" y="2693988"/>
            <a:ext cx="2900363"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499" name="直接连接符 18522"/>
          <p:cNvSpPr/>
          <p:nvPr/>
        </p:nvSpPr>
        <p:spPr>
          <a:xfrm>
            <a:off x="6097588" y="3414713"/>
            <a:ext cx="2900362"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00" name="直接连接符 18523"/>
          <p:cNvSpPr/>
          <p:nvPr/>
        </p:nvSpPr>
        <p:spPr>
          <a:xfrm>
            <a:off x="6459538" y="895350"/>
            <a:ext cx="1587"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01" name="直接连接符 18524"/>
          <p:cNvSpPr/>
          <p:nvPr/>
        </p:nvSpPr>
        <p:spPr>
          <a:xfrm>
            <a:off x="7185025" y="895350"/>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02" name="直接连接符 18525"/>
          <p:cNvSpPr/>
          <p:nvPr/>
        </p:nvSpPr>
        <p:spPr>
          <a:xfrm>
            <a:off x="7943850" y="895350"/>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03" name="直接连接符 18526"/>
          <p:cNvSpPr/>
          <p:nvPr/>
        </p:nvSpPr>
        <p:spPr>
          <a:xfrm>
            <a:off x="8636000" y="895350"/>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8" name="直接连接符 18527"/>
          <p:cNvSpPr/>
          <p:nvPr/>
        </p:nvSpPr>
        <p:spPr>
          <a:xfrm flipH="1" flipV="1">
            <a:off x="6459538" y="107473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9" name="直接连接符 18528"/>
          <p:cNvSpPr/>
          <p:nvPr/>
        </p:nvSpPr>
        <p:spPr>
          <a:xfrm flipH="1">
            <a:off x="6278563" y="107473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30" name="直接连接符 18529"/>
          <p:cNvSpPr/>
          <p:nvPr/>
        </p:nvSpPr>
        <p:spPr>
          <a:xfrm>
            <a:off x="6278563" y="1255713"/>
            <a:ext cx="180975"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31" name="直接连接符 18530"/>
          <p:cNvSpPr/>
          <p:nvPr/>
        </p:nvSpPr>
        <p:spPr>
          <a:xfrm>
            <a:off x="6459538" y="1435100"/>
            <a:ext cx="1587"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32" name="直接连接符 18531"/>
          <p:cNvSpPr/>
          <p:nvPr/>
        </p:nvSpPr>
        <p:spPr>
          <a:xfrm rot="-5400000" flipH="1" flipV="1">
            <a:off x="6278563" y="1792288"/>
            <a:ext cx="17780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33" name="直接连接符 18532"/>
          <p:cNvSpPr/>
          <p:nvPr/>
        </p:nvSpPr>
        <p:spPr>
          <a:xfrm rot="-5400000" flipH="1">
            <a:off x="6273800" y="1966913"/>
            <a:ext cx="180975"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34" name="直接连接符 18533"/>
          <p:cNvSpPr/>
          <p:nvPr/>
        </p:nvSpPr>
        <p:spPr>
          <a:xfrm rot="-5400000">
            <a:off x="6461125" y="1973263"/>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35" name="直接连接符 18534"/>
          <p:cNvSpPr/>
          <p:nvPr/>
        </p:nvSpPr>
        <p:spPr>
          <a:xfrm rot="-5400000">
            <a:off x="6819900" y="1779588"/>
            <a:ext cx="1588"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36" name="直接连接符 18535"/>
          <p:cNvSpPr/>
          <p:nvPr/>
        </p:nvSpPr>
        <p:spPr>
          <a:xfrm rot="5400000" flipV="1">
            <a:off x="7005638" y="1971675"/>
            <a:ext cx="1793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37" name="直接连接符 18536"/>
          <p:cNvSpPr/>
          <p:nvPr/>
        </p:nvSpPr>
        <p:spPr>
          <a:xfrm rot="5400000">
            <a:off x="7005638" y="2325688"/>
            <a:ext cx="352425"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38" name="直接连接符 18537"/>
          <p:cNvSpPr/>
          <p:nvPr/>
        </p:nvSpPr>
        <p:spPr>
          <a:xfrm rot="-5400000" flipH="1" flipV="1">
            <a:off x="7004050" y="2514600"/>
            <a:ext cx="17780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39" name="直接连接符 18538"/>
          <p:cNvSpPr/>
          <p:nvPr/>
        </p:nvSpPr>
        <p:spPr>
          <a:xfrm flipH="1">
            <a:off x="6640513" y="2693988"/>
            <a:ext cx="36195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40" name="直接连接符 18539"/>
          <p:cNvSpPr/>
          <p:nvPr/>
        </p:nvSpPr>
        <p:spPr>
          <a:xfrm flipH="1" flipV="1">
            <a:off x="6459538" y="251618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41" name="直接连接符 18540"/>
          <p:cNvSpPr/>
          <p:nvPr/>
        </p:nvSpPr>
        <p:spPr>
          <a:xfrm flipH="1">
            <a:off x="6278563" y="251618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42" name="直接连接符 18541"/>
          <p:cNvSpPr/>
          <p:nvPr/>
        </p:nvSpPr>
        <p:spPr>
          <a:xfrm>
            <a:off x="6278563" y="2697163"/>
            <a:ext cx="180975"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43" name="直接连接符 18542"/>
          <p:cNvSpPr/>
          <p:nvPr/>
        </p:nvSpPr>
        <p:spPr>
          <a:xfrm>
            <a:off x="6459538" y="2876550"/>
            <a:ext cx="1587"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44" name="直接连接符 18543"/>
          <p:cNvSpPr/>
          <p:nvPr/>
        </p:nvSpPr>
        <p:spPr>
          <a:xfrm rot="-5400000" flipH="1" flipV="1">
            <a:off x="6280150" y="3235325"/>
            <a:ext cx="17780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45" name="直接连接符 18544"/>
          <p:cNvSpPr/>
          <p:nvPr/>
        </p:nvSpPr>
        <p:spPr>
          <a:xfrm rot="5400000">
            <a:off x="6084888" y="3222625"/>
            <a:ext cx="1587" cy="3857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46" name="直接连接符 18545"/>
          <p:cNvSpPr/>
          <p:nvPr/>
        </p:nvSpPr>
        <p:spPr>
          <a:xfrm rot="-5400000">
            <a:off x="6461125" y="3414713"/>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47" name="直接连接符 18546"/>
          <p:cNvSpPr/>
          <p:nvPr/>
        </p:nvSpPr>
        <p:spPr>
          <a:xfrm rot="-5400000">
            <a:off x="6823075" y="3235325"/>
            <a:ext cx="0"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48" name="直接连接符 18547"/>
          <p:cNvSpPr/>
          <p:nvPr/>
        </p:nvSpPr>
        <p:spPr>
          <a:xfrm>
            <a:off x="7002463" y="3416300"/>
            <a:ext cx="180975"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49" name="直接连接符 18548"/>
          <p:cNvSpPr/>
          <p:nvPr/>
        </p:nvSpPr>
        <p:spPr>
          <a:xfrm flipV="1">
            <a:off x="7186613" y="3411538"/>
            <a:ext cx="160337"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50" name="直接连接符 18549"/>
          <p:cNvSpPr/>
          <p:nvPr/>
        </p:nvSpPr>
        <p:spPr>
          <a:xfrm flipH="1" flipV="1">
            <a:off x="7186613" y="3236913"/>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51" name="直接连接符 18550"/>
          <p:cNvSpPr/>
          <p:nvPr/>
        </p:nvSpPr>
        <p:spPr>
          <a:xfrm flipH="1" flipV="1">
            <a:off x="7183438" y="2876550"/>
            <a:ext cx="3175"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52" name="直接连接符 18551"/>
          <p:cNvSpPr/>
          <p:nvPr/>
        </p:nvSpPr>
        <p:spPr>
          <a:xfrm flipV="1">
            <a:off x="7186613" y="2697163"/>
            <a:ext cx="160337"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53" name="直接连接符 18552"/>
          <p:cNvSpPr/>
          <p:nvPr/>
        </p:nvSpPr>
        <p:spPr>
          <a:xfrm flipV="1">
            <a:off x="7346950" y="2693988"/>
            <a:ext cx="38258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54" name="直接连接符 18553"/>
          <p:cNvSpPr/>
          <p:nvPr/>
        </p:nvSpPr>
        <p:spPr>
          <a:xfrm>
            <a:off x="7729538" y="2697163"/>
            <a:ext cx="214312"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55" name="直接连接符 18554"/>
          <p:cNvSpPr/>
          <p:nvPr/>
        </p:nvSpPr>
        <p:spPr>
          <a:xfrm>
            <a:off x="7937500" y="2874963"/>
            <a:ext cx="0"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56" name="直接连接符 18555"/>
          <p:cNvSpPr/>
          <p:nvPr/>
        </p:nvSpPr>
        <p:spPr>
          <a:xfrm rot="-5400000" flipH="1" flipV="1">
            <a:off x="7754938" y="3230563"/>
            <a:ext cx="17780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57" name="直接连接符 18556"/>
          <p:cNvSpPr/>
          <p:nvPr/>
        </p:nvSpPr>
        <p:spPr>
          <a:xfrm rot="-5400000" flipH="1">
            <a:off x="7754938" y="341153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58" name="直接连接符 18557"/>
          <p:cNvSpPr/>
          <p:nvPr/>
        </p:nvSpPr>
        <p:spPr>
          <a:xfrm rot="-5400000">
            <a:off x="7937500" y="3413125"/>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59" name="直接连接符 18558"/>
          <p:cNvSpPr/>
          <p:nvPr/>
        </p:nvSpPr>
        <p:spPr>
          <a:xfrm rot="-5400000">
            <a:off x="8299450" y="3232150"/>
            <a:ext cx="0" cy="3651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60" name="直接连接符 18559"/>
          <p:cNvSpPr/>
          <p:nvPr/>
        </p:nvSpPr>
        <p:spPr>
          <a:xfrm>
            <a:off x="8461375" y="3414713"/>
            <a:ext cx="179388"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61" name="直接连接符 18560"/>
          <p:cNvSpPr/>
          <p:nvPr/>
        </p:nvSpPr>
        <p:spPr>
          <a:xfrm flipV="1">
            <a:off x="8643938" y="3411538"/>
            <a:ext cx="16033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62" name="直接连接符 18561"/>
          <p:cNvSpPr/>
          <p:nvPr/>
        </p:nvSpPr>
        <p:spPr>
          <a:xfrm flipH="1" flipV="1">
            <a:off x="8643938" y="3236913"/>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63" name="直接连接符 18562"/>
          <p:cNvSpPr/>
          <p:nvPr/>
        </p:nvSpPr>
        <p:spPr>
          <a:xfrm flipH="1" flipV="1">
            <a:off x="8640763" y="2874963"/>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64" name="直接连接符 18563"/>
          <p:cNvSpPr/>
          <p:nvPr/>
        </p:nvSpPr>
        <p:spPr>
          <a:xfrm flipV="1">
            <a:off x="8636000" y="2697163"/>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65" name="直接连接符 18564"/>
          <p:cNvSpPr/>
          <p:nvPr/>
        </p:nvSpPr>
        <p:spPr>
          <a:xfrm flipH="1" flipV="1">
            <a:off x="8643938" y="2516188"/>
            <a:ext cx="16033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66" name="直接连接符 18565"/>
          <p:cNvSpPr/>
          <p:nvPr/>
        </p:nvSpPr>
        <p:spPr>
          <a:xfrm flipH="1">
            <a:off x="8482013" y="2516188"/>
            <a:ext cx="1619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67" name="直接连接符 18566"/>
          <p:cNvSpPr/>
          <p:nvPr/>
        </p:nvSpPr>
        <p:spPr>
          <a:xfrm flipH="1">
            <a:off x="8118475" y="2693988"/>
            <a:ext cx="36353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68" name="直接连接符 18567"/>
          <p:cNvSpPr/>
          <p:nvPr/>
        </p:nvSpPr>
        <p:spPr>
          <a:xfrm flipH="1" flipV="1">
            <a:off x="7943850" y="2516188"/>
            <a:ext cx="1746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69" name="直接连接符 18568"/>
          <p:cNvSpPr/>
          <p:nvPr/>
        </p:nvSpPr>
        <p:spPr>
          <a:xfrm flipV="1">
            <a:off x="7943850" y="2155825"/>
            <a:ext cx="0"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70" name="直接连接符 18569"/>
          <p:cNvSpPr/>
          <p:nvPr/>
        </p:nvSpPr>
        <p:spPr>
          <a:xfrm rot="-5400000">
            <a:off x="7950200" y="1971675"/>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71" name="直接连接符 18570"/>
          <p:cNvSpPr/>
          <p:nvPr/>
        </p:nvSpPr>
        <p:spPr>
          <a:xfrm rot="-5400000">
            <a:off x="8312150" y="1790700"/>
            <a:ext cx="0" cy="3651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72" name="直接连接符 18571"/>
          <p:cNvSpPr/>
          <p:nvPr/>
        </p:nvSpPr>
        <p:spPr>
          <a:xfrm>
            <a:off x="8474075" y="1973263"/>
            <a:ext cx="179388"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73" name="直接连接符 18572"/>
          <p:cNvSpPr/>
          <p:nvPr/>
        </p:nvSpPr>
        <p:spPr>
          <a:xfrm flipV="1">
            <a:off x="8656638" y="1970088"/>
            <a:ext cx="16033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74" name="直接连接符 18573"/>
          <p:cNvSpPr/>
          <p:nvPr/>
        </p:nvSpPr>
        <p:spPr>
          <a:xfrm flipH="1" flipV="1">
            <a:off x="8656638" y="1795463"/>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75" name="直接连接符 18574"/>
          <p:cNvSpPr/>
          <p:nvPr/>
        </p:nvSpPr>
        <p:spPr>
          <a:xfrm flipH="1" flipV="1">
            <a:off x="8636000" y="1433513"/>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76" name="直接连接符 18575"/>
          <p:cNvSpPr/>
          <p:nvPr/>
        </p:nvSpPr>
        <p:spPr>
          <a:xfrm flipV="1">
            <a:off x="8648700" y="1255713"/>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77" name="直接连接符 18576"/>
          <p:cNvSpPr/>
          <p:nvPr/>
        </p:nvSpPr>
        <p:spPr>
          <a:xfrm flipH="1" flipV="1">
            <a:off x="8656638" y="1074738"/>
            <a:ext cx="16033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78" name="直接连接符 18577"/>
          <p:cNvSpPr/>
          <p:nvPr/>
        </p:nvSpPr>
        <p:spPr>
          <a:xfrm flipH="1">
            <a:off x="8494713" y="1074738"/>
            <a:ext cx="1619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79" name="直接连接符 18578"/>
          <p:cNvSpPr/>
          <p:nvPr/>
        </p:nvSpPr>
        <p:spPr>
          <a:xfrm flipH="1">
            <a:off x="8131175" y="1252538"/>
            <a:ext cx="36353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80" name="直接连接符 18579"/>
          <p:cNvSpPr/>
          <p:nvPr/>
        </p:nvSpPr>
        <p:spPr>
          <a:xfrm flipH="1" flipV="1">
            <a:off x="7956550" y="1074738"/>
            <a:ext cx="1746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81" name="直接连接符 18580"/>
          <p:cNvSpPr/>
          <p:nvPr/>
        </p:nvSpPr>
        <p:spPr>
          <a:xfrm flipH="1">
            <a:off x="7775575" y="1076325"/>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82" name="直接连接符 18581"/>
          <p:cNvSpPr/>
          <p:nvPr/>
        </p:nvSpPr>
        <p:spPr>
          <a:xfrm>
            <a:off x="7775575" y="1257300"/>
            <a:ext cx="180975"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83" name="直接连接符 18582"/>
          <p:cNvSpPr/>
          <p:nvPr/>
        </p:nvSpPr>
        <p:spPr>
          <a:xfrm>
            <a:off x="7956550" y="1436688"/>
            <a:ext cx="1588"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84" name="直接连接符 18583"/>
          <p:cNvSpPr/>
          <p:nvPr/>
        </p:nvSpPr>
        <p:spPr>
          <a:xfrm rot="-5400000" flipH="1" flipV="1">
            <a:off x="7777163" y="1792288"/>
            <a:ext cx="17780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85" name="直接连接符 18584"/>
          <p:cNvSpPr/>
          <p:nvPr/>
        </p:nvSpPr>
        <p:spPr>
          <a:xfrm flipH="1">
            <a:off x="7346950" y="1965325"/>
            <a:ext cx="428625"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86" name="直接连接符 18585"/>
          <p:cNvSpPr/>
          <p:nvPr/>
        </p:nvSpPr>
        <p:spPr>
          <a:xfrm flipH="1" flipV="1">
            <a:off x="7207250" y="1795463"/>
            <a:ext cx="158750"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87" name="直接连接符 18586"/>
          <p:cNvSpPr/>
          <p:nvPr/>
        </p:nvSpPr>
        <p:spPr>
          <a:xfrm flipH="1" flipV="1">
            <a:off x="7185025" y="1433513"/>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88" name="直接连接符 18587"/>
          <p:cNvSpPr/>
          <p:nvPr/>
        </p:nvSpPr>
        <p:spPr>
          <a:xfrm flipV="1">
            <a:off x="7197725" y="1255713"/>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89" name="直接连接符 18588"/>
          <p:cNvSpPr/>
          <p:nvPr/>
        </p:nvSpPr>
        <p:spPr>
          <a:xfrm flipH="1" flipV="1">
            <a:off x="7207250" y="1074738"/>
            <a:ext cx="15875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90" name="直接连接符 18589"/>
          <p:cNvSpPr/>
          <p:nvPr/>
        </p:nvSpPr>
        <p:spPr>
          <a:xfrm flipH="1">
            <a:off x="7043738" y="1074738"/>
            <a:ext cx="163512"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91" name="直接连接符 18590"/>
          <p:cNvSpPr/>
          <p:nvPr/>
        </p:nvSpPr>
        <p:spPr>
          <a:xfrm flipH="1">
            <a:off x="6640513" y="1252538"/>
            <a:ext cx="403225"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68" name="矩形 18591"/>
          <p:cNvSpPr/>
          <p:nvPr/>
        </p:nvSpPr>
        <p:spPr>
          <a:xfrm>
            <a:off x="3182938" y="3770313"/>
            <a:ext cx="2900362" cy="2879725"/>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69" name="直接连接符 18592"/>
          <p:cNvSpPr/>
          <p:nvPr/>
        </p:nvSpPr>
        <p:spPr>
          <a:xfrm>
            <a:off x="3182938" y="4491038"/>
            <a:ext cx="2900362"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70" name="直接连接符 18593"/>
          <p:cNvSpPr/>
          <p:nvPr/>
        </p:nvSpPr>
        <p:spPr>
          <a:xfrm>
            <a:off x="3182938" y="5930900"/>
            <a:ext cx="2900362"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71" name="直接连接符 18594"/>
          <p:cNvSpPr/>
          <p:nvPr/>
        </p:nvSpPr>
        <p:spPr>
          <a:xfrm>
            <a:off x="3182938" y="5210175"/>
            <a:ext cx="2900362"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72" name="直接连接符 18595"/>
          <p:cNvSpPr/>
          <p:nvPr/>
        </p:nvSpPr>
        <p:spPr>
          <a:xfrm>
            <a:off x="3908425" y="3770313"/>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73" name="直接连接符 18596"/>
          <p:cNvSpPr/>
          <p:nvPr/>
        </p:nvSpPr>
        <p:spPr>
          <a:xfrm>
            <a:off x="5357813" y="3770313"/>
            <a:ext cx="1587"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74" name="直接连接符 18597"/>
          <p:cNvSpPr/>
          <p:nvPr/>
        </p:nvSpPr>
        <p:spPr>
          <a:xfrm>
            <a:off x="4633913" y="3770313"/>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75" name="直接连接符 18598"/>
          <p:cNvSpPr/>
          <p:nvPr/>
        </p:nvSpPr>
        <p:spPr>
          <a:xfrm>
            <a:off x="3182938" y="4130675"/>
            <a:ext cx="2900362"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76" name="直接连接符 18599"/>
          <p:cNvSpPr/>
          <p:nvPr/>
        </p:nvSpPr>
        <p:spPr>
          <a:xfrm>
            <a:off x="3162300" y="4840288"/>
            <a:ext cx="2900363"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77" name="直接连接符 18600"/>
          <p:cNvSpPr/>
          <p:nvPr/>
        </p:nvSpPr>
        <p:spPr>
          <a:xfrm>
            <a:off x="3162300" y="5568950"/>
            <a:ext cx="2900363"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78" name="直接连接符 18601"/>
          <p:cNvSpPr/>
          <p:nvPr/>
        </p:nvSpPr>
        <p:spPr>
          <a:xfrm>
            <a:off x="3182938" y="6289675"/>
            <a:ext cx="2900362"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79" name="直接连接符 18602"/>
          <p:cNvSpPr/>
          <p:nvPr/>
        </p:nvSpPr>
        <p:spPr>
          <a:xfrm>
            <a:off x="3544888" y="3770313"/>
            <a:ext cx="1587"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80" name="直接连接符 18603"/>
          <p:cNvSpPr/>
          <p:nvPr/>
        </p:nvSpPr>
        <p:spPr>
          <a:xfrm>
            <a:off x="4270375" y="3770313"/>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81" name="直接连接符 18604"/>
          <p:cNvSpPr/>
          <p:nvPr/>
        </p:nvSpPr>
        <p:spPr>
          <a:xfrm>
            <a:off x="5029200" y="3770313"/>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582" name="直接连接符 18605"/>
          <p:cNvSpPr/>
          <p:nvPr/>
        </p:nvSpPr>
        <p:spPr>
          <a:xfrm>
            <a:off x="5721350" y="3770313"/>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7" name="直接连接符 18606"/>
          <p:cNvSpPr/>
          <p:nvPr/>
        </p:nvSpPr>
        <p:spPr>
          <a:xfrm flipH="1" flipV="1">
            <a:off x="3544888" y="3949700"/>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8" name="直接连接符 18607"/>
          <p:cNvSpPr/>
          <p:nvPr/>
        </p:nvSpPr>
        <p:spPr>
          <a:xfrm flipH="1">
            <a:off x="3363913" y="3949700"/>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9" name="直接连接符 18608"/>
          <p:cNvSpPr/>
          <p:nvPr/>
        </p:nvSpPr>
        <p:spPr>
          <a:xfrm>
            <a:off x="3363913" y="4130675"/>
            <a:ext cx="180975"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10" name="直接连接符 18609"/>
          <p:cNvSpPr/>
          <p:nvPr/>
        </p:nvSpPr>
        <p:spPr>
          <a:xfrm>
            <a:off x="3544888" y="4310063"/>
            <a:ext cx="1587"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11" name="直接连接符 18610"/>
          <p:cNvSpPr/>
          <p:nvPr/>
        </p:nvSpPr>
        <p:spPr>
          <a:xfrm rot="-5400000" flipH="1" flipV="1">
            <a:off x="3363913" y="4665663"/>
            <a:ext cx="17780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12" name="直接连接符 18611"/>
          <p:cNvSpPr/>
          <p:nvPr/>
        </p:nvSpPr>
        <p:spPr>
          <a:xfrm rot="-5400000" flipH="1">
            <a:off x="3363913" y="484663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13" name="直接连接符 18612"/>
          <p:cNvSpPr/>
          <p:nvPr/>
        </p:nvSpPr>
        <p:spPr>
          <a:xfrm rot="-5400000">
            <a:off x="3546475" y="4848225"/>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14" name="直接连接符 18613"/>
          <p:cNvSpPr/>
          <p:nvPr/>
        </p:nvSpPr>
        <p:spPr>
          <a:xfrm rot="-5400000">
            <a:off x="3906838" y="4656138"/>
            <a:ext cx="0"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15" name="直接连接符 18614"/>
          <p:cNvSpPr/>
          <p:nvPr/>
        </p:nvSpPr>
        <p:spPr>
          <a:xfrm rot="5400000" flipV="1">
            <a:off x="4090988" y="4846638"/>
            <a:ext cx="17938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16" name="直接连接符 18615"/>
          <p:cNvSpPr/>
          <p:nvPr/>
        </p:nvSpPr>
        <p:spPr>
          <a:xfrm rot="5400000">
            <a:off x="4087813" y="5197475"/>
            <a:ext cx="354012"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17" name="直接连接符 18616"/>
          <p:cNvSpPr/>
          <p:nvPr/>
        </p:nvSpPr>
        <p:spPr>
          <a:xfrm rot="-5400000" flipH="1" flipV="1">
            <a:off x="4089400" y="5389563"/>
            <a:ext cx="17780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18" name="直接连接符 18617"/>
          <p:cNvSpPr/>
          <p:nvPr/>
        </p:nvSpPr>
        <p:spPr>
          <a:xfrm flipH="1">
            <a:off x="3725863" y="5568950"/>
            <a:ext cx="36195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19" name="直接连接符 18618"/>
          <p:cNvSpPr/>
          <p:nvPr/>
        </p:nvSpPr>
        <p:spPr>
          <a:xfrm flipH="1" flipV="1">
            <a:off x="3544888" y="5391150"/>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20" name="直接连接符 18619"/>
          <p:cNvSpPr/>
          <p:nvPr/>
        </p:nvSpPr>
        <p:spPr>
          <a:xfrm flipH="1">
            <a:off x="3363913" y="5391150"/>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21" name="直接连接符 18620"/>
          <p:cNvSpPr/>
          <p:nvPr/>
        </p:nvSpPr>
        <p:spPr>
          <a:xfrm>
            <a:off x="3363913" y="5572125"/>
            <a:ext cx="180975"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22" name="直接连接符 18621"/>
          <p:cNvSpPr/>
          <p:nvPr/>
        </p:nvSpPr>
        <p:spPr>
          <a:xfrm>
            <a:off x="3544888" y="5751513"/>
            <a:ext cx="1587"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23" name="直接连接符 18622"/>
          <p:cNvSpPr/>
          <p:nvPr/>
        </p:nvSpPr>
        <p:spPr>
          <a:xfrm rot="-5400000" flipH="1" flipV="1">
            <a:off x="3363913" y="6107113"/>
            <a:ext cx="17780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24" name="直接连接符 18623"/>
          <p:cNvSpPr/>
          <p:nvPr/>
        </p:nvSpPr>
        <p:spPr>
          <a:xfrm rot="-5400000" flipH="1">
            <a:off x="3363913" y="628808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25" name="直接连接符 18624"/>
          <p:cNvSpPr/>
          <p:nvPr/>
        </p:nvSpPr>
        <p:spPr>
          <a:xfrm rot="-5400000">
            <a:off x="3546475" y="6289675"/>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26" name="直接连接符 18625"/>
          <p:cNvSpPr/>
          <p:nvPr/>
        </p:nvSpPr>
        <p:spPr>
          <a:xfrm rot="-5400000">
            <a:off x="3908425" y="6110288"/>
            <a:ext cx="0"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27" name="直接连接符 18626"/>
          <p:cNvSpPr/>
          <p:nvPr/>
        </p:nvSpPr>
        <p:spPr>
          <a:xfrm>
            <a:off x="4087813" y="6291263"/>
            <a:ext cx="180975"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28" name="直接连接符 18627"/>
          <p:cNvSpPr/>
          <p:nvPr/>
        </p:nvSpPr>
        <p:spPr>
          <a:xfrm flipV="1">
            <a:off x="4271963" y="6286500"/>
            <a:ext cx="160337"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29" name="直接连接符 18628"/>
          <p:cNvSpPr/>
          <p:nvPr/>
        </p:nvSpPr>
        <p:spPr>
          <a:xfrm flipH="1" flipV="1">
            <a:off x="4271963" y="6111875"/>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30" name="直接连接符 18629"/>
          <p:cNvSpPr/>
          <p:nvPr/>
        </p:nvSpPr>
        <p:spPr>
          <a:xfrm flipH="1" flipV="1">
            <a:off x="4268788" y="5751513"/>
            <a:ext cx="3175"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31" name="直接连接符 18630"/>
          <p:cNvSpPr/>
          <p:nvPr/>
        </p:nvSpPr>
        <p:spPr>
          <a:xfrm flipV="1">
            <a:off x="4271963" y="5572125"/>
            <a:ext cx="160337"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32" name="直接连接符 18631"/>
          <p:cNvSpPr/>
          <p:nvPr/>
        </p:nvSpPr>
        <p:spPr>
          <a:xfrm flipV="1">
            <a:off x="4432300" y="5568950"/>
            <a:ext cx="38258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33" name="直接连接符 18632"/>
          <p:cNvSpPr/>
          <p:nvPr/>
        </p:nvSpPr>
        <p:spPr>
          <a:xfrm>
            <a:off x="4814888" y="5572125"/>
            <a:ext cx="214312"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34" name="直接连接符 18633"/>
          <p:cNvSpPr/>
          <p:nvPr/>
        </p:nvSpPr>
        <p:spPr>
          <a:xfrm>
            <a:off x="5022850" y="5749925"/>
            <a:ext cx="0"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35" name="直接连接符 18634"/>
          <p:cNvSpPr/>
          <p:nvPr/>
        </p:nvSpPr>
        <p:spPr>
          <a:xfrm rot="-5400000" flipH="1" flipV="1">
            <a:off x="4841875" y="6108700"/>
            <a:ext cx="17780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36" name="直接连接符 18635"/>
          <p:cNvSpPr/>
          <p:nvPr/>
        </p:nvSpPr>
        <p:spPr>
          <a:xfrm rot="-5400000" flipH="1">
            <a:off x="4835525" y="6281738"/>
            <a:ext cx="180975"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37" name="直接连接符 18636"/>
          <p:cNvSpPr/>
          <p:nvPr/>
        </p:nvSpPr>
        <p:spPr>
          <a:xfrm rot="-5400000">
            <a:off x="5022850" y="628808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38" name="直接连接符 18637"/>
          <p:cNvSpPr/>
          <p:nvPr/>
        </p:nvSpPr>
        <p:spPr>
          <a:xfrm rot="-5400000">
            <a:off x="5383213" y="6105525"/>
            <a:ext cx="0" cy="36353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39" name="直接连接符 18638"/>
          <p:cNvSpPr/>
          <p:nvPr/>
        </p:nvSpPr>
        <p:spPr>
          <a:xfrm>
            <a:off x="5546725" y="6289675"/>
            <a:ext cx="179388"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40" name="直接连接符 18639"/>
          <p:cNvSpPr/>
          <p:nvPr/>
        </p:nvSpPr>
        <p:spPr>
          <a:xfrm flipV="1">
            <a:off x="5729288" y="6286500"/>
            <a:ext cx="16033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41" name="直接连接符 18640"/>
          <p:cNvSpPr/>
          <p:nvPr/>
        </p:nvSpPr>
        <p:spPr>
          <a:xfrm flipH="1" flipV="1">
            <a:off x="5729288" y="6111875"/>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42" name="直接连接符 18641"/>
          <p:cNvSpPr/>
          <p:nvPr/>
        </p:nvSpPr>
        <p:spPr>
          <a:xfrm flipH="1" flipV="1">
            <a:off x="5726113" y="5749925"/>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43" name="直接连接符 18642"/>
          <p:cNvSpPr/>
          <p:nvPr/>
        </p:nvSpPr>
        <p:spPr>
          <a:xfrm flipV="1">
            <a:off x="5721350" y="5572125"/>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44" name="直接连接符 18643"/>
          <p:cNvSpPr/>
          <p:nvPr/>
        </p:nvSpPr>
        <p:spPr>
          <a:xfrm flipH="1" flipV="1">
            <a:off x="5729288" y="5391150"/>
            <a:ext cx="16033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45" name="直接连接符 18644"/>
          <p:cNvSpPr/>
          <p:nvPr/>
        </p:nvSpPr>
        <p:spPr>
          <a:xfrm flipH="1">
            <a:off x="5567363" y="5391150"/>
            <a:ext cx="1619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46" name="直接连接符 18645"/>
          <p:cNvSpPr/>
          <p:nvPr/>
        </p:nvSpPr>
        <p:spPr>
          <a:xfrm flipH="1">
            <a:off x="5203825" y="5568950"/>
            <a:ext cx="36353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47" name="直接连接符 18646"/>
          <p:cNvSpPr/>
          <p:nvPr/>
        </p:nvSpPr>
        <p:spPr>
          <a:xfrm flipH="1" flipV="1">
            <a:off x="5029200" y="5391150"/>
            <a:ext cx="1746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48" name="直接连接符 18647"/>
          <p:cNvSpPr/>
          <p:nvPr/>
        </p:nvSpPr>
        <p:spPr>
          <a:xfrm flipV="1">
            <a:off x="5029200" y="5030788"/>
            <a:ext cx="0"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49" name="直接连接符 18648"/>
          <p:cNvSpPr/>
          <p:nvPr/>
        </p:nvSpPr>
        <p:spPr>
          <a:xfrm rot="-5400000">
            <a:off x="5035550" y="484663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50" name="直接连接符 18649"/>
          <p:cNvSpPr/>
          <p:nvPr/>
        </p:nvSpPr>
        <p:spPr>
          <a:xfrm rot="-5400000">
            <a:off x="5395913" y="4664075"/>
            <a:ext cx="0" cy="36353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51" name="直接连接符 18650"/>
          <p:cNvSpPr/>
          <p:nvPr/>
        </p:nvSpPr>
        <p:spPr>
          <a:xfrm>
            <a:off x="5559425" y="4848225"/>
            <a:ext cx="179388"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52" name="直接连接符 18651"/>
          <p:cNvSpPr/>
          <p:nvPr/>
        </p:nvSpPr>
        <p:spPr>
          <a:xfrm flipV="1">
            <a:off x="5741988" y="4845050"/>
            <a:ext cx="16033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53" name="直接连接符 18652"/>
          <p:cNvSpPr/>
          <p:nvPr/>
        </p:nvSpPr>
        <p:spPr>
          <a:xfrm flipH="1" flipV="1">
            <a:off x="5741988" y="4670425"/>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54" name="直接连接符 18653"/>
          <p:cNvSpPr/>
          <p:nvPr/>
        </p:nvSpPr>
        <p:spPr>
          <a:xfrm flipH="1" flipV="1">
            <a:off x="5721350" y="4308475"/>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55" name="直接连接符 18654"/>
          <p:cNvSpPr/>
          <p:nvPr/>
        </p:nvSpPr>
        <p:spPr>
          <a:xfrm flipV="1">
            <a:off x="5734050" y="4130675"/>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56" name="直接连接符 18655"/>
          <p:cNvSpPr/>
          <p:nvPr/>
        </p:nvSpPr>
        <p:spPr>
          <a:xfrm flipV="1">
            <a:off x="5902325" y="4127500"/>
            <a:ext cx="371475"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57" name="直接连接符 18656"/>
          <p:cNvSpPr/>
          <p:nvPr/>
        </p:nvSpPr>
        <p:spPr>
          <a:xfrm flipH="1">
            <a:off x="5580063" y="3949700"/>
            <a:ext cx="1619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58" name="直接连接符 18657"/>
          <p:cNvSpPr/>
          <p:nvPr/>
        </p:nvSpPr>
        <p:spPr>
          <a:xfrm flipH="1">
            <a:off x="5216525" y="4127500"/>
            <a:ext cx="36353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59" name="直接连接符 18658"/>
          <p:cNvSpPr/>
          <p:nvPr/>
        </p:nvSpPr>
        <p:spPr>
          <a:xfrm flipH="1" flipV="1">
            <a:off x="5041900" y="3949700"/>
            <a:ext cx="1746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60" name="直接连接符 18659"/>
          <p:cNvSpPr/>
          <p:nvPr/>
        </p:nvSpPr>
        <p:spPr>
          <a:xfrm flipH="1">
            <a:off x="4860925" y="395128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61" name="直接连接符 18660"/>
          <p:cNvSpPr/>
          <p:nvPr/>
        </p:nvSpPr>
        <p:spPr>
          <a:xfrm>
            <a:off x="4860925" y="4132263"/>
            <a:ext cx="180975"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62" name="直接连接符 18661"/>
          <p:cNvSpPr/>
          <p:nvPr/>
        </p:nvSpPr>
        <p:spPr>
          <a:xfrm>
            <a:off x="5041900" y="4311650"/>
            <a:ext cx="1588"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63" name="直接连接符 18662"/>
          <p:cNvSpPr/>
          <p:nvPr/>
        </p:nvSpPr>
        <p:spPr>
          <a:xfrm rot="-5400000" flipH="1" flipV="1">
            <a:off x="4862513" y="4668838"/>
            <a:ext cx="17780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64" name="直接连接符 18663"/>
          <p:cNvSpPr/>
          <p:nvPr/>
        </p:nvSpPr>
        <p:spPr>
          <a:xfrm flipH="1">
            <a:off x="4432300" y="4840288"/>
            <a:ext cx="428625"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65" name="直接连接符 18664"/>
          <p:cNvSpPr/>
          <p:nvPr/>
        </p:nvSpPr>
        <p:spPr>
          <a:xfrm flipH="1" flipV="1">
            <a:off x="4292600" y="4670425"/>
            <a:ext cx="158750"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66" name="直接连接符 18665"/>
          <p:cNvSpPr/>
          <p:nvPr/>
        </p:nvSpPr>
        <p:spPr>
          <a:xfrm flipH="1" flipV="1">
            <a:off x="4270375" y="4308475"/>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67" name="直接连接符 18666"/>
          <p:cNvSpPr/>
          <p:nvPr/>
        </p:nvSpPr>
        <p:spPr>
          <a:xfrm flipV="1">
            <a:off x="4283075" y="4130675"/>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68" name="直接连接符 18667"/>
          <p:cNvSpPr/>
          <p:nvPr/>
        </p:nvSpPr>
        <p:spPr>
          <a:xfrm flipH="1" flipV="1">
            <a:off x="4292600" y="3949700"/>
            <a:ext cx="15875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69" name="直接连接符 18668"/>
          <p:cNvSpPr/>
          <p:nvPr/>
        </p:nvSpPr>
        <p:spPr>
          <a:xfrm flipH="1">
            <a:off x="4129088" y="3949700"/>
            <a:ext cx="163512"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70" name="直接连接符 18669"/>
          <p:cNvSpPr/>
          <p:nvPr/>
        </p:nvSpPr>
        <p:spPr>
          <a:xfrm flipH="1">
            <a:off x="3725863" y="4127500"/>
            <a:ext cx="403225"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47" name="矩形 18670"/>
          <p:cNvSpPr/>
          <p:nvPr/>
        </p:nvSpPr>
        <p:spPr>
          <a:xfrm>
            <a:off x="6094413" y="3770313"/>
            <a:ext cx="2900362" cy="2879725"/>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48" name="直接连接符 18671"/>
          <p:cNvSpPr/>
          <p:nvPr/>
        </p:nvSpPr>
        <p:spPr>
          <a:xfrm>
            <a:off x="6094413" y="4491038"/>
            <a:ext cx="2900362"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49" name="直接连接符 18672"/>
          <p:cNvSpPr/>
          <p:nvPr/>
        </p:nvSpPr>
        <p:spPr>
          <a:xfrm>
            <a:off x="6094413" y="5930900"/>
            <a:ext cx="2900362"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50" name="直接连接符 18673"/>
          <p:cNvSpPr/>
          <p:nvPr/>
        </p:nvSpPr>
        <p:spPr>
          <a:xfrm>
            <a:off x="6094413" y="5210175"/>
            <a:ext cx="2900362"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51" name="直接连接符 18674"/>
          <p:cNvSpPr/>
          <p:nvPr/>
        </p:nvSpPr>
        <p:spPr>
          <a:xfrm>
            <a:off x="6819900" y="3770313"/>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52" name="直接连接符 18675"/>
          <p:cNvSpPr/>
          <p:nvPr/>
        </p:nvSpPr>
        <p:spPr>
          <a:xfrm>
            <a:off x="8269288" y="3770313"/>
            <a:ext cx="1587"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53" name="直接连接符 18676"/>
          <p:cNvSpPr/>
          <p:nvPr/>
        </p:nvSpPr>
        <p:spPr>
          <a:xfrm>
            <a:off x="7545388" y="3770313"/>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54" name="直接连接符 18677"/>
          <p:cNvSpPr/>
          <p:nvPr/>
        </p:nvSpPr>
        <p:spPr>
          <a:xfrm>
            <a:off x="6094413" y="4130675"/>
            <a:ext cx="2900362"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55" name="直接连接符 18678"/>
          <p:cNvSpPr/>
          <p:nvPr/>
        </p:nvSpPr>
        <p:spPr>
          <a:xfrm>
            <a:off x="6073775" y="4840288"/>
            <a:ext cx="2900363"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56" name="直接连接符 18679"/>
          <p:cNvSpPr/>
          <p:nvPr/>
        </p:nvSpPr>
        <p:spPr>
          <a:xfrm>
            <a:off x="6073775" y="5568950"/>
            <a:ext cx="2900363"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57" name="直接连接符 18680"/>
          <p:cNvSpPr/>
          <p:nvPr/>
        </p:nvSpPr>
        <p:spPr>
          <a:xfrm>
            <a:off x="6094413" y="6289675"/>
            <a:ext cx="2900362"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58" name="直接连接符 18681"/>
          <p:cNvSpPr/>
          <p:nvPr/>
        </p:nvSpPr>
        <p:spPr>
          <a:xfrm>
            <a:off x="6456363" y="3770313"/>
            <a:ext cx="1587"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59" name="直接连接符 18682"/>
          <p:cNvSpPr/>
          <p:nvPr/>
        </p:nvSpPr>
        <p:spPr>
          <a:xfrm>
            <a:off x="7181850" y="3770313"/>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60" name="直接连接符 18683"/>
          <p:cNvSpPr/>
          <p:nvPr/>
        </p:nvSpPr>
        <p:spPr>
          <a:xfrm>
            <a:off x="7940675" y="3770313"/>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661" name="直接连接符 18684"/>
          <p:cNvSpPr/>
          <p:nvPr/>
        </p:nvSpPr>
        <p:spPr>
          <a:xfrm>
            <a:off x="8632825" y="3770313"/>
            <a:ext cx="0" cy="2879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86" name="直接连接符 18685"/>
          <p:cNvSpPr/>
          <p:nvPr/>
        </p:nvSpPr>
        <p:spPr>
          <a:xfrm flipH="1" flipV="1">
            <a:off x="6456363" y="3949700"/>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87" name="直接连接符 18686"/>
          <p:cNvSpPr/>
          <p:nvPr/>
        </p:nvSpPr>
        <p:spPr>
          <a:xfrm flipH="1" flipV="1">
            <a:off x="6456363" y="3594100"/>
            <a:ext cx="0" cy="3556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88" name="直接连接符 18687"/>
          <p:cNvSpPr/>
          <p:nvPr/>
        </p:nvSpPr>
        <p:spPr>
          <a:xfrm>
            <a:off x="6275388" y="4130675"/>
            <a:ext cx="180975"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89" name="直接连接符 18688"/>
          <p:cNvSpPr/>
          <p:nvPr/>
        </p:nvSpPr>
        <p:spPr>
          <a:xfrm>
            <a:off x="6456363" y="4310063"/>
            <a:ext cx="1587"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90" name="直接连接符 18689"/>
          <p:cNvSpPr/>
          <p:nvPr/>
        </p:nvSpPr>
        <p:spPr>
          <a:xfrm rot="-5400000" flipH="1" flipV="1">
            <a:off x="6275388" y="4665663"/>
            <a:ext cx="17780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91" name="直接连接符 18690"/>
          <p:cNvSpPr/>
          <p:nvPr/>
        </p:nvSpPr>
        <p:spPr>
          <a:xfrm rot="-5400000" flipH="1">
            <a:off x="6275388" y="484663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92" name="直接连接符 18691"/>
          <p:cNvSpPr/>
          <p:nvPr/>
        </p:nvSpPr>
        <p:spPr>
          <a:xfrm rot="-5400000">
            <a:off x="6457950" y="4848225"/>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93" name="直接连接符 18692"/>
          <p:cNvSpPr/>
          <p:nvPr/>
        </p:nvSpPr>
        <p:spPr>
          <a:xfrm rot="-5400000">
            <a:off x="6818313" y="4656138"/>
            <a:ext cx="0"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94" name="直接连接符 18693"/>
          <p:cNvSpPr/>
          <p:nvPr/>
        </p:nvSpPr>
        <p:spPr>
          <a:xfrm rot="5400000" flipV="1">
            <a:off x="7002463" y="4846638"/>
            <a:ext cx="17938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95" name="直接连接符 18694"/>
          <p:cNvSpPr/>
          <p:nvPr/>
        </p:nvSpPr>
        <p:spPr>
          <a:xfrm rot="5400000">
            <a:off x="6999288" y="5197475"/>
            <a:ext cx="354012"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96" name="直接连接符 18695"/>
          <p:cNvSpPr/>
          <p:nvPr/>
        </p:nvSpPr>
        <p:spPr>
          <a:xfrm rot="-5400000" flipH="1" flipV="1">
            <a:off x="7000875" y="5389563"/>
            <a:ext cx="17780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97" name="直接连接符 18696"/>
          <p:cNvSpPr/>
          <p:nvPr/>
        </p:nvSpPr>
        <p:spPr>
          <a:xfrm flipH="1">
            <a:off x="6637338" y="5568950"/>
            <a:ext cx="36195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98" name="直接连接符 18697"/>
          <p:cNvSpPr/>
          <p:nvPr/>
        </p:nvSpPr>
        <p:spPr>
          <a:xfrm flipH="1" flipV="1">
            <a:off x="6456363" y="5391150"/>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99" name="直接连接符 18698"/>
          <p:cNvSpPr/>
          <p:nvPr/>
        </p:nvSpPr>
        <p:spPr>
          <a:xfrm flipH="1">
            <a:off x="6275388" y="5391150"/>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00" name="直接连接符 18699"/>
          <p:cNvSpPr/>
          <p:nvPr/>
        </p:nvSpPr>
        <p:spPr>
          <a:xfrm>
            <a:off x="6275388" y="5572125"/>
            <a:ext cx="180975"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01" name="直接连接符 18700"/>
          <p:cNvSpPr/>
          <p:nvPr/>
        </p:nvSpPr>
        <p:spPr>
          <a:xfrm>
            <a:off x="6456363" y="5751513"/>
            <a:ext cx="1587"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02" name="直接连接符 18701"/>
          <p:cNvSpPr/>
          <p:nvPr/>
        </p:nvSpPr>
        <p:spPr>
          <a:xfrm rot="-5400000" flipH="1" flipV="1">
            <a:off x="6275388" y="6107113"/>
            <a:ext cx="17780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03" name="直接连接符 18702"/>
          <p:cNvSpPr/>
          <p:nvPr/>
        </p:nvSpPr>
        <p:spPr>
          <a:xfrm rot="-5400000" flipH="1">
            <a:off x="6275388" y="628808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04" name="直接连接符 18703"/>
          <p:cNvSpPr/>
          <p:nvPr/>
        </p:nvSpPr>
        <p:spPr>
          <a:xfrm rot="-5400000">
            <a:off x="6457950" y="6289675"/>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05" name="直接连接符 18704"/>
          <p:cNvSpPr/>
          <p:nvPr/>
        </p:nvSpPr>
        <p:spPr>
          <a:xfrm rot="-5400000">
            <a:off x="6819900" y="6110288"/>
            <a:ext cx="0"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06" name="直接连接符 18705"/>
          <p:cNvSpPr/>
          <p:nvPr/>
        </p:nvSpPr>
        <p:spPr>
          <a:xfrm>
            <a:off x="6999288" y="6291263"/>
            <a:ext cx="180975"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07" name="直接连接符 18706"/>
          <p:cNvSpPr/>
          <p:nvPr/>
        </p:nvSpPr>
        <p:spPr>
          <a:xfrm flipV="1">
            <a:off x="7183438" y="6286500"/>
            <a:ext cx="160337"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08" name="直接连接符 18707"/>
          <p:cNvSpPr/>
          <p:nvPr/>
        </p:nvSpPr>
        <p:spPr>
          <a:xfrm flipH="1" flipV="1">
            <a:off x="7183438" y="6111875"/>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09" name="直接连接符 18708"/>
          <p:cNvSpPr/>
          <p:nvPr/>
        </p:nvSpPr>
        <p:spPr>
          <a:xfrm flipH="1" flipV="1">
            <a:off x="7180263" y="5751513"/>
            <a:ext cx="3175"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10" name="直接连接符 18709"/>
          <p:cNvSpPr/>
          <p:nvPr/>
        </p:nvSpPr>
        <p:spPr>
          <a:xfrm flipV="1">
            <a:off x="7183438" y="5572125"/>
            <a:ext cx="160337"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11" name="直接连接符 18710"/>
          <p:cNvSpPr/>
          <p:nvPr/>
        </p:nvSpPr>
        <p:spPr>
          <a:xfrm flipV="1">
            <a:off x="7343775" y="5568950"/>
            <a:ext cx="38258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12" name="直接连接符 18711"/>
          <p:cNvSpPr/>
          <p:nvPr/>
        </p:nvSpPr>
        <p:spPr>
          <a:xfrm>
            <a:off x="7726363" y="5572125"/>
            <a:ext cx="214312"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13" name="直接连接符 18712"/>
          <p:cNvSpPr/>
          <p:nvPr/>
        </p:nvSpPr>
        <p:spPr>
          <a:xfrm>
            <a:off x="7934325" y="5749925"/>
            <a:ext cx="0"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14" name="直接连接符 18713"/>
          <p:cNvSpPr/>
          <p:nvPr/>
        </p:nvSpPr>
        <p:spPr>
          <a:xfrm rot="-5400000" flipH="1" flipV="1">
            <a:off x="7753350" y="6108700"/>
            <a:ext cx="17780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15" name="直接连接符 18714"/>
          <p:cNvSpPr/>
          <p:nvPr/>
        </p:nvSpPr>
        <p:spPr>
          <a:xfrm rot="-5400000" flipH="1">
            <a:off x="7747000" y="6281738"/>
            <a:ext cx="180975"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16" name="直接连接符 18715"/>
          <p:cNvSpPr/>
          <p:nvPr/>
        </p:nvSpPr>
        <p:spPr>
          <a:xfrm rot="-5400000">
            <a:off x="7934325" y="628808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17" name="直接连接符 18716"/>
          <p:cNvSpPr/>
          <p:nvPr/>
        </p:nvSpPr>
        <p:spPr>
          <a:xfrm rot="-5400000">
            <a:off x="8294688" y="6105525"/>
            <a:ext cx="0" cy="36353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18" name="直接连接符 18717"/>
          <p:cNvSpPr/>
          <p:nvPr/>
        </p:nvSpPr>
        <p:spPr>
          <a:xfrm>
            <a:off x="8458200" y="6289675"/>
            <a:ext cx="179388"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19" name="直接连接符 18718"/>
          <p:cNvSpPr/>
          <p:nvPr/>
        </p:nvSpPr>
        <p:spPr>
          <a:xfrm flipV="1">
            <a:off x="8640763" y="6286500"/>
            <a:ext cx="16033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20" name="直接连接符 18719"/>
          <p:cNvSpPr/>
          <p:nvPr/>
        </p:nvSpPr>
        <p:spPr>
          <a:xfrm flipH="1" flipV="1">
            <a:off x="8640763" y="6111875"/>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21" name="直接连接符 18720"/>
          <p:cNvSpPr/>
          <p:nvPr/>
        </p:nvSpPr>
        <p:spPr>
          <a:xfrm flipH="1" flipV="1">
            <a:off x="8637588" y="5749925"/>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22" name="直接连接符 18721"/>
          <p:cNvSpPr/>
          <p:nvPr/>
        </p:nvSpPr>
        <p:spPr>
          <a:xfrm flipV="1">
            <a:off x="8632825" y="5572125"/>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23" name="直接连接符 18722"/>
          <p:cNvSpPr/>
          <p:nvPr/>
        </p:nvSpPr>
        <p:spPr>
          <a:xfrm flipH="1" flipV="1">
            <a:off x="8640763" y="5391150"/>
            <a:ext cx="16033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24" name="直接连接符 18723"/>
          <p:cNvSpPr/>
          <p:nvPr/>
        </p:nvSpPr>
        <p:spPr>
          <a:xfrm flipH="1">
            <a:off x="8478838" y="5391150"/>
            <a:ext cx="1619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25" name="直接连接符 18724"/>
          <p:cNvSpPr/>
          <p:nvPr/>
        </p:nvSpPr>
        <p:spPr>
          <a:xfrm flipH="1">
            <a:off x="8115300" y="5568950"/>
            <a:ext cx="36353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26" name="直接连接符 18725"/>
          <p:cNvSpPr/>
          <p:nvPr/>
        </p:nvSpPr>
        <p:spPr>
          <a:xfrm flipH="1" flipV="1">
            <a:off x="7940675" y="5391150"/>
            <a:ext cx="1746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27" name="直接连接符 18726"/>
          <p:cNvSpPr/>
          <p:nvPr/>
        </p:nvSpPr>
        <p:spPr>
          <a:xfrm flipV="1">
            <a:off x="7940675" y="5030788"/>
            <a:ext cx="0" cy="3603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28" name="直接连接符 18727"/>
          <p:cNvSpPr/>
          <p:nvPr/>
        </p:nvSpPr>
        <p:spPr>
          <a:xfrm rot="-5400000">
            <a:off x="7947025" y="484663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29" name="直接连接符 18728"/>
          <p:cNvSpPr/>
          <p:nvPr/>
        </p:nvSpPr>
        <p:spPr>
          <a:xfrm rot="-5400000">
            <a:off x="8307388" y="4664075"/>
            <a:ext cx="0" cy="36353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30" name="直接连接符 18729"/>
          <p:cNvSpPr/>
          <p:nvPr/>
        </p:nvSpPr>
        <p:spPr>
          <a:xfrm>
            <a:off x="8470900" y="4848225"/>
            <a:ext cx="179388" cy="1793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31" name="直接连接符 18730"/>
          <p:cNvSpPr/>
          <p:nvPr/>
        </p:nvSpPr>
        <p:spPr>
          <a:xfrm flipV="1">
            <a:off x="8653463" y="4845050"/>
            <a:ext cx="16033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32" name="直接连接符 18731"/>
          <p:cNvSpPr/>
          <p:nvPr/>
        </p:nvSpPr>
        <p:spPr>
          <a:xfrm flipH="1" flipV="1">
            <a:off x="8653463" y="4670425"/>
            <a:ext cx="160337"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33" name="直接连接符 18732"/>
          <p:cNvSpPr/>
          <p:nvPr/>
        </p:nvSpPr>
        <p:spPr>
          <a:xfrm flipH="1" flipV="1">
            <a:off x="8632825" y="4308475"/>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34" name="直接连接符 18733"/>
          <p:cNvSpPr/>
          <p:nvPr/>
        </p:nvSpPr>
        <p:spPr>
          <a:xfrm flipV="1">
            <a:off x="8645525" y="4130675"/>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35" name="直接连接符 18734"/>
          <p:cNvSpPr/>
          <p:nvPr/>
        </p:nvSpPr>
        <p:spPr>
          <a:xfrm flipH="1" flipV="1">
            <a:off x="8653463" y="3949700"/>
            <a:ext cx="16033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36" name="直接连接符 18735"/>
          <p:cNvSpPr/>
          <p:nvPr/>
        </p:nvSpPr>
        <p:spPr>
          <a:xfrm flipH="1">
            <a:off x="8491538" y="3949700"/>
            <a:ext cx="1619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37" name="直接连接符 18736"/>
          <p:cNvSpPr/>
          <p:nvPr/>
        </p:nvSpPr>
        <p:spPr>
          <a:xfrm flipH="1">
            <a:off x="8128000" y="4127500"/>
            <a:ext cx="363538"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38" name="直接连接符 18737"/>
          <p:cNvSpPr/>
          <p:nvPr/>
        </p:nvSpPr>
        <p:spPr>
          <a:xfrm flipH="1" flipV="1">
            <a:off x="7953375" y="3949700"/>
            <a:ext cx="17462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39" name="直接连接符 18738"/>
          <p:cNvSpPr/>
          <p:nvPr/>
        </p:nvSpPr>
        <p:spPr>
          <a:xfrm flipH="1">
            <a:off x="7772400" y="3951288"/>
            <a:ext cx="180975"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40" name="直接连接符 18739"/>
          <p:cNvSpPr/>
          <p:nvPr/>
        </p:nvSpPr>
        <p:spPr>
          <a:xfrm>
            <a:off x="7772400" y="4132263"/>
            <a:ext cx="180975" cy="1793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41" name="直接连接符 18740"/>
          <p:cNvSpPr/>
          <p:nvPr/>
        </p:nvSpPr>
        <p:spPr>
          <a:xfrm>
            <a:off x="7953375" y="4311650"/>
            <a:ext cx="1588" cy="3603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42" name="直接连接符 18741"/>
          <p:cNvSpPr/>
          <p:nvPr/>
        </p:nvSpPr>
        <p:spPr>
          <a:xfrm rot="-5400000" flipH="1" flipV="1">
            <a:off x="7773988" y="4668838"/>
            <a:ext cx="17780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43" name="直接连接符 18742"/>
          <p:cNvSpPr/>
          <p:nvPr/>
        </p:nvSpPr>
        <p:spPr>
          <a:xfrm flipH="1">
            <a:off x="7343775" y="4840288"/>
            <a:ext cx="428625"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44" name="直接连接符 18743"/>
          <p:cNvSpPr/>
          <p:nvPr/>
        </p:nvSpPr>
        <p:spPr>
          <a:xfrm flipH="1" flipV="1">
            <a:off x="7204075" y="4670425"/>
            <a:ext cx="158750" cy="1746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45" name="直接连接符 18744"/>
          <p:cNvSpPr/>
          <p:nvPr/>
        </p:nvSpPr>
        <p:spPr>
          <a:xfrm flipH="1" flipV="1">
            <a:off x="7181850" y="4308475"/>
            <a:ext cx="3175" cy="3619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46" name="直接连接符 18745"/>
          <p:cNvSpPr/>
          <p:nvPr/>
        </p:nvSpPr>
        <p:spPr>
          <a:xfrm flipV="1">
            <a:off x="7194550" y="4130675"/>
            <a:ext cx="168275"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47" name="直接连接符 18746"/>
          <p:cNvSpPr/>
          <p:nvPr/>
        </p:nvSpPr>
        <p:spPr>
          <a:xfrm flipH="1" flipV="1">
            <a:off x="7204075" y="3949700"/>
            <a:ext cx="15875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48" name="直接连接符 18747"/>
          <p:cNvSpPr/>
          <p:nvPr/>
        </p:nvSpPr>
        <p:spPr>
          <a:xfrm flipH="1">
            <a:off x="7040563" y="3949700"/>
            <a:ext cx="163512"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49" name="直接连接符 18748"/>
          <p:cNvSpPr/>
          <p:nvPr/>
        </p:nvSpPr>
        <p:spPr>
          <a:xfrm flipH="1">
            <a:off x="6637338" y="4127500"/>
            <a:ext cx="403225"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7726" name="文本框 18749"/>
          <p:cNvSpPr txBox="1"/>
          <p:nvPr/>
        </p:nvSpPr>
        <p:spPr>
          <a:xfrm>
            <a:off x="2094865" y="1624013"/>
            <a:ext cx="670560" cy="4319587"/>
          </a:xfrm>
          <a:prstGeom prst="rect">
            <a:avLst/>
          </a:prstGeom>
          <a:noFill/>
          <a:ln w="9525">
            <a:noFill/>
          </a:ln>
        </p:spPr>
        <p:txBody>
          <a:bodyPr vert="eaVert" anchor="t">
            <a:spAutoFit/>
          </a:bodyPr>
          <a:p>
            <a:pPr lvl="0">
              <a:spcBef>
                <a:spcPct val="50000"/>
              </a:spcBef>
            </a:pPr>
            <a:r>
              <a:rPr lang="en-US" altLang="zh-CN" sz="3200">
                <a:latin typeface="Arial" panose="020B0604020202020204" charset="-116"/>
                <a:ea typeface="宋体" panose="02010600030101010101" pitchFamily="2" charset="-122"/>
              </a:rPr>
              <a:t>256</a:t>
            </a:r>
            <a:r>
              <a:rPr lang="zh-CN" altLang="en-US" sz="3200">
                <a:latin typeface="Arial" panose="020B0604020202020204" charset="-116"/>
                <a:ea typeface="宋体" panose="02010600030101010101" pitchFamily="2" charset="-122"/>
              </a:rPr>
              <a:t>等分方格</a:t>
            </a:r>
            <a:endParaRPr lang="zh-CN" altLang="en-US" sz="3200">
              <a:latin typeface="Arial" panose="020B0604020202020204" charset="-116"/>
              <a:ea typeface="宋体" panose="02010600030101010101" pitchFamily="2" charset="-122"/>
            </a:endParaRPr>
          </a:p>
        </p:txBody>
      </p:sp>
      <p:sp>
        <p:nvSpPr>
          <p:cNvPr id="103" name="任意多边形 102"/>
          <p:cNvSpPr/>
          <p:nvPr>
            <p:custDataLst>
              <p:tags r:id="rId1"/>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custDataLst>
              <p:tags r:id="rId3"/>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8449"/>
                                        </p:tgtEl>
                                        <p:attrNameLst>
                                          <p:attrName>style.visibility</p:attrName>
                                        </p:attrNameLst>
                                      </p:cBhvr>
                                      <p:to>
                                        <p:strVal val="visible"/>
                                      </p:to>
                                    </p:set>
                                    <p:animEffect transition="in" filter="wipe(right)">
                                      <p:cBhvr>
                                        <p:cTn id="7" dur="30"/>
                                        <p:tgtEl>
                                          <p:spTgt spid="1844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8450"/>
                                        </p:tgtEl>
                                        <p:attrNameLst>
                                          <p:attrName>style.visibility</p:attrName>
                                        </p:attrNameLst>
                                      </p:cBhvr>
                                      <p:to>
                                        <p:strVal val="visible"/>
                                      </p:to>
                                    </p:set>
                                    <p:animEffect transition="in" filter="wipe(right)">
                                      <p:cBhvr>
                                        <p:cTn id="11" dur="30"/>
                                        <p:tgtEl>
                                          <p:spTgt spid="1845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451"/>
                                        </p:tgtEl>
                                        <p:attrNameLst>
                                          <p:attrName>style.visibility</p:attrName>
                                        </p:attrNameLst>
                                      </p:cBhvr>
                                      <p:to>
                                        <p:strVal val="visible"/>
                                      </p:to>
                                    </p:set>
                                    <p:animEffect transition="in" filter="wipe(left)">
                                      <p:cBhvr>
                                        <p:cTn id="15" dur="30"/>
                                        <p:tgtEl>
                                          <p:spTgt spid="1845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8452"/>
                                        </p:tgtEl>
                                        <p:attrNameLst>
                                          <p:attrName>style.visibility</p:attrName>
                                        </p:attrNameLst>
                                      </p:cBhvr>
                                      <p:to>
                                        <p:strVal val="visible"/>
                                      </p:to>
                                    </p:set>
                                    <p:animEffect transition="in" filter="wipe(up)">
                                      <p:cBhvr>
                                        <p:cTn id="19" dur="30"/>
                                        <p:tgtEl>
                                          <p:spTgt spid="18452"/>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8453"/>
                                        </p:tgtEl>
                                        <p:attrNameLst>
                                          <p:attrName>style.visibility</p:attrName>
                                        </p:attrNameLst>
                                      </p:cBhvr>
                                      <p:to>
                                        <p:strVal val="visible"/>
                                      </p:to>
                                    </p:set>
                                    <p:animEffect transition="in" filter="wipe(right)">
                                      <p:cBhvr>
                                        <p:cTn id="23" dur="30"/>
                                        <p:tgtEl>
                                          <p:spTgt spid="1845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454"/>
                                        </p:tgtEl>
                                        <p:attrNameLst>
                                          <p:attrName>style.visibility</p:attrName>
                                        </p:attrNameLst>
                                      </p:cBhvr>
                                      <p:to>
                                        <p:strVal val="visible"/>
                                      </p:to>
                                    </p:set>
                                    <p:animEffect transition="in" filter="wipe(left)">
                                      <p:cBhvr>
                                        <p:cTn id="27" dur="30"/>
                                        <p:tgtEl>
                                          <p:spTgt spid="18454"/>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455"/>
                                        </p:tgtEl>
                                        <p:attrNameLst>
                                          <p:attrName>style.visibility</p:attrName>
                                        </p:attrNameLst>
                                      </p:cBhvr>
                                      <p:to>
                                        <p:strVal val="visible"/>
                                      </p:to>
                                    </p:set>
                                    <p:animEffect transition="in" filter="wipe(left)">
                                      <p:cBhvr>
                                        <p:cTn id="31" dur="30"/>
                                        <p:tgtEl>
                                          <p:spTgt spid="18455"/>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8456"/>
                                        </p:tgtEl>
                                        <p:attrNameLst>
                                          <p:attrName>style.visibility</p:attrName>
                                        </p:attrNameLst>
                                      </p:cBhvr>
                                      <p:to>
                                        <p:strVal val="visible"/>
                                      </p:to>
                                    </p:set>
                                    <p:animEffect transition="in" filter="wipe(left)">
                                      <p:cBhvr>
                                        <p:cTn id="35" dur="30"/>
                                        <p:tgtEl>
                                          <p:spTgt spid="18456"/>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8457"/>
                                        </p:tgtEl>
                                        <p:attrNameLst>
                                          <p:attrName>style.visibility</p:attrName>
                                        </p:attrNameLst>
                                      </p:cBhvr>
                                      <p:to>
                                        <p:strVal val="visible"/>
                                      </p:to>
                                    </p:set>
                                    <p:animEffect transition="in" filter="wipe(left)">
                                      <p:cBhvr>
                                        <p:cTn id="39" dur="30"/>
                                        <p:tgtEl>
                                          <p:spTgt spid="18457"/>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8458"/>
                                        </p:tgtEl>
                                        <p:attrNameLst>
                                          <p:attrName>style.visibility</p:attrName>
                                        </p:attrNameLst>
                                      </p:cBhvr>
                                      <p:to>
                                        <p:strVal val="visible"/>
                                      </p:to>
                                    </p:set>
                                    <p:animEffect transition="in" filter="wipe(up)">
                                      <p:cBhvr>
                                        <p:cTn id="43" dur="30"/>
                                        <p:tgtEl>
                                          <p:spTgt spid="18458"/>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18459"/>
                                        </p:tgtEl>
                                        <p:attrNameLst>
                                          <p:attrName>style.visibility</p:attrName>
                                        </p:attrNameLst>
                                      </p:cBhvr>
                                      <p:to>
                                        <p:strVal val="visible"/>
                                      </p:to>
                                    </p:set>
                                    <p:animEffect transition="in" filter="wipe(right)">
                                      <p:cBhvr>
                                        <p:cTn id="47" dur="30"/>
                                        <p:tgtEl>
                                          <p:spTgt spid="18459"/>
                                        </p:tgtEl>
                                      </p:cBhvr>
                                    </p:animEffect>
                                  </p:childTnLst>
                                </p:cTn>
                              </p:par>
                            </p:childTnLst>
                          </p:cTn>
                        </p:par>
                        <p:par>
                          <p:cTn id="48" fill="hold">
                            <p:stCondLst>
                              <p:cond delay="5500"/>
                            </p:stCondLst>
                            <p:childTnLst>
                              <p:par>
                                <p:cTn id="49" presetID="22" presetClass="entr" presetSubtype="2" fill="hold" nodeType="afterEffect">
                                  <p:stCondLst>
                                    <p:cond delay="0"/>
                                  </p:stCondLst>
                                  <p:childTnLst>
                                    <p:set>
                                      <p:cBhvr>
                                        <p:cTn id="50" dur="1" fill="hold">
                                          <p:stCondLst>
                                            <p:cond delay="0"/>
                                          </p:stCondLst>
                                        </p:cTn>
                                        <p:tgtEl>
                                          <p:spTgt spid="18460"/>
                                        </p:tgtEl>
                                        <p:attrNameLst>
                                          <p:attrName>style.visibility</p:attrName>
                                        </p:attrNameLst>
                                      </p:cBhvr>
                                      <p:to>
                                        <p:strVal val="visible"/>
                                      </p:to>
                                    </p:set>
                                    <p:animEffect transition="in" filter="wipe(right)">
                                      <p:cBhvr>
                                        <p:cTn id="51" dur="30"/>
                                        <p:tgtEl>
                                          <p:spTgt spid="18460"/>
                                        </p:tgtEl>
                                      </p:cBhvr>
                                    </p:animEffect>
                                  </p:childTnLst>
                                </p:cTn>
                              </p:par>
                            </p:childTnLst>
                          </p:cTn>
                        </p:par>
                        <p:par>
                          <p:cTn id="52" fill="hold">
                            <p:stCondLst>
                              <p:cond delay="6000"/>
                            </p:stCondLst>
                            <p:childTnLst>
                              <p:par>
                                <p:cTn id="53" presetID="22" presetClass="entr" presetSubtype="2" fill="hold" nodeType="afterEffect">
                                  <p:stCondLst>
                                    <p:cond delay="0"/>
                                  </p:stCondLst>
                                  <p:childTnLst>
                                    <p:set>
                                      <p:cBhvr>
                                        <p:cTn id="54" dur="1" fill="hold">
                                          <p:stCondLst>
                                            <p:cond delay="0"/>
                                          </p:stCondLst>
                                        </p:cTn>
                                        <p:tgtEl>
                                          <p:spTgt spid="18461"/>
                                        </p:tgtEl>
                                        <p:attrNameLst>
                                          <p:attrName>style.visibility</p:attrName>
                                        </p:attrNameLst>
                                      </p:cBhvr>
                                      <p:to>
                                        <p:strVal val="visible"/>
                                      </p:to>
                                    </p:set>
                                    <p:animEffect transition="in" filter="wipe(right)">
                                      <p:cBhvr>
                                        <p:cTn id="55" dur="30"/>
                                        <p:tgtEl>
                                          <p:spTgt spid="18461"/>
                                        </p:tgtEl>
                                      </p:cBhvr>
                                    </p:animEffect>
                                  </p:childTnLst>
                                </p:cTn>
                              </p:par>
                            </p:childTnLst>
                          </p:cTn>
                        </p:par>
                        <p:par>
                          <p:cTn id="56" fill="hold">
                            <p:stCondLst>
                              <p:cond delay="6500"/>
                            </p:stCondLst>
                            <p:childTnLst>
                              <p:par>
                                <p:cTn id="57" presetID="22" presetClass="entr" presetSubtype="2" fill="hold" nodeType="afterEffect">
                                  <p:stCondLst>
                                    <p:cond delay="0"/>
                                  </p:stCondLst>
                                  <p:childTnLst>
                                    <p:set>
                                      <p:cBhvr>
                                        <p:cTn id="58" dur="1" fill="hold">
                                          <p:stCondLst>
                                            <p:cond delay="0"/>
                                          </p:stCondLst>
                                        </p:cTn>
                                        <p:tgtEl>
                                          <p:spTgt spid="18462"/>
                                        </p:tgtEl>
                                        <p:attrNameLst>
                                          <p:attrName>style.visibility</p:attrName>
                                        </p:attrNameLst>
                                      </p:cBhvr>
                                      <p:to>
                                        <p:strVal val="visible"/>
                                      </p:to>
                                    </p:set>
                                    <p:animEffect transition="in" filter="wipe(right)">
                                      <p:cBhvr>
                                        <p:cTn id="59" dur="30"/>
                                        <p:tgtEl>
                                          <p:spTgt spid="18462"/>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18463"/>
                                        </p:tgtEl>
                                        <p:attrNameLst>
                                          <p:attrName>style.visibility</p:attrName>
                                        </p:attrNameLst>
                                      </p:cBhvr>
                                      <p:to>
                                        <p:strVal val="visible"/>
                                      </p:to>
                                    </p:set>
                                    <p:animEffect transition="in" filter="wipe(left)">
                                      <p:cBhvr>
                                        <p:cTn id="63" dur="30"/>
                                        <p:tgtEl>
                                          <p:spTgt spid="18463"/>
                                        </p:tgtEl>
                                      </p:cBhvr>
                                    </p:animEffect>
                                  </p:childTnLst>
                                </p:cTn>
                              </p:par>
                            </p:childTnLst>
                          </p:cTn>
                        </p:par>
                        <p:par>
                          <p:cTn id="64" fill="hold">
                            <p:stCondLst>
                              <p:cond delay="7500"/>
                            </p:stCondLst>
                            <p:childTnLst>
                              <p:par>
                                <p:cTn id="65" presetID="22" presetClass="entr" presetSubtype="1" fill="hold" nodeType="afterEffect">
                                  <p:stCondLst>
                                    <p:cond delay="0"/>
                                  </p:stCondLst>
                                  <p:childTnLst>
                                    <p:set>
                                      <p:cBhvr>
                                        <p:cTn id="66" dur="1" fill="hold">
                                          <p:stCondLst>
                                            <p:cond delay="0"/>
                                          </p:stCondLst>
                                        </p:cTn>
                                        <p:tgtEl>
                                          <p:spTgt spid="18464"/>
                                        </p:tgtEl>
                                        <p:attrNameLst>
                                          <p:attrName>style.visibility</p:attrName>
                                        </p:attrNameLst>
                                      </p:cBhvr>
                                      <p:to>
                                        <p:strVal val="visible"/>
                                      </p:to>
                                    </p:set>
                                    <p:animEffect transition="in" filter="wipe(up)">
                                      <p:cBhvr>
                                        <p:cTn id="67" dur="30"/>
                                        <p:tgtEl>
                                          <p:spTgt spid="18464"/>
                                        </p:tgtEl>
                                      </p:cBhvr>
                                    </p:animEffect>
                                  </p:childTnLst>
                                </p:cTn>
                              </p:par>
                            </p:childTnLst>
                          </p:cTn>
                        </p:par>
                        <p:par>
                          <p:cTn id="68" fill="hold">
                            <p:stCondLst>
                              <p:cond delay="8000"/>
                            </p:stCondLst>
                            <p:childTnLst>
                              <p:par>
                                <p:cTn id="69" presetID="22" presetClass="entr" presetSubtype="2" fill="hold" nodeType="afterEffect">
                                  <p:stCondLst>
                                    <p:cond delay="0"/>
                                  </p:stCondLst>
                                  <p:childTnLst>
                                    <p:set>
                                      <p:cBhvr>
                                        <p:cTn id="70" dur="1" fill="hold">
                                          <p:stCondLst>
                                            <p:cond delay="0"/>
                                          </p:stCondLst>
                                        </p:cTn>
                                        <p:tgtEl>
                                          <p:spTgt spid="18465"/>
                                        </p:tgtEl>
                                        <p:attrNameLst>
                                          <p:attrName>style.visibility</p:attrName>
                                        </p:attrNameLst>
                                      </p:cBhvr>
                                      <p:to>
                                        <p:strVal val="visible"/>
                                      </p:to>
                                    </p:set>
                                    <p:animEffect transition="in" filter="wipe(right)">
                                      <p:cBhvr>
                                        <p:cTn id="71" dur="30"/>
                                        <p:tgtEl>
                                          <p:spTgt spid="18465"/>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18466"/>
                                        </p:tgtEl>
                                        <p:attrNameLst>
                                          <p:attrName>style.visibility</p:attrName>
                                        </p:attrNameLst>
                                      </p:cBhvr>
                                      <p:to>
                                        <p:strVal val="visible"/>
                                      </p:to>
                                    </p:set>
                                    <p:animEffect transition="in" filter="wipe(left)">
                                      <p:cBhvr>
                                        <p:cTn id="75" dur="30"/>
                                        <p:tgtEl>
                                          <p:spTgt spid="18466"/>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18467"/>
                                        </p:tgtEl>
                                        <p:attrNameLst>
                                          <p:attrName>style.visibility</p:attrName>
                                        </p:attrNameLst>
                                      </p:cBhvr>
                                      <p:to>
                                        <p:strVal val="visible"/>
                                      </p:to>
                                    </p:set>
                                    <p:animEffect transition="in" filter="wipe(left)">
                                      <p:cBhvr>
                                        <p:cTn id="79" dur="30"/>
                                        <p:tgtEl>
                                          <p:spTgt spid="18467"/>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18468"/>
                                        </p:tgtEl>
                                        <p:attrNameLst>
                                          <p:attrName>style.visibility</p:attrName>
                                        </p:attrNameLst>
                                      </p:cBhvr>
                                      <p:to>
                                        <p:strVal val="visible"/>
                                      </p:to>
                                    </p:set>
                                    <p:animEffect transition="in" filter="wipe(left)">
                                      <p:cBhvr>
                                        <p:cTn id="83" dur="30"/>
                                        <p:tgtEl>
                                          <p:spTgt spid="18468"/>
                                        </p:tgtEl>
                                      </p:cBhvr>
                                    </p:animEffect>
                                  </p:childTnLst>
                                </p:cTn>
                              </p:par>
                            </p:childTnLst>
                          </p:cTn>
                        </p:par>
                        <p:par>
                          <p:cTn id="84" fill="hold">
                            <p:stCondLst>
                              <p:cond delay="10000"/>
                            </p:stCondLst>
                            <p:childTnLst>
                              <p:par>
                                <p:cTn id="85" presetID="22" presetClass="entr" presetSubtype="8" fill="hold" nodeType="afterEffect">
                                  <p:stCondLst>
                                    <p:cond delay="0"/>
                                  </p:stCondLst>
                                  <p:childTnLst>
                                    <p:set>
                                      <p:cBhvr>
                                        <p:cTn id="86" dur="1" fill="hold">
                                          <p:stCondLst>
                                            <p:cond delay="0"/>
                                          </p:stCondLst>
                                        </p:cTn>
                                        <p:tgtEl>
                                          <p:spTgt spid="18469"/>
                                        </p:tgtEl>
                                        <p:attrNameLst>
                                          <p:attrName>style.visibility</p:attrName>
                                        </p:attrNameLst>
                                      </p:cBhvr>
                                      <p:to>
                                        <p:strVal val="visible"/>
                                      </p:to>
                                    </p:set>
                                    <p:animEffect transition="in" filter="wipe(left)">
                                      <p:cBhvr>
                                        <p:cTn id="87" dur="30"/>
                                        <p:tgtEl>
                                          <p:spTgt spid="18469"/>
                                        </p:tgtEl>
                                      </p:cBhvr>
                                    </p:animEffect>
                                  </p:childTnLst>
                                </p:cTn>
                              </p:par>
                            </p:childTnLst>
                          </p:cTn>
                        </p:par>
                        <p:par>
                          <p:cTn id="88" fill="hold">
                            <p:stCondLst>
                              <p:cond delay="10500"/>
                            </p:stCondLst>
                            <p:childTnLst>
                              <p:par>
                                <p:cTn id="89" presetID="22" presetClass="entr" presetSubtype="8" fill="hold" nodeType="afterEffect">
                                  <p:stCondLst>
                                    <p:cond delay="0"/>
                                  </p:stCondLst>
                                  <p:childTnLst>
                                    <p:set>
                                      <p:cBhvr>
                                        <p:cTn id="90" dur="1" fill="hold">
                                          <p:stCondLst>
                                            <p:cond delay="0"/>
                                          </p:stCondLst>
                                        </p:cTn>
                                        <p:tgtEl>
                                          <p:spTgt spid="18470"/>
                                        </p:tgtEl>
                                        <p:attrNameLst>
                                          <p:attrName>style.visibility</p:attrName>
                                        </p:attrNameLst>
                                      </p:cBhvr>
                                      <p:to>
                                        <p:strVal val="visible"/>
                                      </p:to>
                                    </p:set>
                                    <p:animEffect transition="in" filter="wipe(left)">
                                      <p:cBhvr>
                                        <p:cTn id="91" dur="30"/>
                                        <p:tgtEl>
                                          <p:spTgt spid="18470"/>
                                        </p:tgtEl>
                                      </p:cBhvr>
                                    </p:animEffect>
                                  </p:childTnLst>
                                </p:cTn>
                              </p:par>
                            </p:childTnLst>
                          </p:cTn>
                        </p:par>
                        <p:par>
                          <p:cTn id="92" fill="hold">
                            <p:stCondLst>
                              <p:cond delay="11000"/>
                            </p:stCondLst>
                            <p:childTnLst>
                              <p:par>
                                <p:cTn id="93" presetID="22" presetClass="entr" presetSubtype="2" fill="hold" nodeType="afterEffect">
                                  <p:stCondLst>
                                    <p:cond delay="0"/>
                                  </p:stCondLst>
                                  <p:childTnLst>
                                    <p:set>
                                      <p:cBhvr>
                                        <p:cTn id="94" dur="1" fill="hold">
                                          <p:stCondLst>
                                            <p:cond delay="0"/>
                                          </p:stCondLst>
                                        </p:cTn>
                                        <p:tgtEl>
                                          <p:spTgt spid="18471"/>
                                        </p:tgtEl>
                                        <p:attrNameLst>
                                          <p:attrName>style.visibility</p:attrName>
                                        </p:attrNameLst>
                                      </p:cBhvr>
                                      <p:to>
                                        <p:strVal val="visible"/>
                                      </p:to>
                                    </p:set>
                                    <p:animEffect transition="in" filter="wipe(right)">
                                      <p:cBhvr>
                                        <p:cTn id="95" dur="30"/>
                                        <p:tgtEl>
                                          <p:spTgt spid="18471"/>
                                        </p:tgtEl>
                                      </p:cBhvr>
                                    </p:animEffect>
                                  </p:childTnLst>
                                </p:cTn>
                              </p:par>
                            </p:childTnLst>
                          </p:cTn>
                        </p:par>
                        <p:par>
                          <p:cTn id="96" fill="hold">
                            <p:stCondLst>
                              <p:cond delay="11500"/>
                            </p:stCondLst>
                            <p:childTnLst>
                              <p:par>
                                <p:cTn id="97" presetID="22" presetClass="entr" presetSubtype="4" fill="hold" nodeType="afterEffect">
                                  <p:stCondLst>
                                    <p:cond delay="0"/>
                                  </p:stCondLst>
                                  <p:childTnLst>
                                    <p:set>
                                      <p:cBhvr>
                                        <p:cTn id="98" dur="1" fill="hold">
                                          <p:stCondLst>
                                            <p:cond delay="0"/>
                                          </p:stCondLst>
                                        </p:cTn>
                                        <p:tgtEl>
                                          <p:spTgt spid="18472"/>
                                        </p:tgtEl>
                                        <p:attrNameLst>
                                          <p:attrName>style.visibility</p:attrName>
                                        </p:attrNameLst>
                                      </p:cBhvr>
                                      <p:to>
                                        <p:strVal val="visible"/>
                                      </p:to>
                                    </p:set>
                                    <p:animEffect transition="in" filter="wipe(down)">
                                      <p:cBhvr>
                                        <p:cTn id="99" dur="30"/>
                                        <p:tgtEl>
                                          <p:spTgt spid="18472"/>
                                        </p:tgtEl>
                                      </p:cBhvr>
                                    </p:animEffect>
                                  </p:childTnLst>
                                </p:cTn>
                              </p:par>
                            </p:childTnLst>
                          </p:cTn>
                        </p:par>
                        <p:par>
                          <p:cTn id="100" fill="hold">
                            <p:stCondLst>
                              <p:cond delay="12000"/>
                            </p:stCondLst>
                            <p:childTnLst>
                              <p:par>
                                <p:cTn id="101" presetID="22" presetClass="entr" presetSubtype="8" fill="hold" nodeType="afterEffect">
                                  <p:stCondLst>
                                    <p:cond delay="0"/>
                                  </p:stCondLst>
                                  <p:childTnLst>
                                    <p:set>
                                      <p:cBhvr>
                                        <p:cTn id="102" dur="1" fill="hold">
                                          <p:stCondLst>
                                            <p:cond delay="0"/>
                                          </p:stCondLst>
                                        </p:cTn>
                                        <p:tgtEl>
                                          <p:spTgt spid="18473"/>
                                        </p:tgtEl>
                                        <p:attrNameLst>
                                          <p:attrName>style.visibility</p:attrName>
                                        </p:attrNameLst>
                                      </p:cBhvr>
                                      <p:to>
                                        <p:strVal val="visible"/>
                                      </p:to>
                                    </p:set>
                                    <p:animEffect transition="in" filter="wipe(left)">
                                      <p:cBhvr>
                                        <p:cTn id="103" dur="30"/>
                                        <p:tgtEl>
                                          <p:spTgt spid="18473"/>
                                        </p:tgtEl>
                                      </p:cBhvr>
                                    </p:animEffect>
                                  </p:childTnLst>
                                </p:cTn>
                              </p:par>
                            </p:childTnLst>
                          </p:cTn>
                        </p:par>
                        <p:par>
                          <p:cTn id="104" fill="hold">
                            <p:stCondLst>
                              <p:cond delay="12500"/>
                            </p:stCondLst>
                            <p:childTnLst>
                              <p:par>
                                <p:cTn id="105" presetID="22" presetClass="entr" presetSubtype="8" fill="hold" nodeType="afterEffect">
                                  <p:stCondLst>
                                    <p:cond delay="0"/>
                                  </p:stCondLst>
                                  <p:childTnLst>
                                    <p:set>
                                      <p:cBhvr>
                                        <p:cTn id="106" dur="1" fill="hold">
                                          <p:stCondLst>
                                            <p:cond delay="0"/>
                                          </p:stCondLst>
                                        </p:cTn>
                                        <p:tgtEl>
                                          <p:spTgt spid="18474"/>
                                        </p:tgtEl>
                                        <p:attrNameLst>
                                          <p:attrName>style.visibility</p:attrName>
                                        </p:attrNameLst>
                                      </p:cBhvr>
                                      <p:to>
                                        <p:strVal val="visible"/>
                                      </p:to>
                                    </p:set>
                                    <p:animEffect transition="in" filter="wipe(left)">
                                      <p:cBhvr>
                                        <p:cTn id="107" dur="30"/>
                                        <p:tgtEl>
                                          <p:spTgt spid="18474"/>
                                        </p:tgtEl>
                                      </p:cBhvr>
                                    </p:animEffect>
                                  </p:childTnLst>
                                </p:cTn>
                              </p:par>
                            </p:childTnLst>
                          </p:cTn>
                        </p:par>
                        <p:par>
                          <p:cTn id="108" fill="hold">
                            <p:stCondLst>
                              <p:cond delay="13000"/>
                            </p:stCondLst>
                            <p:childTnLst>
                              <p:par>
                                <p:cTn id="109" presetID="22" presetClass="entr" presetSubtype="8" fill="hold" nodeType="afterEffect">
                                  <p:stCondLst>
                                    <p:cond delay="0"/>
                                  </p:stCondLst>
                                  <p:childTnLst>
                                    <p:set>
                                      <p:cBhvr>
                                        <p:cTn id="110" dur="1" fill="hold">
                                          <p:stCondLst>
                                            <p:cond delay="0"/>
                                          </p:stCondLst>
                                        </p:cTn>
                                        <p:tgtEl>
                                          <p:spTgt spid="18475"/>
                                        </p:tgtEl>
                                        <p:attrNameLst>
                                          <p:attrName>style.visibility</p:attrName>
                                        </p:attrNameLst>
                                      </p:cBhvr>
                                      <p:to>
                                        <p:strVal val="visible"/>
                                      </p:to>
                                    </p:set>
                                    <p:animEffect transition="in" filter="wipe(left)">
                                      <p:cBhvr>
                                        <p:cTn id="111" dur="30"/>
                                        <p:tgtEl>
                                          <p:spTgt spid="18475"/>
                                        </p:tgtEl>
                                      </p:cBhvr>
                                    </p:animEffect>
                                  </p:childTnLst>
                                </p:cTn>
                              </p:par>
                            </p:childTnLst>
                          </p:cTn>
                        </p:par>
                        <p:par>
                          <p:cTn id="112" fill="hold">
                            <p:stCondLst>
                              <p:cond delay="13500"/>
                            </p:stCondLst>
                            <p:childTnLst>
                              <p:par>
                                <p:cTn id="113" presetID="22" presetClass="entr" presetSubtype="1" fill="hold" nodeType="afterEffect">
                                  <p:stCondLst>
                                    <p:cond delay="0"/>
                                  </p:stCondLst>
                                  <p:childTnLst>
                                    <p:set>
                                      <p:cBhvr>
                                        <p:cTn id="114" dur="1" fill="hold">
                                          <p:stCondLst>
                                            <p:cond delay="0"/>
                                          </p:stCondLst>
                                        </p:cTn>
                                        <p:tgtEl>
                                          <p:spTgt spid="18476"/>
                                        </p:tgtEl>
                                        <p:attrNameLst>
                                          <p:attrName>style.visibility</p:attrName>
                                        </p:attrNameLst>
                                      </p:cBhvr>
                                      <p:to>
                                        <p:strVal val="visible"/>
                                      </p:to>
                                    </p:set>
                                    <p:animEffect transition="in" filter="wipe(up)">
                                      <p:cBhvr>
                                        <p:cTn id="115" dur="30"/>
                                        <p:tgtEl>
                                          <p:spTgt spid="18476"/>
                                        </p:tgtEl>
                                      </p:cBhvr>
                                    </p:animEffect>
                                  </p:childTnLst>
                                </p:cTn>
                              </p:par>
                            </p:childTnLst>
                          </p:cTn>
                        </p:par>
                        <p:par>
                          <p:cTn id="116" fill="hold">
                            <p:stCondLst>
                              <p:cond delay="14000"/>
                            </p:stCondLst>
                            <p:childTnLst>
                              <p:par>
                                <p:cTn id="117" presetID="22" presetClass="entr" presetSubtype="2" fill="hold" nodeType="afterEffect">
                                  <p:stCondLst>
                                    <p:cond delay="0"/>
                                  </p:stCondLst>
                                  <p:childTnLst>
                                    <p:set>
                                      <p:cBhvr>
                                        <p:cTn id="118" dur="1" fill="hold">
                                          <p:stCondLst>
                                            <p:cond delay="0"/>
                                          </p:stCondLst>
                                        </p:cTn>
                                        <p:tgtEl>
                                          <p:spTgt spid="18477"/>
                                        </p:tgtEl>
                                        <p:attrNameLst>
                                          <p:attrName>style.visibility</p:attrName>
                                        </p:attrNameLst>
                                      </p:cBhvr>
                                      <p:to>
                                        <p:strVal val="visible"/>
                                      </p:to>
                                    </p:set>
                                    <p:animEffect transition="in" filter="wipe(right)">
                                      <p:cBhvr>
                                        <p:cTn id="119" dur="30"/>
                                        <p:tgtEl>
                                          <p:spTgt spid="18477"/>
                                        </p:tgtEl>
                                      </p:cBhvr>
                                    </p:animEffect>
                                  </p:childTnLst>
                                </p:cTn>
                              </p:par>
                            </p:childTnLst>
                          </p:cTn>
                        </p:par>
                        <p:par>
                          <p:cTn id="120" fill="hold">
                            <p:stCondLst>
                              <p:cond delay="14500"/>
                            </p:stCondLst>
                            <p:childTnLst>
                              <p:par>
                                <p:cTn id="121" presetID="22" presetClass="entr" presetSubtype="8" fill="hold" nodeType="afterEffect">
                                  <p:stCondLst>
                                    <p:cond delay="0"/>
                                  </p:stCondLst>
                                  <p:childTnLst>
                                    <p:set>
                                      <p:cBhvr>
                                        <p:cTn id="122" dur="1" fill="hold">
                                          <p:stCondLst>
                                            <p:cond delay="0"/>
                                          </p:stCondLst>
                                        </p:cTn>
                                        <p:tgtEl>
                                          <p:spTgt spid="18478"/>
                                        </p:tgtEl>
                                        <p:attrNameLst>
                                          <p:attrName>style.visibility</p:attrName>
                                        </p:attrNameLst>
                                      </p:cBhvr>
                                      <p:to>
                                        <p:strVal val="visible"/>
                                      </p:to>
                                    </p:set>
                                    <p:animEffect transition="in" filter="wipe(left)">
                                      <p:cBhvr>
                                        <p:cTn id="123" dur="30"/>
                                        <p:tgtEl>
                                          <p:spTgt spid="18478"/>
                                        </p:tgtEl>
                                      </p:cBhvr>
                                    </p:animEffect>
                                  </p:childTnLst>
                                </p:cTn>
                              </p:par>
                            </p:childTnLst>
                          </p:cTn>
                        </p:par>
                        <p:par>
                          <p:cTn id="124" fill="hold">
                            <p:stCondLst>
                              <p:cond delay="15000"/>
                            </p:stCondLst>
                            <p:childTnLst>
                              <p:par>
                                <p:cTn id="125" presetID="22" presetClass="entr" presetSubtype="8" fill="hold" nodeType="afterEffect">
                                  <p:stCondLst>
                                    <p:cond delay="0"/>
                                  </p:stCondLst>
                                  <p:childTnLst>
                                    <p:set>
                                      <p:cBhvr>
                                        <p:cTn id="126" dur="1" fill="hold">
                                          <p:stCondLst>
                                            <p:cond delay="0"/>
                                          </p:stCondLst>
                                        </p:cTn>
                                        <p:tgtEl>
                                          <p:spTgt spid="18479"/>
                                        </p:tgtEl>
                                        <p:attrNameLst>
                                          <p:attrName>style.visibility</p:attrName>
                                        </p:attrNameLst>
                                      </p:cBhvr>
                                      <p:to>
                                        <p:strVal val="visible"/>
                                      </p:to>
                                    </p:set>
                                    <p:animEffect transition="in" filter="wipe(left)">
                                      <p:cBhvr>
                                        <p:cTn id="127" dur="30"/>
                                        <p:tgtEl>
                                          <p:spTgt spid="18479"/>
                                        </p:tgtEl>
                                      </p:cBhvr>
                                    </p:animEffect>
                                  </p:childTnLst>
                                </p:cTn>
                              </p:par>
                            </p:childTnLst>
                          </p:cTn>
                        </p:par>
                        <p:par>
                          <p:cTn id="128" fill="hold">
                            <p:stCondLst>
                              <p:cond delay="15500"/>
                            </p:stCondLst>
                            <p:childTnLst>
                              <p:par>
                                <p:cTn id="129" presetID="22" presetClass="entr" presetSubtype="8" fill="hold" nodeType="afterEffect">
                                  <p:stCondLst>
                                    <p:cond delay="0"/>
                                  </p:stCondLst>
                                  <p:childTnLst>
                                    <p:set>
                                      <p:cBhvr>
                                        <p:cTn id="130" dur="1" fill="hold">
                                          <p:stCondLst>
                                            <p:cond delay="0"/>
                                          </p:stCondLst>
                                        </p:cTn>
                                        <p:tgtEl>
                                          <p:spTgt spid="18480"/>
                                        </p:tgtEl>
                                        <p:attrNameLst>
                                          <p:attrName>style.visibility</p:attrName>
                                        </p:attrNameLst>
                                      </p:cBhvr>
                                      <p:to>
                                        <p:strVal val="visible"/>
                                      </p:to>
                                    </p:set>
                                    <p:animEffect transition="in" filter="wipe(left)">
                                      <p:cBhvr>
                                        <p:cTn id="131" dur="30"/>
                                        <p:tgtEl>
                                          <p:spTgt spid="18480"/>
                                        </p:tgtEl>
                                      </p:cBhvr>
                                    </p:animEffect>
                                  </p:childTnLst>
                                </p:cTn>
                              </p:par>
                            </p:childTnLst>
                          </p:cTn>
                        </p:par>
                        <p:par>
                          <p:cTn id="132" fill="hold">
                            <p:stCondLst>
                              <p:cond delay="16000"/>
                            </p:stCondLst>
                            <p:childTnLst>
                              <p:par>
                                <p:cTn id="133" presetID="22" presetClass="entr" presetSubtype="8" fill="hold" nodeType="afterEffect">
                                  <p:stCondLst>
                                    <p:cond delay="0"/>
                                  </p:stCondLst>
                                  <p:childTnLst>
                                    <p:set>
                                      <p:cBhvr>
                                        <p:cTn id="134" dur="1" fill="hold">
                                          <p:stCondLst>
                                            <p:cond delay="0"/>
                                          </p:stCondLst>
                                        </p:cTn>
                                        <p:tgtEl>
                                          <p:spTgt spid="18481"/>
                                        </p:tgtEl>
                                        <p:attrNameLst>
                                          <p:attrName>style.visibility</p:attrName>
                                        </p:attrNameLst>
                                      </p:cBhvr>
                                      <p:to>
                                        <p:strVal val="visible"/>
                                      </p:to>
                                    </p:set>
                                    <p:animEffect transition="in" filter="wipe(left)">
                                      <p:cBhvr>
                                        <p:cTn id="135" dur="30"/>
                                        <p:tgtEl>
                                          <p:spTgt spid="18481"/>
                                        </p:tgtEl>
                                      </p:cBhvr>
                                    </p:animEffect>
                                  </p:childTnLst>
                                </p:cTn>
                              </p:par>
                            </p:childTnLst>
                          </p:cTn>
                        </p:par>
                        <p:par>
                          <p:cTn id="136" fill="hold">
                            <p:stCondLst>
                              <p:cond delay="16500"/>
                            </p:stCondLst>
                            <p:childTnLst>
                              <p:par>
                                <p:cTn id="137" presetID="22" presetClass="entr" presetSubtype="1" fill="hold" nodeType="afterEffect">
                                  <p:stCondLst>
                                    <p:cond delay="0"/>
                                  </p:stCondLst>
                                  <p:childTnLst>
                                    <p:set>
                                      <p:cBhvr>
                                        <p:cTn id="138" dur="1" fill="hold">
                                          <p:stCondLst>
                                            <p:cond delay="0"/>
                                          </p:stCondLst>
                                        </p:cTn>
                                        <p:tgtEl>
                                          <p:spTgt spid="18482"/>
                                        </p:tgtEl>
                                        <p:attrNameLst>
                                          <p:attrName>style.visibility</p:attrName>
                                        </p:attrNameLst>
                                      </p:cBhvr>
                                      <p:to>
                                        <p:strVal val="visible"/>
                                      </p:to>
                                    </p:set>
                                    <p:animEffect transition="in" filter="wipe(up)">
                                      <p:cBhvr>
                                        <p:cTn id="139" dur="30"/>
                                        <p:tgtEl>
                                          <p:spTgt spid="18482"/>
                                        </p:tgtEl>
                                      </p:cBhvr>
                                    </p:animEffect>
                                  </p:childTnLst>
                                </p:cTn>
                              </p:par>
                            </p:childTnLst>
                          </p:cTn>
                        </p:par>
                        <p:par>
                          <p:cTn id="140" fill="hold">
                            <p:stCondLst>
                              <p:cond delay="17000"/>
                            </p:stCondLst>
                            <p:childTnLst>
                              <p:par>
                                <p:cTn id="141" presetID="22" presetClass="entr" presetSubtype="2" fill="hold" nodeType="afterEffect">
                                  <p:stCondLst>
                                    <p:cond delay="0"/>
                                  </p:stCondLst>
                                  <p:childTnLst>
                                    <p:set>
                                      <p:cBhvr>
                                        <p:cTn id="142" dur="1" fill="hold">
                                          <p:stCondLst>
                                            <p:cond delay="0"/>
                                          </p:stCondLst>
                                        </p:cTn>
                                        <p:tgtEl>
                                          <p:spTgt spid="18657"/>
                                        </p:tgtEl>
                                        <p:attrNameLst>
                                          <p:attrName>style.visibility</p:attrName>
                                        </p:attrNameLst>
                                      </p:cBhvr>
                                      <p:to>
                                        <p:strVal val="visible"/>
                                      </p:to>
                                    </p:set>
                                    <p:animEffect transition="in" filter="wipe(right)">
                                      <p:cBhvr>
                                        <p:cTn id="143" dur="30"/>
                                        <p:tgtEl>
                                          <p:spTgt spid="18657"/>
                                        </p:tgtEl>
                                      </p:cBhvr>
                                    </p:animEffect>
                                  </p:childTnLst>
                                </p:cTn>
                              </p:par>
                            </p:childTnLst>
                          </p:cTn>
                        </p:par>
                        <p:par>
                          <p:cTn id="144" fill="hold">
                            <p:stCondLst>
                              <p:cond delay="17500"/>
                            </p:stCondLst>
                            <p:childTnLst>
                              <p:par>
                                <p:cTn id="145" presetID="22" presetClass="entr" presetSubtype="2" fill="hold" nodeType="afterEffect">
                                  <p:stCondLst>
                                    <p:cond delay="0"/>
                                  </p:stCondLst>
                                  <p:childTnLst>
                                    <p:set>
                                      <p:cBhvr>
                                        <p:cTn id="146" dur="1" fill="hold">
                                          <p:stCondLst>
                                            <p:cond delay="0"/>
                                          </p:stCondLst>
                                        </p:cTn>
                                        <p:tgtEl>
                                          <p:spTgt spid="18658"/>
                                        </p:tgtEl>
                                        <p:attrNameLst>
                                          <p:attrName>style.visibility</p:attrName>
                                        </p:attrNameLst>
                                      </p:cBhvr>
                                      <p:to>
                                        <p:strVal val="visible"/>
                                      </p:to>
                                    </p:set>
                                    <p:animEffect transition="in" filter="wipe(right)">
                                      <p:cBhvr>
                                        <p:cTn id="147" dur="30"/>
                                        <p:tgtEl>
                                          <p:spTgt spid="18658"/>
                                        </p:tgtEl>
                                      </p:cBhvr>
                                    </p:animEffect>
                                  </p:childTnLst>
                                </p:cTn>
                              </p:par>
                            </p:childTnLst>
                          </p:cTn>
                        </p:par>
                        <p:par>
                          <p:cTn id="148" fill="hold">
                            <p:stCondLst>
                              <p:cond delay="18000"/>
                            </p:stCondLst>
                            <p:childTnLst>
                              <p:par>
                                <p:cTn id="149" presetID="22" presetClass="entr" presetSubtype="2" fill="hold" nodeType="afterEffect">
                                  <p:stCondLst>
                                    <p:cond delay="0"/>
                                  </p:stCondLst>
                                  <p:childTnLst>
                                    <p:set>
                                      <p:cBhvr>
                                        <p:cTn id="150" dur="1" fill="hold">
                                          <p:stCondLst>
                                            <p:cond delay="0"/>
                                          </p:stCondLst>
                                        </p:cTn>
                                        <p:tgtEl>
                                          <p:spTgt spid="18659"/>
                                        </p:tgtEl>
                                        <p:attrNameLst>
                                          <p:attrName>style.visibility</p:attrName>
                                        </p:attrNameLst>
                                      </p:cBhvr>
                                      <p:to>
                                        <p:strVal val="visible"/>
                                      </p:to>
                                    </p:set>
                                    <p:animEffect transition="in" filter="wipe(right)">
                                      <p:cBhvr>
                                        <p:cTn id="151" dur="30"/>
                                        <p:tgtEl>
                                          <p:spTgt spid="18659"/>
                                        </p:tgtEl>
                                      </p:cBhvr>
                                    </p:animEffect>
                                  </p:childTnLst>
                                </p:cTn>
                              </p:par>
                            </p:childTnLst>
                          </p:cTn>
                        </p:par>
                        <p:par>
                          <p:cTn id="152" fill="hold">
                            <p:stCondLst>
                              <p:cond delay="18500"/>
                            </p:stCondLst>
                            <p:childTnLst>
                              <p:par>
                                <p:cTn id="153" presetID="22" presetClass="entr" presetSubtype="2" fill="hold" nodeType="afterEffect">
                                  <p:stCondLst>
                                    <p:cond delay="0"/>
                                  </p:stCondLst>
                                  <p:childTnLst>
                                    <p:set>
                                      <p:cBhvr>
                                        <p:cTn id="154" dur="1" fill="hold">
                                          <p:stCondLst>
                                            <p:cond delay="0"/>
                                          </p:stCondLst>
                                        </p:cTn>
                                        <p:tgtEl>
                                          <p:spTgt spid="18660"/>
                                        </p:tgtEl>
                                        <p:attrNameLst>
                                          <p:attrName>style.visibility</p:attrName>
                                        </p:attrNameLst>
                                      </p:cBhvr>
                                      <p:to>
                                        <p:strVal val="visible"/>
                                      </p:to>
                                    </p:set>
                                    <p:animEffect transition="in" filter="wipe(right)">
                                      <p:cBhvr>
                                        <p:cTn id="155" dur="30"/>
                                        <p:tgtEl>
                                          <p:spTgt spid="18660"/>
                                        </p:tgtEl>
                                      </p:cBhvr>
                                    </p:animEffect>
                                  </p:childTnLst>
                                </p:cTn>
                              </p:par>
                            </p:childTnLst>
                          </p:cTn>
                        </p:par>
                        <p:par>
                          <p:cTn id="156" fill="hold">
                            <p:stCondLst>
                              <p:cond delay="19000"/>
                            </p:stCondLst>
                            <p:childTnLst>
                              <p:par>
                                <p:cTn id="157" presetID="22" presetClass="entr" presetSubtype="8" fill="hold" nodeType="afterEffect">
                                  <p:stCondLst>
                                    <p:cond delay="0"/>
                                  </p:stCondLst>
                                  <p:childTnLst>
                                    <p:set>
                                      <p:cBhvr>
                                        <p:cTn id="158" dur="1" fill="hold">
                                          <p:stCondLst>
                                            <p:cond delay="0"/>
                                          </p:stCondLst>
                                        </p:cTn>
                                        <p:tgtEl>
                                          <p:spTgt spid="18661"/>
                                        </p:tgtEl>
                                        <p:attrNameLst>
                                          <p:attrName>style.visibility</p:attrName>
                                        </p:attrNameLst>
                                      </p:cBhvr>
                                      <p:to>
                                        <p:strVal val="visible"/>
                                      </p:to>
                                    </p:set>
                                    <p:animEffect transition="in" filter="wipe(left)">
                                      <p:cBhvr>
                                        <p:cTn id="159" dur="30"/>
                                        <p:tgtEl>
                                          <p:spTgt spid="18661"/>
                                        </p:tgtEl>
                                      </p:cBhvr>
                                    </p:animEffect>
                                  </p:childTnLst>
                                </p:cTn>
                              </p:par>
                            </p:childTnLst>
                          </p:cTn>
                        </p:par>
                        <p:par>
                          <p:cTn id="160" fill="hold">
                            <p:stCondLst>
                              <p:cond delay="19500"/>
                            </p:stCondLst>
                            <p:childTnLst>
                              <p:par>
                                <p:cTn id="161" presetID="22" presetClass="entr" presetSubtype="1" fill="hold" nodeType="afterEffect">
                                  <p:stCondLst>
                                    <p:cond delay="0"/>
                                  </p:stCondLst>
                                  <p:childTnLst>
                                    <p:set>
                                      <p:cBhvr>
                                        <p:cTn id="162" dur="1" fill="hold">
                                          <p:stCondLst>
                                            <p:cond delay="0"/>
                                          </p:stCondLst>
                                        </p:cTn>
                                        <p:tgtEl>
                                          <p:spTgt spid="18662"/>
                                        </p:tgtEl>
                                        <p:attrNameLst>
                                          <p:attrName>style.visibility</p:attrName>
                                        </p:attrNameLst>
                                      </p:cBhvr>
                                      <p:to>
                                        <p:strVal val="visible"/>
                                      </p:to>
                                    </p:set>
                                    <p:animEffect transition="in" filter="wipe(up)">
                                      <p:cBhvr>
                                        <p:cTn id="163" dur="30"/>
                                        <p:tgtEl>
                                          <p:spTgt spid="18662"/>
                                        </p:tgtEl>
                                      </p:cBhvr>
                                    </p:animEffect>
                                  </p:childTnLst>
                                </p:cTn>
                              </p:par>
                            </p:childTnLst>
                          </p:cTn>
                        </p:par>
                        <p:par>
                          <p:cTn id="164" fill="hold">
                            <p:stCondLst>
                              <p:cond delay="20000"/>
                            </p:stCondLst>
                            <p:childTnLst>
                              <p:par>
                                <p:cTn id="165" presetID="22" presetClass="entr" presetSubtype="2" fill="hold" nodeType="afterEffect">
                                  <p:stCondLst>
                                    <p:cond delay="0"/>
                                  </p:stCondLst>
                                  <p:childTnLst>
                                    <p:set>
                                      <p:cBhvr>
                                        <p:cTn id="166" dur="1" fill="hold">
                                          <p:stCondLst>
                                            <p:cond delay="0"/>
                                          </p:stCondLst>
                                        </p:cTn>
                                        <p:tgtEl>
                                          <p:spTgt spid="18663"/>
                                        </p:tgtEl>
                                        <p:attrNameLst>
                                          <p:attrName>style.visibility</p:attrName>
                                        </p:attrNameLst>
                                      </p:cBhvr>
                                      <p:to>
                                        <p:strVal val="visible"/>
                                      </p:to>
                                    </p:set>
                                    <p:animEffect transition="in" filter="wipe(right)">
                                      <p:cBhvr>
                                        <p:cTn id="167" dur="30"/>
                                        <p:tgtEl>
                                          <p:spTgt spid="18663"/>
                                        </p:tgtEl>
                                      </p:cBhvr>
                                    </p:animEffect>
                                  </p:childTnLst>
                                </p:cTn>
                              </p:par>
                            </p:childTnLst>
                          </p:cTn>
                        </p:par>
                        <p:par>
                          <p:cTn id="168" fill="hold">
                            <p:stCondLst>
                              <p:cond delay="20500"/>
                            </p:stCondLst>
                            <p:childTnLst>
                              <p:par>
                                <p:cTn id="169" presetID="22" presetClass="entr" presetSubtype="2" fill="hold" nodeType="afterEffect">
                                  <p:stCondLst>
                                    <p:cond delay="0"/>
                                  </p:stCondLst>
                                  <p:childTnLst>
                                    <p:set>
                                      <p:cBhvr>
                                        <p:cTn id="170" dur="1" fill="hold">
                                          <p:stCondLst>
                                            <p:cond delay="0"/>
                                          </p:stCondLst>
                                        </p:cTn>
                                        <p:tgtEl>
                                          <p:spTgt spid="18664"/>
                                        </p:tgtEl>
                                        <p:attrNameLst>
                                          <p:attrName>style.visibility</p:attrName>
                                        </p:attrNameLst>
                                      </p:cBhvr>
                                      <p:to>
                                        <p:strVal val="visible"/>
                                      </p:to>
                                    </p:set>
                                    <p:animEffect transition="in" filter="wipe(right)">
                                      <p:cBhvr>
                                        <p:cTn id="171" dur="30"/>
                                        <p:tgtEl>
                                          <p:spTgt spid="18664"/>
                                        </p:tgtEl>
                                      </p:cBhvr>
                                    </p:animEffect>
                                  </p:childTnLst>
                                </p:cTn>
                              </p:par>
                            </p:childTnLst>
                          </p:cTn>
                        </p:par>
                        <p:par>
                          <p:cTn id="172" fill="hold">
                            <p:stCondLst>
                              <p:cond delay="21000"/>
                            </p:stCondLst>
                            <p:childTnLst>
                              <p:par>
                                <p:cTn id="173" presetID="22" presetClass="entr" presetSubtype="2" fill="hold" nodeType="afterEffect">
                                  <p:stCondLst>
                                    <p:cond delay="0"/>
                                  </p:stCondLst>
                                  <p:childTnLst>
                                    <p:set>
                                      <p:cBhvr>
                                        <p:cTn id="174" dur="1" fill="hold">
                                          <p:stCondLst>
                                            <p:cond delay="0"/>
                                          </p:stCondLst>
                                        </p:cTn>
                                        <p:tgtEl>
                                          <p:spTgt spid="18665"/>
                                        </p:tgtEl>
                                        <p:attrNameLst>
                                          <p:attrName>style.visibility</p:attrName>
                                        </p:attrNameLst>
                                      </p:cBhvr>
                                      <p:to>
                                        <p:strVal val="visible"/>
                                      </p:to>
                                    </p:set>
                                    <p:animEffect transition="in" filter="wipe(right)">
                                      <p:cBhvr>
                                        <p:cTn id="175" dur="30"/>
                                        <p:tgtEl>
                                          <p:spTgt spid="18665"/>
                                        </p:tgtEl>
                                      </p:cBhvr>
                                    </p:animEffect>
                                  </p:childTnLst>
                                </p:cTn>
                              </p:par>
                            </p:childTnLst>
                          </p:cTn>
                        </p:par>
                        <p:par>
                          <p:cTn id="176" fill="hold">
                            <p:stCondLst>
                              <p:cond delay="21500"/>
                            </p:stCondLst>
                            <p:childTnLst>
                              <p:par>
                                <p:cTn id="177" presetID="22" presetClass="entr" presetSubtype="4" fill="hold" nodeType="afterEffect">
                                  <p:stCondLst>
                                    <p:cond delay="0"/>
                                  </p:stCondLst>
                                  <p:childTnLst>
                                    <p:set>
                                      <p:cBhvr>
                                        <p:cTn id="178" dur="1" fill="hold">
                                          <p:stCondLst>
                                            <p:cond delay="0"/>
                                          </p:stCondLst>
                                        </p:cTn>
                                        <p:tgtEl>
                                          <p:spTgt spid="18666"/>
                                        </p:tgtEl>
                                        <p:attrNameLst>
                                          <p:attrName>style.visibility</p:attrName>
                                        </p:attrNameLst>
                                      </p:cBhvr>
                                      <p:to>
                                        <p:strVal val="visible"/>
                                      </p:to>
                                    </p:set>
                                    <p:animEffect transition="in" filter="wipe(down)">
                                      <p:cBhvr>
                                        <p:cTn id="179" dur="30"/>
                                        <p:tgtEl>
                                          <p:spTgt spid="18666"/>
                                        </p:tgtEl>
                                      </p:cBhvr>
                                    </p:animEffect>
                                  </p:childTnLst>
                                </p:cTn>
                              </p:par>
                            </p:childTnLst>
                          </p:cTn>
                        </p:par>
                        <p:par>
                          <p:cTn id="180" fill="hold">
                            <p:stCondLst>
                              <p:cond delay="22000"/>
                            </p:stCondLst>
                            <p:childTnLst>
                              <p:par>
                                <p:cTn id="181" presetID="22" presetClass="entr" presetSubtype="8" fill="hold" nodeType="afterEffect">
                                  <p:stCondLst>
                                    <p:cond delay="0"/>
                                  </p:stCondLst>
                                  <p:childTnLst>
                                    <p:set>
                                      <p:cBhvr>
                                        <p:cTn id="182" dur="1" fill="hold">
                                          <p:stCondLst>
                                            <p:cond delay="0"/>
                                          </p:stCondLst>
                                        </p:cTn>
                                        <p:tgtEl>
                                          <p:spTgt spid="18667"/>
                                        </p:tgtEl>
                                        <p:attrNameLst>
                                          <p:attrName>style.visibility</p:attrName>
                                        </p:attrNameLst>
                                      </p:cBhvr>
                                      <p:to>
                                        <p:strVal val="visible"/>
                                      </p:to>
                                    </p:set>
                                    <p:animEffect transition="in" filter="wipe(left)">
                                      <p:cBhvr>
                                        <p:cTn id="183" dur="30"/>
                                        <p:tgtEl>
                                          <p:spTgt spid="18667"/>
                                        </p:tgtEl>
                                      </p:cBhvr>
                                    </p:animEffect>
                                  </p:childTnLst>
                                </p:cTn>
                              </p:par>
                            </p:childTnLst>
                          </p:cTn>
                        </p:par>
                        <p:par>
                          <p:cTn id="184" fill="hold">
                            <p:stCondLst>
                              <p:cond delay="22500"/>
                            </p:stCondLst>
                            <p:childTnLst>
                              <p:par>
                                <p:cTn id="185" presetID="22" presetClass="entr" presetSubtype="2" fill="hold" nodeType="afterEffect">
                                  <p:stCondLst>
                                    <p:cond delay="0"/>
                                  </p:stCondLst>
                                  <p:childTnLst>
                                    <p:set>
                                      <p:cBhvr>
                                        <p:cTn id="186" dur="1" fill="hold">
                                          <p:stCondLst>
                                            <p:cond delay="0"/>
                                          </p:stCondLst>
                                        </p:cTn>
                                        <p:tgtEl>
                                          <p:spTgt spid="18668"/>
                                        </p:tgtEl>
                                        <p:attrNameLst>
                                          <p:attrName>style.visibility</p:attrName>
                                        </p:attrNameLst>
                                      </p:cBhvr>
                                      <p:to>
                                        <p:strVal val="visible"/>
                                      </p:to>
                                    </p:set>
                                    <p:animEffect transition="in" filter="wipe(right)">
                                      <p:cBhvr>
                                        <p:cTn id="187" dur="30"/>
                                        <p:tgtEl>
                                          <p:spTgt spid="18668"/>
                                        </p:tgtEl>
                                      </p:cBhvr>
                                    </p:animEffect>
                                  </p:childTnLst>
                                </p:cTn>
                              </p:par>
                            </p:childTnLst>
                          </p:cTn>
                        </p:par>
                        <p:par>
                          <p:cTn id="188" fill="hold">
                            <p:stCondLst>
                              <p:cond delay="23000"/>
                            </p:stCondLst>
                            <p:childTnLst>
                              <p:par>
                                <p:cTn id="189" presetID="22" presetClass="entr" presetSubtype="2" fill="hold" nodeType="afterEffect">
                                  <p:stCondLst>
                                    <p:cond delay="0"/>
                                  </p:stCondLst>
                                  <p:childTnLst>
                                    <p:set>
                                      <p:cBhvr>
                                        <p:cTn id="190" dur="1" fill="hold">
                                          <p:stCondLst>
                                            <p:cond delay="0"/>
                                          </p:stCondLst>
                                        </p:cTn>
                                        <p:tgtEl>
                                          <p:spTgt spid="18669"/>
                                        </p:tgtEl>
                                        <p:attrNameLst>
                                          <p:attrName>style.visibility</p:attrName>
                                        </p:attrNameLst>
                                      </p:cBhvr>
                                      <p:to>
                                        <p:strVal val="visible"/>
                                      </p:to>
                                    </p:set>
                                    <p:animEffect transition="in" filter="wipe(right)">
                                      <p:cBhvr>
                                        <p:cTn id="191" dur="30"/>
                                        <p:tgtEl>
                                          <p:spTgt spid="18669"/>
                                        </p:tgtEl>
                                      </p:cBhvr>
                                    </p:animEffect>
                                  </p:childTnLst>
                                </p:cTn>
                              </p:par>
                            </p:childTnLst>
                          </p:cTn>
                        </p:par>
                        <p:par>
                          <p:cTn id="192" fill="hold">
                            <p:stCondLst>
                              <p:cond delay="23500"/>
                            </p:stCondLst>
                            <p:childTnLst>
                              <p:par>
                                <p:cTn id="193" presetID="22" presetClass="entr" presetSubtype="2" fill="hold" nodeType="afterEffect">
                                  <p:stCondLst>
                                    <p:cond delay="0"/>
                                  </p:stCondLst>
                                  <p:childTnLst>
                                    <p:set>
                                      <p:cBhvr>
                                        <p:cTn id="194" dur="1" fill="hold">
                                          <p:stCondLst>
                                            <p:cond delay="0"/>
                                          </p:stCondLst>
                                        </p:cTn>
                                        <p:tgtEl>
                                          <p:spTgt spid="18670"/>
                                        </p:tgtEl>
                                        <p:attrNameLst>
                                          <p:attrName>style.visibility</p:attrName>
                                        </p:attrNameLst>
                                      </p:cBhvr>
                                      <p:to>
                                        <p:strVal val="visible"/>
                                      </p:to>
                                    </p:set>
                                    <p:animEffect transition="in" filter="wipe(right)">
                                      <p:cBhvr>
                                        <p:cTn id="195" dur="30"/>
                                        <p:tgtEl>
                                          <p:spTgt spid="18670"/>
                                        </p:tgtEl>
                                      </p:cBhvr>
                                    </p:animEffect>
                                  </p:childTnLst>
                                </p:cTn>
                              </p:par>
                            </p:childTnLst>
                          </p:cTn>
                        </p:par>
                        <p:par>
                          <p:cTn id="196" fill="hold">
                            <p:stCondLst>
                              <p:cond delay="24000"/>
                            </p:stCondLst>
                            <p:childTnLst>
                              <p:par>
                                <p:cTn id="197" presetID="22" presetClass="entr" presetSubtype="2" fill="hold" nodeType="afterEffect">
                                  <p:stCondLst>
                                    <p:cond delay="0"/>
                                  </p:stCondLst>
                                  <p:childTnLst>
                                    <p:set>
                                      <p:cBhvr>
                                        <p:cTn id="198" dur="1" fill="hold">
                                          <p:stCondLst>
                                            <p:cond delay="0"/>
                                          </p:stCondLst>
                                        </p:cTn>
                                        <p:tgtEl>
                                          <p:spTgt spid="18607"/>
                                        </p:tgtEl>
                                        <p:attrNameLst>
                                          <p:attrName>style.visibility</p:attrName>
                                        </p:attrNameLst>
                                      </p:cBhvr>
                                      <p:to>
                                        <p:strVal val="visible"/>
                                      </p:to>
                                    </p:set>
                                    <p:animEffect transition="in" filter="wipe(right)">
                                      <p:cBhvr>
                                        <p:cTn id="199" dur="30"/>
                                        <p:tgtEl>
                                          <p:spTgt spid="18607"/>
                                        </p:tgtEl>
                                      </p:cBhvr>
                                    </p:animEffect>
                                  </p:childTnLst>
                                </p:cTn>
                              </p:par>
                            </p:childTnLst>
                          </p:cTn>
                        </p:par>
                        <p:par>
                          <p:cTn id="200" fill="hold">
                            <p:stCondLst>
                              <p:cond delay="24500"/>
                            </p:stCondLst>
                            <p:childTnLst>
                              <p:par>
                                <p:cTn id="201" presetID="22" presetClass="entr" presetSubtype="2" fill="hold" nodeType="afterEffect">
                                  <p:stCondLst>
                                    <p:cond delay="0"/>
                                  </p:stCondLst>
                                  <p:childTnLst>
                                    <p:set>
                                      <p:cBhvr>
                                        <p:cTn id="202" dur="1" fill="hold">
                                          <p:stCondLst>
                                            <p:cond delay="0"/>
                                          </p:stCondLst>
                                        </p:cTn>
                                        <p:tgtEl>
                                          <p:spTgt spid="18608"/>
                                        </p:tgtEl>
                                        <p:attrNameLst>
                                          <p:attrName>style.visibility</p:attrName>
                                        </p:attrNameLst>
                                      </p:cBhvr>
                                      <p:to>
                                        <p:strVal val="visible"/>
                                      </p:to>
                                    </p:set>
                                    <p:animEffect transition="in" filter="wipe(right)">
                                      <p:cBhvr>
                                        <p:cTn id="203" dur="30"/>
                                        <p:tgtEl>
                                          <p:spTgt spid="18608"/>
                                        </p:tgtEl>
                                      </p:cBhvr>
                                    </p:animEffect>
                                  </p:childTnLst>
                                </p:cTn>
                              </p:par>
                            </p:childTnLst>
                          </p:cTn>
                        </p:par>
                        <p:par>
                          <p:cTn id="204" fill="hold">
                            <p:stCondLst>
                              <p:cond delay="25000"/>
                            </p:stCondLst>
                            <p:childTnLst>
                              <p:par>
                                <p:cTn id="205" presetID="22" presetClass="entr" presetSubtype="8" fill="hold" nodeType="afterEffect">
                                  <p:stCondLst>
                                    <p:cond delay="0"/>
                                  </p:stCondLst>
                                  <p:childTnLst>
                                    <p:set>
                                      <p:cBhvr>
                                        <p:cTn id="206" dur="1" fill="hold">
                                          <p:stCondLst>
                                            <p:cond delay="0"/>
                                          </p:stCondLst>
                                        </p:cTn>
                                        <p:tgtEl>
                                          <p:spTgt spid="18609"/>
                                        </p:tgtEl>
                                        <p:attrNameLst>
                                          <p:attrName>style.visibility</p:attrName>
                                        </p:attrNameLst>
                                      </p:cBhvr>
                                      <p:to>
                                        <p:strVal val="visible"/>
                                      </p:to>
                                    </p:set>
                                    <p:animEffect transition="in" filter="wipe(left)">
                                      <p:cBhvr>
                                        <p:cTn id="207" dur="30"/>
                                        <p:tgtEl>
                                          <p:spTgt spid="18609"/>
                                        </p:tgtEl>
                                      </p:cBhvr>
                                    </p:animEffect>
                                  </p:childTnLst>
                                </p:cTn>
                              </p:par>
                            </p:childTnLst>
                          </p:cTn>
                        </p:par>
                        <p:par>
                          <p:cTn id="208" fill="hold">
                            <p:stCondLst>
                              <p:cond delay="25500"/>
                            </p:stCondLst>
                            <p:childTnLst>
                              <p:par>
                                <p:cTn id="209" presetID="22" presetClass="entr" presetSubtype="1" fill="hold" nodeType="afterEffect">
                                  <p:stCondLst>
                                    <p:cond delay="0"/>
                                  </p:stCondLst>
                                  <p:childTnLst>
                                    <p:set>
                                      <p:cBhvr>
                                        <p:cTn id="210" dur="1" fill="hold">
                                          <p:stCondLst>
                                            <p:cond delay="0"/>
                                          </p:stCondLst>
                                        </p:cTn>
                                        <p:tgtEl>
                                          <p:spTgt spid="18610"/>
                                        </p:tgtEl>
                                        <p:attrNameLst>
                                          <p:attrName>style.visibility</p:attrName>
                                        </p:attrNameLst>
                                      </p:cBhvr>
                                      <p:to>
                                        <p:strVal val="visible"/>
                                      </p:to>
                                    </p:set>
                                    <p:animEffect transition="in" filter="wipe(up)">
                                      <p:cBhvr>
                                        <p:cTn id="211" dur="30"/>
                                        <p:tgtEl>
                                          <p:spTgt spid="18610"/>
                                        </p:tgtEl>
                                      </p:cBhvr>
                                    </p:animEffect>
                                  </p:childTnLst>
                                </p:cTn>
                              </p:par>
                            </p:childTnLst>
                          </p:cTn>
                        </p:par>
                        <p:par>
                          <p:cTn id="212" fill="hold">
                            <p:stCondLst>
                              <p:cond delay="26000"/>
                            </p:stCondLst>
                            <p:childTnLst>
                              <p:par>
                                <p:cTn id="213" presetID="22" presetClass="entr" presetSubtype="2" fill="hold" nodeType="afterEffect">
                                  <p:stCondLst>
                                    <p:cond delay="0"/>
                                  </p:stCondLst>
                                  <p:childTnLst>
                                    <p:set>
                                      <p:cBhvr>
                                        <p:cTn id="214" dur="1" fill="hold">
                                          <p:stCondLst>
                                            <p:cond delay="0"/>
                                          </p:stCondLst>
                                        </p:cTn>
                                        <p:tgtEl>
                                          <p:spTgt spid="18611"/>
                                        </p:tgtEl>
                                        <p:attrNameLst>
                                          <p:attrName>style.visibility</p:attrName>
                                        </p:attrNameLst>
                                      </p:cBhvr>
                                      <p:to>
                                        <p:strVal val="visible"/>
                                      </p:to>
                                    </p:set>
                                    <p:animEffect transition="in" filter="wipe(right)">
                                      <p:cBhvr>
                                        <p:cTn id="215" dur="30"/>
                                        <p:tgtEl>
                                          <p:spTgt spid="18611"/>
                                        </p:tgtEl>
                                      </p:cBhvr>
                                    </p:animEffect>
                                  </p:childTnLst>
                                </p:cTn>
                              </p:par>
                            </p:childTnLst>
                          </p:cTn>
                        </p:par>
                        <p:par>
                          <p:cTn id="216" fill="hold">
                            <p:stCondLst>
                              <p:cond delay="26500"/>
                            </p:stCondLst>
                            <p:childTnLst>
                              <p:par>
                                <p:cTn id="217" presetID="22" presetClass="entr" presetSubtype="8" fill="hold" nodeType="afterEffect">
                                  <p:stCondLst>
                                    <p:cond delay="0"/>
                                  </p:stCondLst>
                                  <p:childTnLst>
                                    <p:set>
                                      <p:cBhvr>
                                        <p:cTn id="218" dur="1" fill="hold">
                                          <p:stCondLst>
                                            <p:cond delay="0"/>
                                          </p:stCondLst>
                                        </p:cTn>
                                        <p:tgtEl>
                                          <p:spTgt spid="18612"/>
                                        </p:tgtEl>
                                        <p:attrNameLst>
                                          <p:attrName>style.visibility</p:attrName>
                                        </p:attrNameLst>
                                      </p:cBhvr>
                                      <p:to>
                                        <p:strVal val="visible"/>
                                      </p:to>
                                    </p:set>
                                    <p:animEffect transition="in" filter="wipe(left)">
                                      <p:cBhvr>
                                        <p:cTn id="219" dur="30"/>
                                        <p:tgtEl>
                                          <p:spTgt spid="18612"/>
                                        </p:tgtEl>
                                      </p:cBhvr>
                                    </p:animEffect>
                                  </p:childTnLst>
                                </p:cTn>
                              </p:par>
                            </p:childTnLst>
                          </p:cTn>
                        </p:par>
                        <p:par>
                          <p:cTn id="220" fill="hold">
                            <p:stCondLst>
                              <p:cond delay="27000"/>
                            </p:stCondLst>
                            <p:childTnLst>
                              <p:par>
                                <p:cTn id="221" presetID="22" presetClass="entr" presetSubtype="8" fill="hold" nodeType="afterEffect">
                                  <p:stCondLst>
                                    <p:cond delay="0"/>
                                  </p:stCondLst>
                                  <p:childTnLst>
                                    <p:set>
                                      <p:cBhvr>
                                        <p:cTn id="222" dur="1" fill="hold">
                                          <p:stCondLst>
                                            <p:cond delay="0"/>
                                          </p:stCondLst>
                                        </p:cTn>
                                        <p:tgtEl>
                                          <p:spTgt spid="18613"/>
                                        </p:tgtEl>
                                        <p:attrNameLst>
                                          <p:attrName>style.visibility</p:attrName>
                                        </p:attrNameLst>
                                      </p:cBhvr>
                                      <p:to>
                                        <p:strVal val="visible"/>
                                      </p:to>
                                    </p:set>
                                    <p:animEffect transition="in" filter="wipe(left)">
                                      <p:cBhvr>
                                        <p:cTn id="223" dur="30"/>
                                        <p:tgtEl>
                                          <p:spTgt spid="18613"/>
                                        </p:tgtEl>
                                      </p:cBhvr>
                                    </p:animEffect>
                                  </p:childTnLst>
                                </p:cTn>
                              </p:par>
                            </p:childTnLst>
                          </p:cTn>
                        </p:par>
                        <p:par>
                          <p:cTn id="224" fill="hold">
                            <p:stCondLst>
                              <p:cond delay="27500"/>
                            </p:stCondLst>
                            <p:childTnLst>
                              <p:par>
                                <p:cTn id="225" presetID="22" presetClass="entr" presetSubtype="8" fill="hold" nodeType="afterEffect">
                                  <p:stCondLst>
                                    <p:cond delay="0"/>
                                  </p:stCondLst>
                                  <p:childTnLst>
                                    <p:set>
                                      <p:cBhvr>
                                        <p:cTn id="226" dur="1" fill="hold">
                                          <p:stCondLst>
                                            <p:cond delay="0"/>
                                          </p:stCondLst>
                                        </p:cTn>
                                        <p:tgtEl>
                                          <p:spTgt spid="18614"/>
                                        </p:tgtEl>
                                        <p:attrNameLst>
                                          <p:attrName>style.visibility</p:attrName>
                                        </p:attrNameLst>
                                      </p:cBhvr>
                                      <p:to>
                                        <p:strVal val="visible"/>
                                      </p:to>
                                    </p:set>
                                    <p:animEffect transition="in" filter="wipe(left)">
                                      <p:cBhvr>
                                        <p:cTn id="227" dur="30"/>
                                        <p:tgtEl>
                                          <p:spTgt spid="18614"/>
                                        </p:tgtEl>
                                      </p:cBhvr>
                                    </p:animEffect>
                                  </p:childTnLst>
                                </p:cTn>
                              </p:par>
                            </p:childTnLst>
                          </p:cTn>
                        </p:par>
                        <p:par>
                          <p:cTn id="228" fill="hold">
                            <p:stCondLst>
                              <p:cond delay="28000"/>
                            </p:stCondLst>
                            <p:childTnLst>
                              <p:par>
                                <p:cTn id="229" presetID="22" presetClass="entr" presetSubtype="8" fill="hold" nodeType="afterEffect">
                                  <p:stCondLst>
                                    <p:cond delay="0"/>
                                  </p:stCondLst>
                                  <p:childTnLst>
                                    <p:set>
                                      <p:cBhvr>
                                        <p:cTn id="230" dur="1" fill="hold">
                                          <p:stCondLst>
                                            <p:cond delay="0"/>
                                          </p:stCondLst>
                                        </p:cTn>
                                        <p:tgtEl>
                                          <p:spTgt spid="18615"/>
                                        </p:tgtEl>
                                        <p:attrNameLst>
                                          <p:attrName>style.visibility</p:attrName>
                                        </p:attrNameLst>
                                      </p:cBhvr>
                                      <p:to>
                                        <p:strVal val="visible"/>
                                      </p:to>
                                    </p:set>
                                    <p:animEffect transition="in" filter="wipe(left)">
                                      <p:cBhvr>
                                        <p:cTn id="231" dur="30"/>
                                        <p:tgtEl>
                                          <p:spTgt spid="18615"/>
                                        </p:tgtEl>
                                      </p:cBhvr>
                                    </p:animEffect>
                                  </p:childTnLst>
                                </p:cTn>
                              </p:par>
                            </p:childTnLst>
                          </p:cTn>
                        </p:par>
                        <p:par>
                          <p:cTn id="232" fill="hold">
                            <p:stCondLst>
                              <p:cond delay="28500"/>
                            </p:stCondLst>
                            <p:childTnLst>
                              <p:par>
                                <p:cTn id="233" presetID="22" presetClass="entr" presetSubtype="1" fill="hold" nodeType="afterEffect">
                                  <p:stCondLst>
                                    <p:cond delay="0"/>
                                  </p:stCondLst>
                                  <p:childTnLst>
                                    <p:set>
                                      <p:cBhvr>
                                        <p:cTn id="234" dur="1" fill="hold">
                                          <p:stCondLst>
                                            <p:cond delay="0"/>
                                          </p:stCondLst>
                                        </p:cTn>
                                        <p:tgtEl>
                                          <p:spTgt spid="18616"/>
                                        </p:tgtEl>
                                        <p:attrNameLst>
                                          <p:attrName>style.visibility</p:attrName>
                                        </p:attrNameLst>
                                      </p:cBhvr>
                                      <p:to>
                                        <p:strVal val="visible"/>
                                      </p:to>
                                    </p:set>
                                    <p:animEffect transition="in" filter="wipe(up)">
                                      <p:cBhvr>
                                        <p:cTn id="235" dur="30"/>
                                        <p:tgtEl>
                                          <p:spTgt spid="18616"/>
                                        </p:tgtEl>
                                      </p:cBhvr>
                                    </p:animEffect>
                                  </p:childTnLst>
                                </p:cTn>
                              </p:par>
                            </p:childTnLst>
                          </p:cTn>
                        </p:par>
                        <p:par>
                          <p:cTn id="236" fill="hold">
                            <p:stCondLst>
                              <p:cond delay="29000"/>
                            </p:stCondLst>
                            <p:childTnLst>
                              <p:par>
                                <p:cTn id="237" presetID="22" presetClass="entr" presetSubtype="2" fill="hold" nodeType="afterEffect">
                                  <p:stCondLst>
                                    <p:cond delay="0"/>
                                  </p:stCondLst>
                                  <p:childTnLst>
                                    <p:set>
                                      <p:cBhvr>
                                        <p:cTn id="238" dur="1" fill="hold">
                                          <p:stCondLst>
                                            <p:cond delay="0"/>
                                          </p:stCondLst>
                                        </p:cTn>
                                        <p:tgtEl>
                                          <p:spTgt spid="18617"/>
                                        </p:tgtEl>
                                        <p:attrNameLst>
                                          <p:attrName>style.visibility</p:attrName>
                                        </p:attrNameLst>
                                      </p:cBhvr>
                                      <p:to>
                                        <p:strVal val="visible"/>
                                      </p:to>
                                    </p:set>
                                    <p:animEffect transition="in" filter="wipe(right)">
                                      <p:cBhvr>
                                        <p:cTn id="239" dur="30"/>
                                        <p:tgtEl>
                                          <p:spTgt spid="18617"/>
                                        </p:tgtEl>
                                      </p:cBhvr>
                                    </p:animEffect>
                                  </p:childTnLst>
                                </p:cTn>
                              </p:par>
                            </p:childTnLst>
                          </p:cTn>
                        </p:par>
                        <p:par>
                          <p:cTn id="240" fill="hold">
                            <p:stCondLst>
                              <p:cond delay="29500"/>
                            </p:stCondLst>
                            <p:childTnLst>
                              <p:par>
                                <p:cTn id="241" presetID="22" presetClass="entr" presetSubtype="2" fill="hold" nodeType="afterEffect">
                                  <p:stCondLst>
                                    <p:cond delay="0"/>
                                  </p:stCondLst>
                                  <p:childTnLst>
                                    <p:set>
                                      <p:cBhvr>
                                        <p:cTn id="242" dur="1" fill="hold">
                                          <p:stCondLst>
                                            <p:cond delay="0"/>
                                          </p:stCondLst>
                                        </p:cTn>
                                        <p:tgtEl>
                                          <p:spTgt spid="18618"/>
                                        </p:tgtEl>
                                        <p:attrNameLst>
                                          <p:attrName>style.visibility</p:attrName>
                                        </p:attrNameLst>
                                      </p:cBhvr>
                                      <p:to>
                                        <p:strVal val="visible"/>
                                      </p:to>
                                    </p:set>
                                    <p:animEffect transition="in" filter="wipe(right)">
                                      <p:cBhvr>
                                        <p:cTn id="243" dur="30"/>
                                        <p:tgtEl>
                                          <p:spTgt spid="18618"/>
                                        </p:tgtEl>
                                      </p:cBhvr>
                                    </p:animEffect>
                                  </p:childTnLst>
                                </p:cTn>
                              </p:par>
                            </p:childTnLst>
                          </p:cTn>
                        </p:par>
                        <p:par>
                          <p:cTn id="244" fill="hold">
                            <p:stCondLst>
                              <p:cond delay="30000"/>
                            </p:stCondLst>
                            <p:childTnLst>
                              <p:par>
                                <p:cTn id="245" presetID="22" presetClass="entr" presetSubtype="2" fill="hold" nodeType="afterEffect">
                                  <p:stCondLst>
                                    <p:cond delay="0"/>
                                  </p:stCondLst>
                                  <p:childTnLst>
                                    <p:set>
                                      <p:cBhvr>
                                        <p:cTn id="246" dur="1" fill="hold">
                                          <p:stCondLst>
                                            <p:cond delay="0"/>
                                          </p:stCondLst>
                                        </p:cTn>
                                        <p:tgtEl>
                                          <p:spTgt spid="18619"/>
                                        </p:tgtEl>
                                        <p:attrNameLst>
                                          <p:attrName>style.visibility</p:attrName>
                                        </p:attrNameLst>
                                      </p:cBhvr>
                                      <p:to>
                                        <p:strVal val="visible"/>
                                      </p:to>
                                    </p:set>
                                    <p:animEffect transition="in" filter="wipe(right)">
                                      <p:cBhvr>
                                        <p:cTn id="247" dur="30"/>
                                        <p:tgtEl>
                                          <p:spTgt spid="18619"/>
                                        </p:tgtEl>
                                      </p:cBhvr>
                                    </p:animEffect>
                                  </p:childTnLst>
                                </p:cTn>
                              </p:par>
                            </p:childTnLst>
                          </p:cTn>
                        </p:par>
                        <p:par>
                          <p:cTn id="248" fill="hold">
                            <p:stCondLst>
                              <p:cond delay="30500"/>
                            </p:stCondLst>
                            <p:childTnLst>
                              <p:par>
                                <p:cTn id="249" presetID="22" presetClass="entr" presetSubtype="2" fill="hold" nodeType="afterEffect">
                                  <p:stCondLst>
                                    <p:cond delay="0"/>
                                  </p:stCondLst>
                                  <p:childTnLst>
                                    <p:set>
                                      <p:cBhvr>
                                        <p:cTn id="250" dur="1" fill="hold">
                                          <p:stCondLst>
                                            <p:cond delay="0"/>
                                          </p:stCondLst>
                                        </p:cTn>
                                        <p:tgtEl>
                                          <p:spTgt spid="18620"/>
                                        </p:tgtEl>
                                        <p:attrNameLst>
                                          <p:attrName>style.visibility</p:attrName>
                                        </p:attrNameLst>
                                      </p:cBhvr>
                                      <p:to>
                                        <p:strVal val="visible"/>
                                      </p:to>
                                    </p:set>
                                    <p:animEffect transition="in" filter="wipe(right)">
                                      <p:cBhvr>
                                        <p:cTn id="251" dur="30"/>
                                        <p:tgtEl>
                                          <p:spTgt spid="18620"/>
                                        </p:tgtEl>
                                      </p:cBhvr>
                                    </p:animEffect>
                                  </p:childTnLst>
                                </p:cTn>
                              </p:par>
                            </p:childTnLst>
                          </p:cTn>
                        </p:par>
                        <p:par>
                          <p:cTn id="252" fill="hold">
                            <p:stCondLst>
                              <p:cond delay="31000"/>
                            </p:stCondLst>
                            <p:childTnLst>
                              <p:par>
                                <p:cTn id="253" presetID="22" presetClass="entr" presetSubtype="8" fill="hold" nodeType="afterEffect">
                                  <p:stCondLst>
                                    <p:cond delay="0"/>
                                  </p:stCondLst>
                                  <p:childTnLst>
                                    <p:set>
                                      <p:cBhvr>
                                        <p:cTn id="254" dur="1" fill="hold">
                                          <p:stCondLst>
                                            <p:cond delay="0"/>
                                          </p:stCondLst>
                                        </p:cTn>
                                        <p:tgtEl>
                                          <p:spTgt spid="18621"/>
                                        </p:tgtEl>
                                        <p:attrNameLst>
                                          <p:attrName>style.visibility</p:attrName>
                                        </p:attrNameLst>
                                      </p:cBhvr>
                                      <p:to>
                                        <p:strVal val="visible"/>
                                      </p:to>
                                    </p:set>
                                    <p:animEffect transition="in" filter="wipe(left)">
                                      <p:cBhvr>
                                        <p:cTn id="255" dur="30"/>
                                        <p:tgtEl>
                                          <p:spTgt spid="18621"/>
                                        </p:tgtEl>
                                      </p:cBhvr>
                                    </p:animEffect>
                                  </p:childTnLst>
                                </p:cTn>
                              </p:par>
                            </p:childTnLst>
                          </p:cTn>
                        </p:par>
                        <p:par>
                          <p:cTn id="256" fill="hold">
                            <p:stCondLst>
                              <p:cond delay="31500"/>
                            </p:stCondLst>
                            <p:childTnLst>
                              <p:par>
                                <p:cTn id="257" presetID="22" presetClass="entr" presetSubtype="1" fill="hold" nodeType="afterEffect">
                                  <p:stCondLst>
                                    <p:cond delay="0"/>
                                  </p:stCondLst>
                                  <p:childTnLst>
                                    <p:set>
                                      <p:cBhvr>
                                        <p:cTn id="258" dur="1" fill="hold">
                                          <p:stCondLst>
                                            <p:cond delay="0"/>
                                          </p:stCondLst>
                                        </p:cTn>
                                        <p:tgtEl>
                                          <p:spTgt spid="18622"/>
                                        </p:tgtEl>
                                        <p:attrNameLst>
                                          <p:attrName>style.visibility</p:attrName>
                                        </p:attrNameLst>
                                      </p:cBhvr>
                                      <p:to>
                                        <p:strVal val="visible"/>
                                      </p:to>
                                    </p:set>
                                    <p:animEffect transition="in" filter="wipe(up)">
                                      <p:cBhvr>
                                        <p:cTn id="259" dur="30"/>
                                        <p:tgtEl>
                                          <p:spTgt spid="18622"/>
                                        </p:tgtEl>
                                      </p:cBhvr>
                                    </p:animEffect>
                                  </p:childTnLst>
                                </p:cTn>
                              </p:par>
                            </p:childTnLst>
                          </p:cTn>
                        </p:par>
                        <p:par>
                          <p:cTn id="260" fill="hold">
                            <p:stCondLst>
                              <p:cond delay="32000"/>
                            </p:stCondLst>
                            <p:childTnLst>
                              <p:par>
                                <p:cTn id="261" presetID="22" presetClass="entr" presetSubtype="2" fill="hold" nodeType="afterEffect">
                                  <p:stCondLst>
                                    <p:cond delay="0"/>
                                  </p:stCondLst>
                                  <p:childTnLst>
                                    <p:set>
                                      <p:cBhvr>
                                        <p:cTn id="262" dur="1" fill="hold">
                                          <p:stCondLst>
                                            <p:cond delay="0"/>
                                          </p:stCondLst>
                                        </p:cTn>
                                        <p:tgtEl>
                                          <p:spTgt spid="18623"/>
                                        </p:tgtEl>
                                        <p:attrNameLst>
                                          <p:attrName>style.visibility</p:attrName>
                                        </p:attrNameLst>
                                      </p:cBhvr>
                                      <p:to>
                                        <p:strVal val="visible"/>
                                      </p:to>
                                    </p:set>
                                    <p:animEffect transition="in" filter="wipe(right)">
                                      <p:cBhvr>
                                        <p:cTn id="263" dur="30"/>
                                        <p:tgtEl>
                                          <p:spTgt spid="18623"/>
                                        </p:tgtEl>
                                      </p:cBhvr>
                                    </p:animEffect>
                                  </p:childTnLst>
                                </p:cTn>
                              </p:par>
                            </p:childTnLst>
                          </p:cTn>
                        </p:par>
                        <p:par>
                          <p:cTn id="264" fill="hold">
                            <p:stCondLst>
                              <p:cond delay="32500"/>
                            </p:stCondLst>
                            <p:childTnLst>
                              <p:par>
                                <p:cTn id="265" presetID="22" presetClass="entr" presetSubtype="8" fill="hold" nodeType="afterEffect">
                                  <p:stCondLst>
                                    <p:cond delay="0"/>
                                  </p:stCondLst>
                                  <p:childTnLst>
                                    <p:set>
                                      <p:cBhvr>
                                        <p:cTn id="266" dur="1" fill="hold">
                                          <p:stCondLst>
                                            <p:cond delay="0"/>
                                          </p:stCondLst>
                                        </p:cTn>
                                        <p:tgtEl>
                                          <p:spTgt spid="18624"/>
                                        </p:tgtEl>
                                        <p:attrNameLst>
                                          <p:attrName>style.visibility</p:attrName>
                                        </p:attrNameLst>
                                      </p:cBhvr>
                                      <p:to>
                                        <p:strVal val="visible"/>
                                      </p:to>
                                    </p:set>
                                    <p:animEffect transition="in" filter="wipe(left)">
                                      <p:cBhvr>
                                        <p:cTn id="267" dur="30"/>
                                        <p:tgtEl>
                                          <p:spTgt spid="18624"/>
                                        </p:tgtEl>
                                      </p:cBhvr>
                                    </p:animEffect>
                                  </p:childTnLst>
                                </p:cTn>
                              </p:par>
                            </p:childTnLst>
                          </p:cTn>
                        </p:par>
                        <p:par>
                          <p:cTn id="268" fill="hold">
                            <p:stCondLst>
                              <p:cond delay="33000"/>
                            </p:stCondLst>
                            <p:childTnLst>
                              <p:par>
                                <p:cTn id="269" presetID="22" presetClass="entr" presetSubtype="8" fill="hold" nodeType="afterEffect">
                                  <p:stCondLst>
                                    <p:cond delay="0"/>
                                  </p:stCondLst>
                                  <p:childTnLst>
                                    <p:set>
                                      <p:cBhvr>
                                        <p:cTn id="270" dur="1" fill="hold">
                                          <p:stCondLst>
                                            <p:cond delay="0"/>
                                          </p:stCondLst>
                                        </p:cTn>
                                        <p:tgtEl>
                                          <p:spTgt spid="18625"/>
                                        </p:tgtEl>
                                        <p:attrNameLst>
                                          <p:attrName>style.visibility</p:attrName>
                                        </p:attrNameLst>
                                      </p:cBhvr>
                                      <p:to>
                                        <p:strVal val="visible"/>
                                      </p:to>
                                    </p:set>
                                    <p:animEffect transition="in" filter="wipe(left)">
                                      <p:cBhvr>
                                        <p:cTn id="271" dur="30"/>
                                        <p:tgtEl>
                                          <p:spTgt spid="18625"/>
                                        </p:tgtEl>
                                      </p:cBhvr>
                                    </p:animEffect>
                                  </p:childTnLst>
                                </p:cTn>
                              </p:par>
                            </p:childTnLst>
                          </p:cTn>
                        </p:par>
                        <p:par>
                          <p:cTn id="272" fill="hold">
                            <p:stCondLst>
                              <p:cond delay="33500"/>
                            </p:stCondLst>
                            <p:childTnLst>
                              <p:par>
                                <p:cTn id="273" presetID="22" presetClass="entr" presetSubtype="8" fill="hold" nodeType="afterEffect">
                                  <p:stCondLst>
                                    <p:cond delay="0"/>
                                  </p:stCondLst>
                                  <p:childTnLst>
                                    <p:set>
                                      <p:cBhvr>
                                        <p:cTn id="274" dur="1" fill="hold">
                                          <p:stCondLst>
                                            <p:cond delay="0"/>
                                          </p:stCondLst>
                                        </p:cTn>
                                        <p:tgtEl>
                                          <p:spTgt spid="18626"/>
                                        </p:tgtEl>
                                        <p:attrNameLst>
                                          <p:attrName>style.visibility</p:attrName>
                                        </p:attrNameLst>
                                      </p:cBhvr>
                                      <p:to>
                                        <p:strVal val="visible"/>
                                      </p:to>
                                    </p:set>
                                    <p:animEffect transition="in" filter="wipe(left)">
                                      <p:cBhvr>
                                        <p:cTn id="275" dur="30"/>
                                        <p:tgtEl>
                                          <p:spTgt spid="18626"/>
                                        </p:tgtEl>
                                      </p:cBhvr>
                                    </p:animEffect>
                                  </p:childTnLst>
                                </p:cTn>
                              </p:par>
                            </p:childTnLst>
                          </p:cTn>
                        </p:par>
                        <p:par>
                          <p:cTn id="276" fill="hold">
                            <p:stCondLst>
                              <p:cond delay="34000"/>
                            </p:stCondLst>
                            <p:childTnLst>
                              <p:par>
                                <p:cTn id="277" presetID="22" presetClass="entr" presetSubtype="8" fill="hold" nodeType="afterEffect">
                                  <p:stCondLst>
                                    <p:cond delay="0"/>
                                  </p:stCondLst>
                                  <p:childTnLst>
                                    <p:set>
                                      <p:cBhvr>
                                        <p:cTn id="278" dur="1" fill="hold">
                                          <p:stCondLst>
                                            <p:cond delay="0"/>
                                          </p:stCondLst>
                                        </p:cTn>
                                        <p:tgtEl>
                                          <p:spTgt spid="18627"/>
                                        </p:tgtEl>
                                        <p:attrNameLst>
                                          <p:attrName>style.visibility</p:attrName>
                                        </p:attrNameLst>
                                      </p:cBhvr>
                                      <p:to>
                                        <p:strVal val="visible"/>
                                      </p:to>
                                    </p:set>
                                    <p:animEffect transition="in" filter="wipe(left)">
                                      <p:cBhvr>
                                        <p:cTn id="279" dur="30"/>
                                        <p:tgtEl>
                                          <p:spTgt spid="18627"/>
                                        </p:tgtEl>
                                      </p:cBhvr>
                                    </p:animEffect>
                                  </p:childTnLst>
                                </p:cTn>
                              </p:par>
                            </p:childTnLst>
                          </p:cTn>
                        </p:par>
                        <p:par>
                          <p:cTn id="280" fill="hold">
                            <p:stCondLst>
                              <p:cond delay="34500"/>
                            </p:stCondLst>
                            <p:childTnLst>
                              <p:par>
                                <p:cTn id="281" presetID="22" presetClass="entr" presetSubtype="8" fill="hold" nodeType="afterEffect">
                                  <p:stCondLst>
                                    <p:cond delay="0"/>
                                  </p:stCondLst>
                                  <p:childTnLst>
                                    <p:set>
                                      <p:cBhvr>
                                        <p:cTn id="282" dur="1" fill="hold">
                                          <p:stCondLst>
                                            <p:cond delay="0"/>
                                          </p:stCondLst>
                                        </p:cTn>
                                        <p:tgtEl>
                                          <p:spTgt spid="18628"/>
                                        </p:tgtEl>
                                        <p:attrNameLst>
                                          <p:attrName>style.visibility</p:attrName>
                                        </p:attrNameLst>
                                      </p:cBhvr>
                                      <p:to>
                                        <p:strVal val="visible"/>
                                      </p:to>
                                    </p:set>
                                    <p:animEffect transition="in" filter="wipe(left)">
                                      <p:cBhvr>
                                        <p:cTn id="283" dur="30"/>
                                        <p:tgtEl>
                                          <p:spTgt spid="18628"/>
                                        </p:tgtEl>
                                      </p:cBhvr>
                                    </p:animEffect>
                                  </p:childTnLst>
                                </p:cTn>
                              </p:par>
                            </p:childTnLst>
                          </p:cTn>
                        </p:par>
                        <p:par>
                          <p:cTn id="284" fill="hold">
                            <p:stCondLst>
                              <p:cond delay="35000"/>
                            </p:stCondLst>
                            <p:childTnLst>
                              <p:par>
                                <p:cTn id="285" presetID="22" presetClass="entr" presetSubtype="2" fill="hold" nodeType="afterEffect">
                                  <p:stCondLst>
                                    <p:cond delay="0"/>
                                  </p:stCondLst>
                                  <p:childTnLst>
                                    <p:set>
                                      <p:cBhvr>
                                        <p:cTn id="286" dur="1" fill="hold">
                                          <p:stCondLst>
                                            <p:cond delay="0"/>
                                          </p:stCondLst>
                                        </p:cTn>
                                        <p:tgtEl>
                                          <p:spTgt spid="18629"/>
                                        </p:tgtEl>
                                        <p:attrNameLst>
                                          <p:attrName>style.visibility</p:attrName>
                                        </p:attrNameLst>
                                      </p:cBhvr>
                                      <p:to>
                                        <p:strVal val="visible"/>
                                      </p:to>
                                    </p:set>
                                    <p:animEffect transition="in" filter="wipe(right)">
                                      <p:cBhvr>
                                        <p:cTn id="287" dur="30"/>
                                        <p:tgtEl>
                                          <p:spTgt spid="18629"/>
                                        </p:tgtEl>
                                      </p:cBhvr>
                                    </p:animEffect>
                                  </p:childTnLst>
                                </p:cTn>
                              </p:par>
                            </p:childTnLst>
                          </p:cTn>
                        </p:par>
                        <p:par>
                          <p:cTn id="288" fill="hold">
                            <p:stCondLst>
                              <p:cond delay="35500"/>
                            </p:stCondLst>
                            <p:childTnLst>
                              <p:par>
                                <p:cTn id="289" presetID="22" presetClass="entr" presetSubtype="4" fill="hold" nodeType="afterEffect">
                                  <p:stCondLst>
                                    <p:cond delay="0"/>
                                  </p:stCondLst>
                                  <p:childTnLst>
                                    <p:set>
                                      <p:cBhvr>
                                        <p:cTn id="290" dur="1" fill="hold">
                                          <p:stCondLst>
                                            <p:cond delay="0"/>
                                          </p:stCondLst>
                                        </p:cTn>
                                        <p:tgtEl>
                                          <p:spTgt spid="18630"/>
                                        </p:tgtEl>
                                        <p:attrNameLst>
                                          <p:attrName>style.visibility</p:attrName>
                                        </p:attrNameLst>
                                      </p:cBhvr>
                                      <p:to>
                                        <p:strVal val="visible"/>
                                      </p:to>
                                    </p:set>
                                    <p:animEffect transition="in" filter="wipe(down)">
                                      <p:cBhvr>
                                        <p:cTn id="291" dur="30"/>
                                        <p:tgtEl>
                                          <p:spTgt spid="18630"/>
                                        </p:tgtEl>
                                      </p:cBhvr>
                                    </p:animEffect>
                                  </p:childTnLst>
                                </p:cTn>
                              </p:par>
                            </p:childTnLst>
                          </p:cTn>
                        </p:par>
                        <p:par>
                          <p:cTn id="292" fill="hold">
                            <p:stCondLst>
                              <p:cond delay="36000"/>
                            </p:stCondLst>
                            <p:childTnLst>
                              <p:par>
                                <p:cTn id="293" presetID="22" presetClass="entr" presetSubtype="8" fill="hold" nodeType="afterEffect">
                                  <p:stCondLst>
                                    <p:cond delay="0"/>
                                  </p:stCondLst>
                                  <p:childTnLst>
                                    <p:set>
                                      <p:cBhvr>
                                        <p:cTn id="294" dur="1" fill="hold">
                                          <p:stCondLst>
                                            <p:cond delay="0"/>
                                          </p:stCondLst>
                                        </p:cTn>
                                        <p:tgtEl>
                                          <p:spTgt spid="18631"/>
                                        </p:tgtEl>
                                        <p:attrNameLst>
                                          <p:attrName>style.visibility</p:attrName>
                                        </p:attrNameLst>
                                      </p:cBhvr>
                                      <p:to>
                                        <p:strVal val="visible"/>
                                      </p:to>
                                    </p:set>
                                    <p:animEffect transition="in" filter="wipe(left)">
                                      <p:cBhvr>
                                        <p:cTn id="295" dur="30"/>
                                        <p:tgtEl>
                                          <p:spTgt spid="18631"/>
                                        </p:tgtEl>
                                      </p:cBhvr>
                                    </p:animEffect>
                                  </p:childTnLst>
                                </p:cTn>
                              </p:par>
                            </p:childTnLst>
                          </p:cTn>
                        </p:par>
                        <p:par>
                          <p:cTn id="296" fill="hold">
                            <p:stCondLst>
                              <p:cond delay="36500"/>
                            </p:stCondLst>
                            <p:childTnLst>
                              <p:par>
                                <p:cTn id="297" presetID="22" presetClass="entr" presetSubtype="8" fill="hold" nodeType="afterEffect">
                                  <p:stCondLst>
                                    <p:cond delay="0"/>
                                  </p:stCondLst>
                                  <p:childTnLst>
                                    <p:set>
                                      <p:cBhvr>
                                        <p:cTn id="298" dur="1" fill="hold">
                                          <p:stCondLst>
                                            <p:cond delay="0"/>
                                          </p:stCondLst>
                                        </p:cTn>
                                        <p:tgtEl>
                                          <p:spTgt spid="18632"/>
                                        </p:tgtEl>
                                        <p:attrNameLst>
                                          <p:attrName>style.visibility</p:attrName>
                                        </p:attrNameLst>
                                      </p:cBhvr>
                                      <p:to>
                                        <p:strVal val="visible"/>
                                      </p:to>
                                    </p:set>
                                    <p:animEffect transition="in" filter="wipe(left)">
                                      <p:cBhvr>
                                        <p:cTn id="299" dur="30"/>
                                        <p:tgtEl>
                                          <p:spTgt spid="18632"/>
                                        </p:tgtEl>
                                      </p:cBhvr>
                                    </p:animEffect>
                                  </p:childTnLst>
                                </p:cTn>
                              </p:par>
                            </p:childTnLst>
                          </p:cTn>
                        </p:par>
                        <p:par>
                          <p:cTn id="300" fill="hold">
                            <p:stCondLst>
                              <p:cond delay="37000"/>
                            </p:stCondLst>
                            <p:childTnLst>
                              <p:par>
                                <p:cTn id="301" presetID="22" presetClass="entr" presetSubtype="8" fill="hold" nodeType="afterEffect">
                                  <p:stCondLst>
                                    <p:cond delay="0"/>
                                  </p:stCondLst>
                                  <p:childTnLst>
                                    <p:set>
                                      <p:cBhvr>
                                        <p:cTn id="302" dur="1" fill="hold">
                                          <p:stCondLst>
                                            <p:cond delay="0"/>
                                          </p:stCondLst>
                                        </p:cTn>
                                        <p:tgtEl>
                                          <p:spTgt spid="18633"/>
                                        </p:tgtEl>
                                        <p:attrNameLst>
                                          <p:attrName>style.visibility</p:attrName>
                                        </p:attrNameLst>
                                      </p:cBhvr>
                                      <p:to>
                                        <p:strVal val="visible"/>
                                      </p:to>
                                    </p:set>
                                    <p:animEffect transition="in" filter="wipe(left)">
                                      <p:cBhvr>
                                        <p:cTn id="303" dur="30"/>
                                        <p:tgtEl>
                                          <p:spTgt spid="18633"/>
                                        </p:tgtEl>
                                      </p:cBhvr>
                                    </p:animEffect>
                                  </p:childTnLst>
                                </p:cTn>
                              </p:par>
                            </p:childTnLst>
                          </p:cTn>
                        </p:par>
                        <p:par>
                          <p:cTn id="304" fill="hold">
                            <p:stCondLst>
                              <p:cond delay="37500"/>
                            </p:stCondLst>
                            <p:childTnLst>
                              <p:par>
                                <p:cTn id="305" presetID="22" presetClass="entr" presetSubtype="1" fill="hold" nodeType="afterEffect">
                                  <p:stCondLst>
                                    <p:cond delay="0"/>
                                  </p:stCondLst>
                                  <p:childTnLst>
                                    <p:set>
                                      <p:cBhvr>
                                        <p:cTn id="306" dur="1" fill="hold">
                                          <p:stCondLst>
                                            <p:cond delay="0"/>
                                          </p:stCondLst>
                                        </p:cTn>
                                        <p:tgtEl>
                                          <p:spTgt spid="18634"/>
                                        </p:tgtEl>
                                        <p:attrNameLst>
                                          <p:attrName>style.visibility</p:attrName>
                                        </p:attrNameLst>
                                      </p:cBhvr>
                                      <p:to>
                                        <p:strVal val="visible"/>
                                      </p:to>
                                    </p:set>
                                    <p:animEffect transition="in" filter="wipe(up)">
                                      <p:cBhvr>
                                        <p:cTn id="307" dur="30"/>
                                        <p:tgtEl>
                                          <p:spTgt spid="18634"/>
                                        </p:tgtEl>
                                      </p:cBhvr>
                                    </p:animEffect>
                                  </p:childTnLst>
                                </p:cTn>
                              </p:par>
                            </p:childTnLst>
                          </p:cTn>
                        </p:par>
                        <p:par>
                          <p:cTn id="308" fill="hold">
                            <p:stCondLst>
                              <p:cond delay="38000"/>
                            </p:stCondLst>
                            <p:childTnLst>
                              <p:par>
                                <p:cTn id="309" presetID="22" presetClass="entr" presetSubtype="2" fill="hold" nodeType="afterEffect">
                                  <p:stCondLst>
                                    <p:cond delay="0"/>
                                  </p:stCondLst>
                                  <p:childTnLst>
                                    <p:set>
                                      <p:cBhvr>
                                        <p:cTn id="310" dur="1" fill="hold">
                                          <p:stCondLst>
                                            <p:cond delay="0"/>
                                          </p:stCondLst>
                                        </p:cTn>
                                        <p:tgtEl>
                                          <p:spTgt spid="18635"/>
                                        </p:tgtEl>
                                        <p:attrNameLst>
                                          <p:attrName>style.visibility</p:attrName>
                                        </p:attrNameLst>
                                      </p:cBhvr>
                                      <p:to>
                                        <p:strVal val="visible"/>
                                      </p:to>
                                    </p:set>
                                    <p:animEffect transition="in" filter="wipe(right)">
                                      <p:cBhvr>
                                        <p:cTn id="311" dur="30"/>
                                        <p:tgtEl>
                                          <p:spTgt spid="18635"/>
                                        </p:tgtEl>
                                      </p:cBhvr>
                                    </p:animEffect>
                                  </p:childTnLst>
                                </p:cTn>
                              </p:par>
                            </p:childTnLst>
                          </p:cTn>
                        </p:par>
                        <p:par>
                          <p:cTn id="312" fill="hold">
                            <p:stCondLst>
                              <p:cond delay="38500"/>
                            </p:stCondLst>
                            <p:childTnLst>
                              <p:par>
                                <p:cTn id="313" presetID="22" presetClass="entr" presetSubtype="8" fill="hold" nodeType="afterEffect">
                                  <p:stCondLst>
                                    <p:cond delay="0"/>
                                  </p:stCondLst>
                                  <p:childTnLst>
                                    <p:set>
                                      <p:cBhvr>
                                        <p:cTn id="314" dur="1" fill="hold">
                                          <p:stCondLst>
                                            <p:cond delay="0"/>
                                          </p:stCondLst>
                                        </p:cTn>
                                        <p:tgtEl>
                                          <p:spTgt spid="18636"/>
                                        </p:tgtEl>
                                        <p:attrNameLst>
                                          <p:attrName>style.visibility</p:attrName>
                                        </p:attrNameLst>
                                      </p:cBhvr>
                                      <p:to>
                                        <p:strVal val="visible"/>
                                      </p:to>
                                    </p:set>
                                    <p:animEffect transition="in" filter="wipe(left)">
                                      <p:cBhvr>
                                        <p:cTn id="315" dur="30"/>
                                        <p:tgtEl>
                                          <p:spTgt spid="18636"/>
                                        </p:tgtEl>
                                      </p:cBhvr>
                                    </p:animEffect>
                                  </p:childTnLst>
                                </p:cTn>
                              </p:par>
                            </p:childTnLst>
                          </p:cTn>
                        </p:par>
                        <p:par>
                          <p:cTn id="316" fill="hold">
                            <p:stCondLst>
                              <p:cond delay="39000"/>
                            </p:stCondLst>
                            <p:childTnLst>
                              <p:par>
                                <p:cTn id="317" presetID="22" presetClass="entr" presetSubtype="8" fill="hold" nodeType="afterEffect">
                                  <p:stCondLst>
                                    <p:cond delay="0"/>
                                  </p:stCondLst>
                                  <p:childTnLst>
                                    <p:set>
                                      <p:cBhvr>
                                        <p:cTn id="318" dur="1" fill="hold">
                                          <p:stCondLst>
                                            <p:cond delay="0"/>
                                          </p:stCondLst>
                                        </p:cTn>
                                        <p:tgtEl>
                                          <p:spTgt spid="18637"/>
                                        </p:tgtEl>
                                        <p:attrNameLst>
                                          <p:attrName>style.visibility</p:attrName>
                                        </p:attrNameLst>
                                      </p:cBhvr>
                                      <p:to>
                                        <p:strVal val="visible"/>
                                      </p:to>
                                    </p:set>
                                    <p:animEffect transition="in" filter="wipe(left)">
                                      <p:cBhvr>
                                        <p:cTn id="319" dur="30"/>
                                        <p:tgtEl>
                                          <p:spTgt spid="18637"/>
                                        </p:tgtEl>
                                      </p:cBhvr>
                                    </p:animEffect>
                                  </p:childTnLst>
                                </p:cTn>
                              </p:par>
                            </p:childTnLst>
                          </p:cTn>
                        </p:par>
                        <p:par>
                          <p:cTn id="320" fill="hold">
                            <p:stCondLst>
                              <p:cond delay="39500"/>
                            </p:stCondLst>
                            <p:childTnLst>
                              <p:par>
                                <p:cTn id="321" presetID="22" presetClass="entr" presetSubtype="8" fill="hold" nodeType="afterEffect">
                                  <p:stCondLst>
                                    <p:cond delay="0"/>
                                  </p:stCondLst>
                                  <p:childTnLst>
                                    <p:set>
                                      <p:cBhvr>
                                        <p:cTn id="322" dur="1" fill="hold">
                                          <p:stCondLst>
                                            <p:cond delay="0"/>
                                          </p:stCondLst>
                                        </p:cTn>
                                        <p:tgtEl>
                                          <p:spTgt spid="18638"/>
                                        </p:tgtEl>
                                        <p:attrNameLst>
                                          <p:attrName>style.visibility</p:attrName>
                                        </p:attrNameLst>
                                      </p:cBhvr>
                                      <p:to>
                                        <p:strVal val="visible"/>
                                      </p:to>
                                    </p:set>
                                    <p:animEffect transition="in" filter="wipe(left)">
                                      <p:cBhvr>
                                        <p:cTn id="323" dur="30"/>
                                        <p:tgtEl>
                                          <p:spTgt spid="18638"/>
                                        </p:tgtEl>
                                      </p:cBhvr>
                                    </p:animEffect>
                                  </p:childTnLst>
                                </p:cTn>
                              </p:par>
                            </p:childTnLst>
                          </p:cTn>
                        </p:par>
                        <p:par>
                          <p:cTn id="324" fill="hold">
                            <p:stCondLst>
                              <p:cond delay="40000"/>
                            </p:stCondLst>
                            <p:childTnLst>
                              <p:par>
                                <p:cTn id="325" presetID="22" presetClass="entr" presetSubtype="8" fill="hold" nodeType="afterEffect">
                                  <p:stCondLst>
                                    <p:cond delay="0"/>
                                  </p:stCondLst>
                                  <p:childTnLst>
                                    <p:set>
                                      <p:cBhvr>
                                        <p:cTn id="326" dur="1" fill="hold">
                                          <p:stCondLst>
                                            <p:cond delay="0"/>
                                          </p:stCondLst>
                                        </p:cTn>
                                        <p:tgtEl>
                                          <p:spTgt spid="18639"/>
                                        </p:tgtEl>
                                        <p:attrNameLst>
                                          <p:attrName>style.visibility</p:attrName>
                                        </p:attrNameLst>
                                      </p:cBhvr>
                                      <p:to>
                                        <p:strVal val="visible"/>
                                      </p:to>
                                    </p:set>
                                    <p:animEffect transition="in" filter="wipe(left)">
                                      <p:cBhvr>
                                        <p:cTn id="327" dur="30"/>
                                        <p:tgtEl>
                                          <p:spTgt spid="18639"/>
                                        </p:tgtEl>
                                      </p:cBhvr>
                                    </p:animEffect>
                                  </p:childTnLst>
                                </p:cTn>
                              </p:par>
                            </p:childTnLst>
                          </p:cTn>
                        </p:par>
                        <p:par>
                          <p:cTn id="328" fill="hold">
                            <p:stCondLst>
                              <p:cond delay="40500"/>
                            </p:stCondLst>
                            <p:childTnLst>
                              <p:par>
                                <p:cTn id="329" presetID="22" presetClass="entr" presetSubtype="8" fill="hold" nodeType="afterEffect">
                                  <p:stCondLst>
                                    <p:cond delay="0"/>
                                  </p:stCondLst>
                                  <p:childTnLst>
                                    <p:set>
                                      <p:cBhvr>
                                        <p:cTn id="330" dur="1" fill="hold">
                                          <p:stCondLst>
                                            <p:cond delay="0"/>
                                          </p:stCondLst>
                                        </p:cTn>
                                        <p:tgtEl>
                                          <p:spTgt spid="18640"/>
                                        </p:tgtEl>
                                        <p:attrNameLst>
                                          <p:attrName>style.visibility</p:attrName>
                                        </p:attrNameLst>
                                      </p:cBhvr>
                                      <p:to>
                                        <p:strVal val="visible"/>
                                      </p:to>
                                    </p:set>
                                    <p:animEffect transition="in" filter="wipe(left)">
                                      <p:cBhvr>
                                        <p:cTn id="331" dur="30"/>
                                        <p:tgtEl>
                                          <p:spTgt spid="18640"/>
                                        </p:tgtEl>
                                      </p:cBhvr>
                                    </p:animEffect>
                                  </p:childTnLst>
                                </p:cTn>
                              </p:par>
                            </p:childTnLst>
                          </p:cTn>
                        </p:par>
                        <p:par>
                          <p:cTn id="332" fill="hold">
                            <p:stCondLst>
                              <p:cond delay="41000"/>
                            </p:stCondLst>
                            <p:childTnLst>
                              <p:par>
                                <p:cTn id="333" presetID="22" presetClass="entr" presetSubtype="2" fill="hold" nodeType="afterEffect">
                                  <p:stCondLst>
                                    <p:cond delay="0"/>
                                  </p:stCondLst>
                                  <p:childTnLst>
                                    <p:set>
                                      <p:cBhvr>
                                        <p:cTn id="334" dur="1" fill="hold">
                                          <p:stCondLst>
                                            <p:cond delay="0"/>
                                          </p:stCondLst>
                                        </p:cTn>
                                        <p:tgtEl>
                                          <p:spTgt spid="18641"/>
                                        </p:tgtEl>
                                        <p:attrNameLst>
                                          <p:attrName>style.visibility</p:attrName>
                                        </p:attrNameLst>
                                      </p:cBhvr>
                                      <p:to>
                                        <p:strVal val="visible"/>
                                      </p:to>
                                    </p:set>
                                    <p:animEffect transition="in" filter="wipe(right)">
                                      <p:cBhvr>
                                        <p:cTn id="335" dur="30"/>
                                        <p:tgtEl>
                                          <p:spTgt spid="18641"/>
                                        </p:tgtEl>
                                      </p:cBhvr>
                                    </p:animEffect>
                                  </p:childTnLst>
                                </p:cTn>
                              </p:par>
                            </p:childTnLst>
                          </p:cTn>
                        </p:par>
                        <p:par>
                          <p:cTn id="336" fill="hold">
                            <p:stCondLst>
                              <p:cond delay="41500"/>
                            </p:stCondLst>
                            <p:childTnLst>
                              <p:par>
                                <p:cTn id="337" presetID="22" presetClass="entr" presetSubtype="4" fill="hold" nodeType="afterEffect">
                                  <p:stCondLst>
                                    <p:cond delay="0"/>
                                  </p:stCondLst>
                                  <p:childTnLst>
                                    <p:set>
                                      <p:cBhvr>
                                        <p:cTn id="338" dur="1" fill="hold">
                                          <p:stCondLst>
                                            <p:cond delay="0"/>
                                          </p:stCondLst>
                                        </p:cTn>
                                        <p:tgtEl>
                                          <p:spTgt spid="18642"/>
                                        </p:tgtEl>
                                        <p:attrNameLst>
                                          <p:attrName>style.visibility</p:attrName>
                                        </p:attrNameLst>
                                      </p:cBhvr>
                                      <p:to>
                                        <p:strVal val="visible"/>
                                      </p:to>
                                    </p:set>
                                    <p:animEffect transition="in" filter="wipe(down)">
                                      <p:cBhvr>
                                        <p:cTn id="339" dur="30"/>
                                        <p:tgtEl>
                                          <p:spTgt spid="18642"/>
                                        </p:tgtEl>
                                      </p:cBhvr>
                                    </p:animEffect>
                                  </p:childTnLst>
                                </p:cTn>
                              </p:par>
                            </p:childTnLst>
                          </p:cTn>
                        </p:par>
                        <p:par>
                          <p:cTn id="340" fill="hold">
                            <p:stCondLst>
                              <p:cond delay="42000"/>
                            </p:stCondLst>
                            <p:childTnLst>
                              <p:par>
                                <p:cTn id="341" presetID="22" presetClass="entr" presetSubtype="8" fill="hold" nodeType="afterEffect">
                                  <p:stCondLst>
                                    <p:cond delay="0"/>
                                  </p:stCondLst>
                                  <p:childTnLst>
                                    <p:set>
                                      <p:cBhvr>
                                        <p:cTn id="342" dur="1" fill="hold">
                                          <p:stCondLst>
                                            <p:cond delay="0"/>
                                          </p:stCondLst>
                                        </p:cTn>
                                        <p:tgtEl>
                                          <p:spTgt spid="18643"/>
                                        </p:tgtEl>
                                        <p:attrNameLst>
                                          <p:attrName>style.visibility</p:attrName>
                                        </p:attrNameLst>
                                      </p:cBhvr>
                                      <p:to>
                                        <p:strVal val="visible"/>
                                      </p:to>
                                    </p:set>
                                    <p:animEffect transition="in" filter="wipe(left)">
                                      <p:cBhvr>
                                        <p:cTn id="343" dur="30"/>
                                        <p:tgtEl>
                                          <p:spTgt spid="18643"/>
                                        </p:tgtEl>
                                      </p:cBhvr>
                                    </p:animEffect>
                                  </p:childTnLst>
                                </p:cTn>
                              </p:par>
                            </p:childTnLst>
                          </p:cTn>
                        </p:par>
                        <p:par>
                          <p:cTn id="344" fill="hold">
                            <p:stCondLst>
                              <p:cond delay="42500"/>
                            </p:stCondLst>
                            <p:childTnLst>
                              <p:par>
                                <p:cTn id="345" presetID="22" presetClass="entr" presetSubtype="2" fill="hold" nodeType="afterEffect">
                                  <p:stCondLst>
                                    <p:cond delay="0"/>
                                  </p:stCondLst>
                                  <p:childTnLst>
                                    <p:set>
                                      <p:cBhvr>
                                        <p:cTn id="346" dur="1" fill="hold">
                                          <p:stCondLst>
                                            <p:cond delay="0"/>
                                          </p:stCondLst>
                                        </p:cTn>
                                        <p:tgtEl>
                                          <p:spTgt spid="18644"/>
                                        </p:tgtEl>
                                        <p:attrNameLst>
                                          <p:attrName>style.visibility</p:attrName>
                                        </p:attrNameLst>
                                      </p:cBhvr>
                                      <p:to>
                                        <p:strVal val="visible"/>
                                      </p:to>
                                    </p:set>
                                    <p:animEffect transition="in" filter="wipe(right)">
                                      <p:cBhvr>
                                        <p:cTn id="347" dur="30"/>
                                        <p:tgtEl>
                                          <p:spTgt spid="18644"/>
                                        </p:tgtEl>
                                      </p:cBhvr>
                                    </p:animEffect>
                                  </p:childTnLst>
                                </p:cTn>
                              </p:par>
                            </p:childTnLst>
                          </p:cTn>
                        </p:par>
                        <p:par>
                          <p:cTn id="348" fill="hold">
                            <p:stCondLst>
                              <p:cond delay="43000"/>
                            </p:stCondLst>
                            <p:childTnLst>
                              <p:par>
                                <p:cTn id="349" presetID="22" presetClass="entr" presetSubtype="2" fill="hold" nodeType="afterEffect">
                                  <p:stCondLst>
                                    <p:cond delay="0"/>
                                  </p:stCondLst>
                                  <p:childTnLst>
                                    <p:set>
                                      <p:cBhvr>
                                        <p:cTn id="350" dur="1" fill="hold">
                                          <p:stCondLst>
                                            <p:cond delay="0"/>
                                          </p:stCondLst>
                                        </p:cTn>
                                        <p:tgtEl>
                                          <p:spTgt spid="18645"/>
                                        </p:tgtEl>
                                        <p:attrNameLst>
                                          <p:attrName>style.visibility</p:attrName>
                                        </p:attrNameLst>
                                      </p:cBhvr>
                                      <p:to>
                                        <p:strVal val="visible"/>
                                      </p:to>
                                    </p:set>
                                    <p:animEffect transition="in" filter="wipe(right)">
                                      <p:cBhvr>
                                        <p:cTn id="351" dur="30"/>
                                        <p:tgtEl>
                                          <p:spTgt spid="18645"/>
                                        </p:tgtEl>
                                      </p:cBhvr>
                                    </p:animEffect>
                                  </p:childTnLst>
                                </p:cTn>
                              </p:par>
                            </p:childTnLst>
                          </p:cTn>
                        </p:par>
                        <p:par>
                          <p:cTn id="352" fill="hold">
                            <p:stCondLst>
                              <p:cond delay="43500"/>
                            </p:stCondLst>
                            <p:childTnLst>
                              <p:par>
                                <p:cTn id="353" presetID="22" presetClass="entr" presetSubtype="2" fill="hold" nodeType="afterEffect">
                                  <p:stCondLst>
                                    <p:cond delay="0"/>
                                  </p:stCondLst>
                                  <p:childTnLst>
                                    <p:set>
                                      <p:cBhvr>
                                        <p:cTn id="354" dur="1" fill="hold">
                                          <p:stCondLst>
                                            <p:cond delay="0"/>
                                          </p:stCondLst>
                                        </p:cTn>
                                        <p:tgtEl>
                                          <p:spTgt spid="18646"/>
                                        </p:tgtEl>
                                        <p:attrNameLst>
                                          <p:attrName>style.visibility</p:attrName>
                                        </p:attrNameLst>
                                      </p:cBhvr>
                                      <p:to>
                                        <p:strVal val="visible"/>
                                      </p:to>
                                    </p:set>
                                    <p:animEffect transition="in" filter="wipe(right)">
                                      <p:cBhvr>
                                        <p:cTn id="355" dur="30"/>
                                        <p:tgtEl>
                                          <p:spTgt spid="18646"/>
                                        </p:tgtEl>
                                      </p:cBhvr>
                                    </p:animEffect>
                                  </p:childTnLst>
                                </p:cTn>
                              </p:par>
                            </p:childTnLst>
                          </p:cTn>
                        </p:par>
                        <p:par>
                          <p:cTn id="356" fill="hold">
                            <p:stCondLst>
                              <p:cond delay="44000"/>
                            </p:stCondLst>
                            <p:childTnLst>
                              <p:par>
                                <p:cTn id="357" presetID="22" presetClass="entr" presetSubtype="2" fill="hold" nodeType="afterEffect">
                                  <p:stCondLst>
                                    <p:cond delay="0"/>
                                  </p:stCondLst>
                                  <p:childTnLst>
                                    <p:set>
                                      <p:cBhvr>
                                        <p:cTn id="358" dur="1" fill="hold">
                                          <p:stCondLst>
                                            <p:cond delay="0"/>
                                          </p:stCondLst>
                                        </p:cTn>
                                        <p:tgtEl>
                                          <p:spTgt spid="18647"/>
                                        </p:tgtEl>
                                        <p:attrNameLst>
                                          <p:attrName>style.visibility</p:attrName>
                                        </p:attrNameLst>
                                      </p:cBhvr>
                                      <p:to>
                                        <p:strVal val="visible"/>
                                      </p:to>
                                    </p:set>
                                    <p:animEffect transition="in" filter="wipe(right)">
                                      <p:cBhvr>
                                        <p:cTn id="359" dur="30"/>
                                        <p:tgtEl>
                                          <p:spTgt spid="18647"/>
                                        </p:tgtEl>
                                      </p:cBhvr>
                                    </p:animEffect>
                                  </p:childTnLst>
                                </p:cTn>
                              </p:par>
                            </p:childTnLst>
                          </p:cTn>
                        </p:par>
                        <p:par>
                          <p:cTn id="360" fill="hold">
                            <p:stCondLst>
                              <p:cond delay="44500"/>
                            </p:stCondLst>
                            <p:childTnLst>
                              <p:par>
                                <p:cTn id="361" presetID="22" presetClass="entr" presetSubtype="4" fill="hold" nodeType="afterEffect">
                                  <p:stCondLst>
                                    <p:cond delay="0"/>
                                  </p:stCondLst>
                                  <p:childTnLst>
                                    <p:set>
                                      <p:cBhvr>
                                        <p:cTn id="362" dur="1" fill="hold">
                                          <p:stCondLst>
                                            <p:cond delay="0"/>
                                          </p:stCondLst>
                                        </p:cTn>
                                        <p:tgtEl>
                                          <p:spTgt spid="18648"/>
                                        </p:tgtEl>
                                        <p:attrNameLst>
                                          <p:attrName>style.visibility</p:attrName>
                                        </p:attrNameLst>
                                      </p:cBhvr>
                                      <p:to>
                                        <p:strVal val="visible"/>
                                      </p:to>
                                    </p:set>
                                    <p:animEffect transition="in" filter="wipe(down)">
                                      <p:cBhvr>
                                        <p:cTn id="363" dur="30"/>
                                        <p:tgtEl>
                                          <p:spTgt spid="18648"/>
                                        </p:tgtEl>
                                      </p:cBhvr>
                                    </p:animEffect>
                                  </p:childTnLst>
                                </p:cTn>
                              </p:par>
                            </p:childTnLst>
                          </p:cTn>
                        </p:par>
                        <p:par>
                          <p:cTn id="364" fill="hold">
                            <p:stCondLst>
                              <p:cond delay="45000"/>
                            </p:stCondLst>
                            <p:childTnLst>
                              <p:par>
                                <p:cTn id="365" presetID="22" presetClass="entr" presetSubtype="8" fill="hold" nodeType="afterEffect">
                                  <p:stCondLst>
                                    <p:cond delay="0"/>
                                  </p:stCondLst>
                                  <p:childTnLst>
                                    <p:set>
                                      <p:cBhvr>
                                        <p:cTn id="366" dur="1" fill="hold">
                                          <p:stCondLst>
                                            <p:cond delay="0"/>
                                          </p:stCondLst>
                                        </p:cTn>
                                        <p:tgtEl>
                                          <p:spTgt spid="18649"/>
                                        </p:tgtEl>
                                        <p:attrNameLst>
                                          <p:attrName>style.visibility</p:attrName>
                                        </p:attrNameLst>
                                      </p:cBhvr>
                                      <p:to>
                                        <p:strVal val="visible"/>
                                      </p:to>
                                    </p:set>
                                    <p:animEffect transition="in" filter="wipe(left)">
                                      <p:cBhvr>
                                        <p:cTn id="367" dur="30"/>
                                        <p:tgtEl>
                                          <p:spTgt spid="18649"/>
                                        </p:tgtEl>
                                      </p:cBhvr>
                                    </p:animEffect>
                                  </p:childTnLst>
                                </p:cTn>
                              </p:par>
                            </p:childTnLst>
                          </p:cTn>
                        </p:par>
                        <p:par>
                          <p:cTn id="368" fill="hold">
                            <p:stCondLst>
                              <p:cond delay="45500"/>
                            </p:stCondLst>
                            <p:childTnLst>
                              <p:par>
                                <p:cTn id="369" presetID="22" presetClass="entr" presetSubtype="8" fill="hold" nodeType="afterEffect">
                                  <p:stCondLst>
                                    <p:cond delay="0"/>
                                  </p:stCondLst>
                                  <p:childTnLst>
                                    <p:set>
                                      <p:cBhvr>
                                        <p:cTn id="370" dur="1" fill="hold">
                                          <p:stCondLst>
                                            <p:cond delay="0"/>
                                          </p:stCondLst>
                                        </p:cTn>
                                        <p:tgtEl>
                                          <p:spTgt spid="18650"/>
                                        </p:tgtEl>
                                        <p:attrNameLst>
                                          <p:attrName>style.visibility</p:attrName>
                                        </p:attrNameLst>
                                      </p:cBhvr>
                                      <p:to>
                                        <p:strVal val="visible"/>
                                      </p:to>
                                    </p:set>
                                    <p:animEffect transition="in" filter="wipe(left)">
                                      <p:cBhvr>
                                        <p:cTn id="371" dur="30"/>
                                        <p:tgtEl>
                                          <p:spTgt spid="18650"/>
                                        </p:tgtEl>
                                      </p:cBhvr>
                                    </p:animEffect>
                                  </p:childTnLst>
                                </p:cTn>
                              </p:par>
                            </p:childTnLst>
                          </p:cTn>
                        </p:par>
                        <p:par>
                          <p:cTn id="372" fill="hold">
                            <p:stCondLst>
                              <p:cond delay="46000"/>
                            </p:stCondLst>
                            <p:childTnLst>
                              <p:par>
                                <p:cTn id="373" presetID="22" presetClass="entr" presetSubtype="8" fill="hold" nodeType="afterEffect">
                                  <p:stCondLst>
                                    <p:cond delay="0"/>
                                  </p:stCondLst>
                                  <p:childTnLst>
                                    <p:set>
                                      <p:cBhvr>
                                        <p:cTn id="374" dur="1" fill="hold">
                                          <p:stCondLst>
                                            <p:cond delay="0"/>
                                          </p:stCondLst>
                                        </p:cTn>
                                        <p:tgtEl>
                                          <p:spTgt spid="18651"/>
                                        </p:tgtEl>
                                        <p:attrNameLst>
                                          <p:attrName>style.visibility</p:attrName>
                                        </p:attrNameLst>
                                      </p:cBhvr>
                                      <p:to>
                                        <p:strVal val="visible"/>
                                      </p:to>
                                    </p:set>
                                    <p:animEffect transition="in" filter="wipe(left)">
                                      <p:cBhvr>
                                        <p:cTn id="375" dur="30"/>
                                        <p:tgtEl>
                                          <p:spTgt spid="18651"/>
                                        </p:tgtEl>
                                      </p:cBhvr>
                                    </p:animEffect>
                                  </p:childTnLst>
                                </p:cTn>
                              </p:par>
                            </p:childTnLst>
                          </p:cTn>
                        </p:par>
                        <p:par>
                          <p:cTn id="376" fill="hold">
                            <p:stCondLst>
                              <p:cond delay="46500"/>
                            </p:stCondLst>
                            <p:childTnLst>
                              <p:par>
                                <p:cTn id="377" presetID="22" presetClass="entr" presetSubtype="8" fill="hold" nodeType="afterEffect">
                                  <p:stCondLst>
                                    <p:cond delay="0"/>
                                  </p:stCondLst>
                                  <p:childTnLst>
                                    <p:set>
                                      <p:cBhvr>
                                        <p:cTn id="378" dur="1" fill="hold">
                                          <p:stCondLst>
                                            <p:cond delay="0"/>
                                          </p:stCondLst>
                                        </p:cTn>
                                        <p:tgtEl>
                                          <p:spTgt spid="18652"/>
                                        </p:tgtEl>
                                        <p:attrNameLst>
                                          <p:attrName>style.visibility</p:attrName>
                                        </p:attrNameLst>
                                      </p:cBhvr>
                                      <p:to>
                                        <p:strVal val="visible"/>
                                      </p:to>
                                    </p:set>
                                    <p:animEffect transition="in" filter="wipe(left)">
                                      <p:cBhvr>
                                        <p:cTn id="379" dur="30"/>
                                        <p:tgtEl>
                                          <p:spTgt spid="18652"/>
                                        </p:tgtEl>
                                      </p:cBhvr>
                                    </p:animEffect>
                                  </p:childTnLst>
                                </p:cTn>
                              </p:par>
                            </p:childTnLst>
                          </p:cTn>
                        </p:par>
                        <p:par>
                          <p:cTn id="380" fill="hold">
                            <p:stCondLst>
                              <p:cond delay="47000"/>
                            </p:stCondLst>
                            <p:childTnLst>
                              <p:par>
                                <p:cTn id="381" presetID="22" presetClass="entr" presetSubtype="2" fill="hold" nodeType="afterEffect">
                                  <p:stCondLst>
                                    <p:cond delay="0"/>
                                  </p:stCondLst>
                                  <p:childTnLst>
                                    <p:set>
                                      <p:cBhvr>
                                        <p:cTn id="382" dur="1" fill="hold">
                                          <p:stCondLst>
                                            <p:cond delay="0"/>
                                          </p:stCondLst>
                                        </p:cTn>
                                        <p:tgtEl>
                                          <p:spTgt spid="18653"/>
                                        </p:tgtEl>
                                        <p:attrNameLst>
                                          <p:attrName>style.visibility</p:attrName>
                                        </p:attrNameLst>
                                      </p:cBhvr>
                                      <p:to>
                                        <p:strVal val="visible"/>
                                      </p:to>
                                    </p:set>
                                    <p:animEffect transition="in" filter="wipe(right)">
                                      <p:cBhvr>
                                        <p:cTn id="383" dur="30"/>
                                        <p:tgtEl>
                                          <p:spTgt spid="18653"/>
                                        </p:tgtEl>
                                      </p:cBhvr>
                                    </p:animEffect>
                                  </p:childTnLst>
                                </p:cTn>
                              </p:par>
                            </p:childTnLst>
                          </p:cTn>
                        </p:par>
                        <p:par>
                          <p:cTn id="384" fill="hold">
                            <p:stCondLst>
                              <p:cond delay="47500"/>
                            </p:stCondLst>
                            <p:childTnLst>
                              <p:par>
                                <p:cTn id="385" presetID="22" presetClass="entr" presetSubtype="4" fill="hold" nodeType="afterEffect">
                                  <p:stCondLst>
                                    <p:cond delay="0"/>
                                  </p:stCondLst>
                                  <p:childTnLst>
                                    <p:set>
                                      <p:cBhvr>
                                        <p:cTn id="386" dur="1" fill="hold">
                                          <p:stCondLst>
                                            <p:cond delay="0"/>
                                          </p:stCondLst>
                                        </p:cTn>
                                        <p:tgtEl>
                                          <p:spTgt spid="18654"/>
                                        </p:tgtEl>
                                        <p:attrNameLst>
                                          <p:attrName>style.visibility</p:attrName>
                                        </p:attrNameLst>
                                      </p:cBhvr>
                                      <p:to>
                                        <p:strVal val="visible"/>
                                      </p:to>
                                    </p:set>
                                    <p:animEffect transition="in" filter="wipe(down)">
                                      <p:cBhvr>
                                        <p:cTn id="387" dur="30"/>
                                        <p:tgtEl>
                                          <p:spTgt spid="18654"/>
                                        </p:tgtEl>
                                      </p:cBhvr>
                                    </p:animEffect>
                                  </p:childTnLst>
                                </p:cTn>
                              </p:par>
                            </p:childTnLst>
                          </p:cTn>
                        </p:par>
                        <p:par>
                          <p:cTn id="388" fill="hold">
                            <p:stCondLst>
                              <p:cond delay="48000"/>
                            </p:stCondLst>
                            <p:childTnLst>
                              <p:par>
                                <p:cTn id="389" presetID="22" presetClass="entr" presetSubtype="8" fill="hold" nodeType="afterEffect">
                                  <p:stCondLst>
                                    <p:cond delay="0"/>
                                  </p:stCondLst>
                                  <p:childTnLst>
                                    <p:set>
                                      <p:cBhvr>
                                        <p:cTn id="390" dur="1" fill="hold">
                                          <p:stCondLst>
                                            <p:cond delay="0"/>
                                          </p:stCondLst>
                                        </p:cTn>
                                        <p:tgtEl>
                                          <p:spTgt spid="18655"/>
                                        </p:tgtEl>
                                        <p:attrNameLst>
                                          <p:attrName>style.visibility</p:attrName>
                                        </p:attrNameLst>
                                      </p:cBhvr>
                                      <p:to>
                                        <p:strVal val="visible"/>
                                      </p:to>
                                    </p:set>
                                    <p:animEffect transition="in" filter="wipe(left)">
                                      <p:cBhvr>
                                        <p:cTn id="391" dur="30"/>
                                        <p:tgtEl>
                                          <p:spTgt spid="18655"/>
                                        </p:tgtEl>
                                      </p:cBhvr>
                                    </p:animEffect>
                                  </p:childTnLst>
                                </p:cTn>
                              </p:par>
                            </p:childTnLst>
                          </p:cTn>
                        </p:par>
                        <p:par>
                          <p:cTn id="392" fill="hold">
                            <p:stCondLst>
                              <p:cond delay="48500"/>
                            </p:stCondLst>
                            <p:childTnLst>
                              <p:par>
                                <p:cTn id="393" presetID="22" presetClass="entr" presetSubtype="8" fill="hold" nodeType="afterEffect">
                                  <p:stCondLst>
                                    <p:cond delay="0"/>
                                  </p:stCondLst>
                                  <p:childTnLst>
                                    <p:set>
                                      <p:cBhvr>
                                        <p:cTn id="394" dur="1" fill="hold">
                                          <p:stCondLst>
                                            <p:cond delay="0"/>
                                          </p:stCondLst>
                                        </p:cTn>
                                        <p:tgtEl>
                                          <p:spTgt spid="18656"/>
                                        </p:tgtEl>
                                        <p:attrNameLst>
                                          <p:attrName>style.visibility</p:attrName>
                                        </p:attrNameLst>
                                      </p:cBhvr>
                                      <p:to>
                                        <p:strVal val="visible"/>
                                      </p:to>
                                    </p:set>
                                    <p:animEffect transition="in" filter="wipe(left)">
                                      <p:cBhvr>
                                        <p:cTn id="395" dur="30"/>
                                        <p:tgtEl>
                                          <p:spTgt spid="18656"/>
                                        </p:tgtEl>
                                      </p:cBhvr>
                                    </p:animEffect>
                                  </p:childTnLst>
                                </p:cTn>
                              </p:par>
                            </p:childTnLst>
                          </p:cTn>
                        </p:par>
                        <p:par>
                          <p:cTn id="396" fill="hold">
                            <p:stCondLst>
                              <p:cond delay="49000"/>
                            </p:stCondLst>
                            <p:childTnLst>
                              <p:par>
                                <p:cTn id="397" presetID="22" presetClass="entr" presetSubtype="8" fill="hold" nodeType="afterEffect">
                                  <p:stCondLst>
                                    <p:cond delay="0"/>
                                  </p:stCondLst>
                                  <p:childTnLst>
                                    <p:set>
                                      <p:cBhvr>
                                        <p:cTn id="398" dur="1" fill="hold">
                                          <p:stCondLst>
                                            <p:cond delay="0"/>
                                          </p:stCondLst>
                                        </p:cTn>
                                        <p:tgtEl>
                                          <p:spTgt spid="18688"/>
                                        </p:tgtEl>
                                        <p:attrNameLst>
                                          <p:attrName>style.visibility</p:attrName>
                                        </p:attrNameLst>
                                      </p:cBhvr>
                                      <p:to>
                                        <p:strVal val="visible"/>
                                      </p:to>
                                    </p:set>
                                    <p:animEffect transition="in" filter="wipe(left)">
                                      <p:cBhvr>
                                        <p:cTn id="399" dur="30"/>
                                        <p:tgtEl>
                                          <p:spTgt spid="18688"/>
                                        </p:tgtEl>
                                      </p:cBhvr>
                                    </p:animEffect>
                                  </p:childTnLst>
                                </p:cTn>
                              </p:par>
                            </p:childTnLst>
                          </p:cTn>
                        </p:par>
                        <p:par>
                          <p:cTn id="400" fill="hold">
                            <p:stCondLst>
                              <p:cond delay="49500"/>
                            </p:stCondLst>
                            <p:childTnLst>
                              <p:par>
                                <p:cTn id="401" presetID="22" presetClass="entr" presetSubtype="1" fill="hold" nodeType="afterEffect">
                                  <p:stCondLst>
                                    <p:cond delay="0"/>
                                  </p:stCondLst>
                                  <p:childTnLst>
                                    <p:set>
                                      <p:cBhvr>
                                        <p:cTn id="402" dur="1" fill="hold">
                                          <p:stCondLst>
                                            <p:cond delay="0"/>
                                          </p:stCondLst>
                                        </p:cTn>
                                        <p:tgtEl>
                                          <p:spTgt spid="18689"/>
                                        </p:tgtEl>
                                        <p:attrNameLst>
                                          <p:attrName>style.visibility</p:attrName>
                                        </p:attrNameLst>
                                      </p:cBhvr>
                                      <p:to>
                                        <p:strVal val="visible"/>
                                      </p:to>
                                    </p:set>
                                    <p:animEffect transition="in" filter="wipe(up)">
                                      <p:cBhvr>
                                        <p:cTn id="403" dur="30"/>
                                        <p:tgtEl>
                                          <p:spTgt spid="18689"/>
                                        </p:tgtEl>
                                      </p:cBhvr>
                                    </p:animEffect>
                                  </p:childTnLst>
                                </p:cTn>
                              </p:par>
                            </p:childTnLst>
                          </p:cTn>
                        </p:par>
                        <p:par>
                          <p:cTn id="404" fill="hold">
                            <p:stCondLst>
                              <p:cond delay="50000"/>
                            </p:stCondLst>
                            <p:childTnLst>
                              <p:par>
                                <p:cTn id="405" presetID="22" presetClass="entr" presetSubtype="2" fill="hold" nodeType="afterEffect">
                                  <p:stCondLst>
                                    <p:cond delay="0"/>
                                  </p:stCondLst>
                                  <p:childTnLst>
                                    <p:set>
                                      <p:cBhvr>
                                        <p:cTn id="406" dur="1" fill="hold">
                                          <p:stCondLst>
                                            <p:cond delay="0"/>
                                          </p:stCondLst>
                                        </p:cTn>
                                        <p:tgtEl>
                                          <p:spTgt spid="18690"/>
                                        </p:tgtEl>
                                        <p:attrNameLst>
                                          <p:attrName>style.visibility</p:attrName>
                                        </p:attrNameLst>
                                      </p:cBhvr>
                                      <p:to>
                                        <p:strVal val="visible"/>
                                      </p:to>
                                    </p:set>
                                    <p:animEffect transition="in" filter="wipe(right)">
                                      <p:cBhvr>
                                        <p:cTn id="407" dur="30"/>
                                        <p:tgtEl>
                                          <p:spTgt spid="18690"/>
                                        </p:tgtEl>
                                      </p:cBhvr>
                                    </p:animEffect>
                                  </p:childTnLst>
                                </p:cTn>
                              </p:par>
                            </p:childTnLst>
                          </p:cTn>
                        </p:par>
                        <p:par>
                          <p:cTn id="408" fill="hold">
                            <p:stCondLst>
                              <p:cond delay="50500"/>
                            </p:stCondLst>
                            <p:childTnLst>
                              <p:par>
                                <p:cTn id="409" presetID="22" presetClass="entr" presetSubtype="8" fill="hold" nodeType="afterEffect">
                                  <p:stCondLst>
                                    <p:cond delay="0"/>
                                  </p:stCondLst>
                                  <p:childTnLst>
                                    <p:set>
                                      <p:cBhvr>
                                        <p:cTn id="410" dur="1" fill="hold">
                                          <p:stCondLst>
                                            <p:cond delay="0"/>
                                          </p:stCondLst>
                                        </p:cTn>
                                        <p:tgtEl>
                                          <p:spTgt spid="18691"/>
                                        </p:tgtEl>
                                        <p:attrNameLst>
                                          <p:attrName>style.visibility</p:attrName>
                                        </p:attrNameLst>
                                      </p:cBhvr>
                                      <p:to>
                                        <p:strVal val="visible"/>
                                      </p:to>
                                    </p:set>
                                    <p:animEffect transition="in" filter="wipe(left)">
                                      <p:cBhvr>
                                        <p:cTn id="411" dur="30"/>
                                        <p:tgtEl>
                                          <p:spTgt spid="18691"/>
                                        </p:tgtEl>
                                      </p:cBhvr>
                                    </p:animEffect>
                                  </p:childTnLst>
                                </p:cTn>
                              </p:par>
                            </p:childTnLst>
                          </p:cTn>
                        </p:par>
                        <p:par>
                          <p:cTn id="412" fill="hold">
                            <p:stCondLst>
                              <p:cond delay="51000"/>
                            </p:stCondLst>
                            <p:childTnLst>
                              <p:par>
                                <p:cTn id="413" presetID="22" presetClass="entr" presetSubtype="8" fill="hold" nodeType="afterEffect">
                                  <p:stCondLst>
                                    <p:cond delay="0"/>
                                  </p:stCondLst>
                                  <p:childTnLst>
                                    <p:set>
                                      <p:cBhvr>
                                        <p:cTn id="414" dur="1" fill="hold">
                                          <p:stCondLst>
                                            <p:cond delay="0"/>
                                          </p:stCondLst>
                                        </p:cTn>
                                        <p:tgtEl>
                                          <p:spTgt spid="18692"/>
                                        </p:tgtEl>
                                        <p:attrNameLst>
                                          <p:attrName>style.visibility</p:attrName>
                                        </p:attrNameLst>
                                      </p:cBhvr>
                                      <p:to>
                                        <p:strVal val="visible"/>
                                      </p:to>
                                    </p:set>
                                    <p:animEffect transition="in" filter="wipe(left)">
                                      <p:cBhvr>
                                        <p:cTn id="415" dur="30"/>
                                        <p:tgtEl>
                                          <p:spTgt spid="18692"/>
                                        </p:tgtEl>
                                      </p:cBhvr>
                                    </p:animEffect>
                                  </p:childTnLst>
                                </p:cTn>
                              </p:par>
                            </p:childTnLst>
                          </p:cTn>
                        </p:par>
                        <p:par>
                          <p:cTn id="416" fill="hold">
                            <p:stCondLst>
                              <p:cond delay="51500"/>
                            </p:stCondLst>
                            <p:childTnLst>
                              <p:par>
                                <p:cTn id="417" presetID="22" presetClass="entr" presetSubtype="8" fill="hold" nodeType="afterEffect">
                                  <p:stCondLst>
                                    <p:cond delay="0"/>
                                  </p:stCondLst>
                                  <p:childTnLst>
                                    <p:set>
                                      <p:cBhvr>
                                        <p:cTn id="418" dur="1" fill="hold">
                                          <p:stCondLst>
                                            <p:cond delay="0"/>
                                          </p:stCondLst>
                                        </p:cTn>
                                        <p:tgtEl>
                                          <p:spTgt spid="18693"/>
                                        </p:tgtEl>
                                        <p:attrNameLst>
                                          <p:attrName>style.visibility</p:attrName>
                                        </p:attrNameLst>
                                      </p:cBhvr>
                                      <p:to>
                                        <p:strVal val="visible"/>
                                      </p:to>
                                    </p:set>
                                    <p:animEffect transition="in" filter="wipe(left)">
                                      <p:cBhvr>
                                        <p:cTn id="419" dur="30"/>
                                        <p:tgtEl>
                                          <p:spTgt spid="18693"/>
                                        </p:tgtEl>
                                      </p:cBhvr>
                                    </p:animEffect>
                                  </p:childTnLst>
                                </p:cTn>
                              </p:par>
                            </p:childTnLst>
                          </p:cTn>
                        </p:par>
                        <p:par>
                          <p:cTn id="420" fill="hold">
                            <p:stCondLst>
                              <p:cond delay="52000"/>
                            </p:stCondLst>
                            <p:childTnLst>
                              <p:par>
                                <p:cTn id="421" presetID="22" presetClass="entr" presetSubtype="8" fill="hold" nodeType="afterEffect">
                                  <p:stCondLst>
                                    <p:cond delay="0"/>
                                  </p:stCondLst>
                                  <p:childTnLst>
                                    <p:set>
                                      <p:cBhvr>
                                        <p:cTn id="422" dur="1" fill="hold">
                                          <p:stCondLst>
                                            <p:cond delay="0"/>
                                          </p:stCondLst>
                                        </p:cTn>
                                        <p:tgtEl>
                                          <p:spTgt spid="18694"/>
                                        </p:tgtEl>
                                        <p:attrNameLst>
                                          <p:attrName>style.visibility</p:attrName>
                                        </p:attrNameLst>
                                      </p:cBhvr>
                                      <p:to>
                                        <p:strVal val="visible"/>
                                      </p:to>
                                    </p:set>
                                    <p:animEffect transition="in" filter="wipe(left)">
                                      <p:cBhvr>
                                        <p:cTn id="423" dur="30"/>
                                        <p:tgtEl>
                                          <p:spTgt spid="18694"/>
                                        </p:tgtEl>
                                      </p:cBhvr>
                                    </p:animEffect>
                                  </p:childTnLst>
                                </p:cTn>
                              </p:par>
                            </p:childTnLst>
                          </p:cTn>
                        </p:par>
                        <p:par>
                          <p:cTn id="424" fill="hold">
                            <p:stCondLst>
                              <p:cond delay="52500"/>
                            </p:stCondLst>
                            <p:childTnLst>
                              <p:par>
                                <p:cTn id="425" presetID="22" presetClass="entr" presetSubtype="1" fill="hold" nodeType="afterEffect">
                                  <p:stCondLst>
                                    <p:cond delay="0"/>
                                  </p:stCondLst>
                                  <p:childTnLst>
                                    <p:set>
                                      <p:cBhvr>
                                        <p:cTn id="426" dur="1" fill="hold">
                                          <p:stCondLst>
                                            <p:cond delay="0"/>
                                          </p:stCondLst>
                                        </p:cTn>
                                        <p:tgtEl>
                                          <p:spTgt spid="18695"/>
                                        </p:tgtEl>
                                        <p:attrNameLst>
                                          <p:attrName>style.visibility</p:attrName>
                                        </p:attrNameLst>
                                      </p:cBhvr>
                                      <p:to>
                                        <p:strVal val="visible"/>
                                      </p:to>
                                    </p:set>
                                    <p:animEffect transition="in" filter="wipe(up)">
                                      <p:cBhvr>
                                        <p:cTn id="427" dur="30"/>
                                        <p:tgtEl>
                                          <p:spTgt spid="18695"/>
                                        </p:tgtEl>
                                      </p:cBhvr>
                                    </p:animEffect>
                                  </p:childTnLst>
                                </p:cTn>
                              </p:par>
                            </p:childTnLst>
                          </p:cTn>
                        </p:par>
                        <p:par>
                          <p:cTn id="428" fill="hold">
                            <p:stCondLst>
                              <p:cond delay="53000"/>
                            </p:stCondLst>
                            <p:childTnLst>
                              <p:par>
                                <p:cTn id="429" presetID="22" presetClass="entr" presetSubtype="2" fill="hold" nodeType="afterEffect">
                                  <p:stCondLst>
                                    <p:cond delay="0"/>
                                  </p:stCondLst>
                                  <p:childTnLst>
                                    <p:set>
                                      <p:cBhvr>
                                        <p:cTn id="430" dur="1" fill="hold">
                                          <p:stCondLst>
                                            <p:cond delay="0"/>
                                          </p:stCondLst>
                                        </p:cTn>
                                        <p:tgtEl>
                                          <p:spTgt spid="18696"/>
                                        </p:tgtEl>
                                        <p:attrNameLst>
                                          <p:attrName>style.visibility</p:attrName>
                                        </p:attrNameLst>
                                      </p:cBhvr>
                                      <p:to>
                                        <p:strVal val="visible"/>
                                      </p:to>
                                    </p:set>
                                    <p:animEffect transition="in" filter="wipe(right)">
                                      <p:cBhvr>
                                        <p:cTn id="431" dur="30"/>
                                        <p:tgtEl>
                                          <p:spTgt spid="18696"/>
                                        </p:tgtEl>
                                      </p:cBhvr>
                                    </p:animEffect>
                                  </p:childTnLst>
                                </p:cTn>
                              </p:par>
                            </p:childTnLst>
                          </p:cTn>
                        </p:par>
                        <p:par>
                          <p:cTn id="432" fill="hold">
                            <p:stCondLst>
                              <p:cond delay="53500"/>
                            </p:stCondLst>
                            <p:childTnLst>
                              <p:par>
                                <p:cTn id="433" presetID="22" presetClass="entr" presetSubtype="2" fill="hold" nodeType="afterEffect">
                                  <p:stCondLst>
                                    <p:cond delay="0"/>
                                  </p:stCondLst>
                                  <p:childTnLst>
                                    <p:set>
                                      <p:cBhvr>
                                        <p:cTn id="434" dur="1" fill="hold">
                                          <p:stCondLst>
                                            <p:cond delay="0"/>
                                          </p:stCondLst>
                                        </p:cTn>
                                        <p:tgtEl>
                                          <p:spTgt spid="18697"/>
                                        </p:tgtEl>
                                        <p:attrNameLst>
                                          <p:attrName>style.visibility</p:attrName>
                                        </p:attrNameLst>
                                      </p:cBhvr>
                                      <p:to>
                                        <p:strVal val="visible"/>
                                      </p:to>
                                    </p:set>
                                    <p:animEffect transition="in" filter="wipe(right)">
                                      <p:cBhvr>
                                        <p:cTn id="435" dur="30"/>
                                        <p:tgtEl>
                                          <p:spTgt spid="18697"/>
                                        </p:tgtEl>
                                      </p:cBhvr>
                                    </p:animEffect>
                                  </p:childTnLst>
                                </p:cTn>
                              </p:par>
                            </p:childTnLst>
                          </p:cTn>
                        </p:par>
                        <p:par>
                          <p:cTn id="436" fill="hold">
                            <p:stCondLst>
                              <p:cond delay="54000"/>
                            </p:stCondLst>
                            <p:childTnLst>
                              <p:par>
                                <p:cTn id="437" presetID="22" presetClass="entr" presetSubtype="2" fill="hold" nodeType="afterEffect">
                                  <p:stCondLst>
                                    <p:cond delay="0"/>
                                  </p:stCondLst>
                                  <p:childTnLst>
                                    <p:set>
                                      <p:cBhvr>
                                        <p:cTn id="438" dur="1" fill="hold">
                                          <p:stCondLst>
                                            <p:cond delay="0"/>
                                          </p:stCondLst>
                                        </p:cTn>
                                        <p:tgtEl>
                                          <p:spTgt spid="18698"/>
                                        </p:tgtEl>
                                        <p:attrNameLst>
                                          <p:attrName>style.visibility</p:attrName>
                                        </p:attrNameLst>
                                      </p:cBhvr>
                                      <p:to>
                                        <p:strVal val="visible"/>
                                      </p:to>
                                    </p:set>
                                    <p:animEffect transition="in" filter="wipe(right)">
                                      <p:cBhvr>
                                        <p:cTn id="439" dur="30"/>
                                        <p:tgtEl>
                                          <p:spTgt spid="18698"/>
                                        </p:tgtEl>
                                      </p:cBhvr>
                                    </p:animEffect>
                                  </p:childTnLst>
                                </p:cTn>
                              </p:par>
                            </p:childTnLst>
                          </p:cTn>
                        </p:par>
                        <p:par>
                          <p:cTn id="440" fill="hold">
                            <p:stCondLst>
                              <p:cond delay="54500"/>
                            </p:stCondLst>
                            <p:childTnLst>
                              <p:par>
                                <p:cTn id="441" presetID="22" presetClass="entr" presetSubtype="2" fill="hold" nodeType="afterEffect">
                                  <p:stCondLst>
                                    <p:cond delay="0"/>
                                  </p:stCondLst>
                                  <p:childTnLst>
                                    <p:set>
                                      <p:cBhvr>
                                        <p:cTn id="442" dur="1" fill="hold">
                                          <p:stCondLst>
                                            <p:cond delay="0"/>
                                          </p:stCondLst>
                                        </p:cTn>
                                        <p:tgtEl>
                                          <p:spTgt spid="18699"/>
                                        </p:tgtEl>
                                        <p:attrNameLst>
                                          <p:attrName>style.visibility</p:attrName>
                                        </p:attrNameLst>
                                      </p:cBhvr>
                                      <p:to>
                                        <p:strVal val="visible"/>
                                      </p:to>
                                    </p:set>
                                    <p:animEffect transition="in" filter="wipe(right)">
                                      <p:cBhvr>
                                        <p:cTn id="443" dur="30"/>
                                        <p:tgtEl>
                                          <p:spTgt spid="18699"/>
                                        </p:tgtEl>
                                      </p:cBhvr>
                                    </p:animEffect>
                                  </p:childTnLst>
                                </p:cTn>
                              </p:par>
                            </p:childTnLst>
                          </p:cTn>
                        </p:par>
                        <p:par>
                          <p:cTn id="444" fill="hold">
                            <p:stCondLst>
                              <p:cond delay="55000"/>
                            </p:stCondLst>
                            <p:childTnLst>
                              <p:par>
                                <p:cTn id="445" presetID="22" presetClass="entr" presetSubtype="8" fill="hold" nodeType="afterEffect">
                                  <p:stCondLst>
                                    <p:cond delay="0"/>
                                  </p:stCondLst>
                                  <p:childTnLst>
                                    <p:set>
                                      <p:cBhvr>
                                        <p:cTn id="446" dur="1" fill="hold">
                                          <p:stCondLst>
                                            <p:cond delay="0"/>
                                          </p:stCondLst>
                                        </p:cTn>
                                        <p:tgtEl>
                                          <p:spTgt spid="18700"/>
                                        </p:tgtEl>
                                        <p:attrNameLst>
                                          <p:attrName>style.visibility</p:attrName>
                                        </p:attrNameLst>
                                      </p:cBhvr>
                                      <p:to>
                                        <p:strVal val="visible"/>
                                      </p:to>
                                    </p:set>
                                    <p:animEffect transition="in" filter="wipe(left)">
                                      <p:cBhvr>
                                        <p:cTn id="447" dur="30"/>
                                        <p:tgtEl>
                                          <p:spTgt spid="18700"/>
                                        </p:tgtEl>
                                      </p:cBhvr>
                                    </p:animEffect>
                                  </p:childTnLst>
                                </p:cTn>
                              </p:par>
                            </p:childTnLst>
                          </p:cTn>
                        </p:par>
                        <p:par>
                          <p:cTn id="448" fill="hold">
                            <p:stCondLst>
                              <p:cond delay="55500"/>
                            </p:stCondLst>
                            <p:childTnLst>
                              <p:par>
                                <p:cTn id="449" presetID="22" presetClass="entr" presetSubtype="1" fill="hold" nodeType="afterEffect">
                                  <p:stCondLst>
                                    <p:cond delay="0"/>
                                  </p:stCondLst>
                                  <p:childTnLst>
                                    <p:set>
                                      <p:cBhvr>
                                        <p:cTn id="450" dur="1" fill="hold">
                                          <p:stCondLst>
                                            <p:cond delay="0"/>
                                          </p:stCondLst>
                                        </p:cTn>
                                        <p:tgtEl>
                                          <p:spTgt spid="18701"/>
                                        </p:tgtEl>
                                        <p:attrNameLst>
                                          <p:attrName>style.visibility</p:attrName>
                                        </p:attrNameLst>
                                      </p:cBhvr>
                                      <p:to>
                                        <p:strVal val="visible"/>
                                      </p:to>
                                    </p:set>
                                    <p:animEffect transition="in" filter="wipe(up)">
                                      <p:cBhvr>
                                        <p:cTn id="451" dur="30"/>
                                        <p:tgtEl>
                                          <p:spTgt spid="18701"/>
                                        </p:tgtEl>
                                      </p:cBhvr>
                                    </p:animEffect>
                                  </p:childTnLst>
                                </p:cTn>
                              </p:par>
                            </p:childTnLst>
                          </p:cTn>
                        </p:par>
                        <p:par>
                          <p:cTn id="452" fill="hold">
                            <p:stCondLst>
                              <p:cond delay="56000"/>
                            </p:stCondLst>
                            <p:childTnLst>
                              <p:par>
                                <p:cTn id="453" presetID="22" presetClass="entr" presetSubtype="2" fill="hold" nodeType="afterEffect">
                                  <p:stCondLst>
                                    <p:cond delay="0"/>
                                  </p:stCondLst>
                                  <p:childTnLst>
                                    <p:set>
                                      <p:cBhvr>
                                        <p:cTn id="454" dur="1" fill="hold">
                                          <p:stCondLst>
                                            <p:cond delay="0"/>
                                          </p:stCondLst>
                                        </p:cTn>
                                        <p:tgtEl>
                                          <p:spTgt spid="18702"/>
                                        </p:tgtEl>
                                        <p:attrNameLst>
                                          <p:attrName>style.visibility</p:attrName>
                                        </p:attrNameLst>
                                      </p:cBhvr>
                                      <p:to>
                                        <p:strVal val="visible"/>
                                      </p:to>
                                    </p:set>
                                    <p:animEffect transition="in" filter="wipe(right)">
                                      <p:cBhvr>
                                        <p:cTn id="455" dur="30"/>
                                        <p:tgtEl>
                                          <p:spTgt spid="18702"/>
                                        </p:tgtEl>
                                      </p:cBhvr>
                                    </p:animEffect>
                                  </p:childTnLst>
                                </p:cTn>
                              </p:par>
                            </p:childTnLst>
                          </p:cTn>
                        </p:par>
                        <p:par>
                          <p:cTn id="456" fill="hold">
                            <p:stCondLst>
                              <p:cond delay="56500"/>
                            </p:stCondLst>
                            <p:childTnLst>
                              <p:par>
                                <p:cTn id="457" presetID="22" presetClass="entr" presetSubtype="8" fill="hold" nodeType="afterEffect">
                                  <p:stCondLst>
                                    <p:cond delay="0"/>
                                  </p:stCondLst>
                                  <p:childTnLst>
                                    <p:set>
                                      <p:cBhvr>
                                        <p:cTn id="458" dur="1" fill="hold">
                                          <p:stCondLst>
                                            <p:cond delay="0"/>
                                          </p:stCondLst>
                                        </p:cTn>
                                        <p:tgtEl>
                                          <p:spTgt spid="18703"/>
                                        </p:tgtEl>
                                        <p:attrNameLst>
                                          <p:attrName>style.visibility</p:attrName>
                                        </p:attrNameLst>
                                      </p:cBhvr>
                                      <p:to>
                                        <p:strVal val="visible"/>
                                      </p:to>
                                    </p:set>
                                    <p:animEffect transition="in" filter="wipe(left)">
                                      <p:cBhvr>
                                        <p:cTn id="459" dur="30"/>
                                        <p:tgtEl>
                                          <p:spTgt spid="18703"/>
                                        </p:tgtEl>
                                      </p:cBhvr>
                                    </p:animEffect>
                                  </p:childTnLst>
                                </p:cTn>
                              </p:par>
                            </p:childTnLst>
                          </p:cTn>
                        </p:par>
                        <p:par>
                          <p:cTn id="460" fill="hold">
                            <p:stCondLst>
                              <p:cond delay="57000"/>
                            </p:stCondLst>
                            <p:childTnLst>
                              <p:par>
                                <p:cTn id="461" presetID="22" presetClass="entr" presetSubtype="8" fill="hold" nodeType="afterEffect">
                                  <p:stCondLst>
                                    <p:cond delay="0"/>
                                  </p:stCondLst>
                                  <p:childTnLst>
                                    <p:set>
                                      <p:cBhvr>
                                        <p:cTn id="462" dur="1" fill="hold">
                                          <p:stCondLst>
                                            <p:cond delay="0"/>
                                          </p:stCondLst>
                                        </p:cTn>
                                        <p:tgtEl>
                                          <p:spTgt spid="18704"/>
                                        </p:tgtEl>
                                        <p:attrNameLst>
                                          <p:attrName>style.visibility</p:attrName>
                                        </p:attrNameLst>
                                      </p:cBhvr>
                                      <p:to>
                                        <p:strVal val="visible"/>
                                      </p:to>
                                    </p:set>
                                    <p:animEffect transition="in" filter="wipe(left)">
                                      <p:cBhvr>
                                        <p:cTn id="463" dur="30"/>
                                        <p:tgtEl>
                                          <p:spTgt spid="18704"/>
                                        </p:tgtEl>
                                      </p:cBhvr>
                                    </p:animEffect>
                                  </p:childTnLst>
                                </p:cTn>
                              </p:par>
                            </p:childTnLst>
                          </p:cTn>
                        </p:par>
                        <p:par>
                          <p:cTn id="464" fill="hold">
                            <p:stCondLst>
                              <p:cond delay="57500"/>
                            </p:stCondLst>
                            <p:childTnLst>
                              <p:par>
                                <p:cTn id="465" presetID="22" presetClass="entr" presetSubtype="8" fill="hold" nodeType="afterEffect">
                                  <p:stCondLst>
                                    <p:cond delay="0"/>
                                  </p:stCondLst>
                                  <p:childTnLst>
                                    <p:set>
                                      <p:cBhvr>
                                        <p:cTn id="466" dur="1" fill="hold">
                                          <p:stCondLst>
                                            <p:cond delay="0"/>
                                          </p:stCondLst>
                                        </p:cTn>
                                        <p:tgtEl>
                                          <p:spTgt spid="18705"/>
                                        </p:tgtEl>
                                        <p:attrNameLst>
                                          <p:attrName>style.visibility</p:attrName>
                                        </p:attrNameLst>
                                      </p:cBhvr>
                                      <p:to>
                                        <p:strVal val="visible"/>
                                      </p:to>
                                    </p:set>
                                    <p:animEffect transition="in" filter="wipe(left)">
                                      <p:cBhvr>
                                        <p:cTn id="467" dur="30"/>
                                        <p:tgtEl>
                                          <p:spTgt spid="18705"/>
                                        </p:tgtEl>
                                      </p:cBhvr>
                                    </p:animEffect>
                                  </p:childTnLst>
                                </p:cTn>
                              </p:par>
                            </p:childTnLst>
                          </p:cTn>
                        </p:par>
                        <p:par>
                          <p:cTn id="468" fill="hold">
                            <p:stCondLst>
                              <p:cond delay="58000"/>
                            </p:stCondLst>
                            <p:childTnLst>
                              <p:par>
                                <p:cTn id="469" presetID="22" presetClass="entr" presetSubtype="8" fill="hold" nodeType="afterEffect">
                                  <p:stCondLst>
                                    <p:cond delay="0"/>
                                  </p:stCondLst>
                                  <p:childTnLst>
                                    <p:set>
                                      <p:cBhvr>
                                        <p:cTn id="470" dur="1" fill="hold">
                                          <p:stCondLst>
                                            <p:cond delay="0"/>
                                          </p:stCondLst>
                                        </p:cTn>
                                        <p:tgtEl>
                                          <p:spTgt spid="18706"/>
                                        </p:tgtEl>
                                        <p:attrNameLst>
                                          <p:attrName>style.visibility</p:attrName>
                                        </p:attrNameLst>
                                      </p:cBhvr>
                                      <p:to>
                                        <p:strVal val="visible"/>
                                      </p:to>
                                    </p:set>
                                    <p:animEffect transition="in" filter="wipe(left)">
                                      <p:cBhvr>
                                        <p:cTn id="471" dur="30"/>
                                        <p:tgtEl>
                                          <p:spTgt spid="18706"/>
                                        </p:tgtEl>
                                      </p:cBhvr>
                                    </p:animEffect>
                                  </p:childTnLst>
                                </p:cTn>
                              </p:par>
                            </p:childTnLst>
                          </p:cTn>
                        </p:par>
                        <p:par>
                          <p:cTn id="472" fill="hold">
                            <p:stCondLst>
                              <p:cond delay="58500"/>
                            </p:stCondLst>
                            <p:childTnLst>
                              <p:par>
                                <p:cTn id="473" presetID="22" presetClass="entr" presetSubtype="8" fill="hold" nodeType="afterEffect">
                                  <p:stCondLst>
                                    <p:cond delay="0"/>
                                  </p:stCondLst>
                                  <p:childTnLst>
                                    <p:set>
                                      <p:cBhvr>
                                        <p:cTn id="474" dur="1" fill="hold">
                                          <p:stCondLst>
                                            <p:cond delay="0"/>
                                          </p:stCondLst>
                                        </p:cTn>
                                        <p:tgtEl>
                                          <p:spTgt spid="18707"/>
                                        </p:tgtEl>
                                        <p:attrNameLst>
                                          <p:attrName>style.visibility</p:attrName>
                                        </p:attrNameLst>
                                      </p:cBhvr>
                                      <p:to>
                                        <p:strVal val="visible"/>
                                      </p:to>
                                    </p:set>
                                    <p:animEffect transition="in" filter="wipe(left)">
                                      <p:cBhvr>
                                        <p:cTn id="475" dur="30"/>
                                        <p:tgtEl>
                                          <p:spTgt spid="18707"/>
                                        </p:tgtEl>
                                      </p:cBhvr>
                                    </p:animEffect>
                                  </p:childTnLst>
                                </p:cTn>
                              </p:par>
                            </p:childTnLst>
                          </p:cTn>
                        </p:par>
                        <p:par>
                          <p:cTn id="476" fill="hold">
                            <p:stCondLst>
                              <p:cond delay="59000"/>
                            </p:stCondLst>
                            <p:childTnLst>
                              <p:par>
                                <p:cTn id="477" presetID="22" presetClass="entr" presetSubtype="2" fill="hold" nodeType="afterEffect">
                                  <p:stCondLst>
                                    <p:cond delay="0"/>
                                  </p:stCondLst>
                                  <p:childTnLst>
                                    <p:set>
                                      <p:cBhvr>
                                        <p:cTn id="478" dur="1" fill="hold">
                                          <p:stCondLst>
                                            <p:cond delay="0"/>
                                          </p:stCondLst>
                                        </p:cTn>
                                        <p:tgtEl>
                                          <p:spTgt spid="18708"/>
                                        </p:tgtEl>
                                        <p:attrNameLst>
                                          <p:attrName>style.visibility</p:attrName>
                                        </p:attrNameLst>
                                      </p:cBhvr>
                                      <p:to>
                                        <p:strVal val="visible"/>
                                      </p:to>
                                    </p:set>
                                    <p:animEffect transition="in" filter="wipe(right)">
                                      <p:cBhvr>
                                        <p:cTn id="479" dur="30"/>
                                        <p:tgtEl>
                                          <p:spTgt spid="18708"/>
                                        </p:tgtEl>
                                      </p:cBhvr>
                                    </p:animEffect>
                                  </p:childTnLst>
                                </p:cTn>
                              </p:par>
                            </p:childTnLst>
                          </p:cTn>
                        </p:par>
                        <p:par>
                          <p:cTn id="480" fill="hold">
                            <p:stCondLst>
                              <p:cond delay="59500"/>
                            </p:stCondLst>
                            <p:childTnLst>
                              <p:par>
                                <p:cTn id="481" presetID="22" presetClass="entr" presetSubtype="4" fill="hold" nodeType="afterEffect">
                                  <p:stCondLst>
                                    <p:cond delay="0"/>
                                  </p:stCondLst>
                                  <p:childTnLst>
                                    <p:set>
                                      <p:cBhvr>
                                        <p:cTn id="482" dur="1" fill="hold">
                                          <p:stCondLst>
                                            <p:cond delay="0"/>
                                          </p:stCondLst>
                                        </p:cTn>
                                        <p:tgtEl>
                                          <p:spTgt spid="18709"/>
                                        </p:tgtEl>
                                        <p:attrNameLst>
                                          <p:attrName>style.visibility</p:attrName>
                                        </p:attrNameLst>
                                      </p:cBhvr>
                                      <p:to>
                                        <p:strVal val="visible"/>
                                      </p:to>
                                    </p:set>
                                    <p:animEffect transition="in" filter="wipe(down)">
                                      <p:cBhvr>
                                        <p:cTn id="483" dur="30"/>
                                        <p:tgtEl>
                                          <p:spTgt spid="18709"/>
                                        </p:tgtEl>
                                      </p:cBhvr>
                                    </p:animEffect>
                                  </p:childTnLst>
                                </p:cTn>
                              </p:par>
                            </p:childTnLst>
                          </p:cTn>
                        </p:par>
                        <p:par>
                          <p:cTn id="484" fill="hold">
                            <p:stCondLst>
                              <p:cond delay="60000"/>
                            </p:stCondLst>
                            <p:childTnLst>
                              <p:par>
                                <p:cTn id="485" presetID="22" presetClass="entr" presetSubtype="8" fill="hold" nodeType="afterEffect">
                                  <p:stCondLst>
                                    <p:cond delay="0"/>
                                  </p:stCondLst>
                                  <p:childTnLst>
                                    <p:set>
                                      <p:cBhvr>
                                        <p:cTn id="486" dur="1" fill="hold">
                                          <p:stCondLst>
                                            <p:cond delay="0"/>
                                          </p:stCondLst>
                                        </p:cTn>
                                        <p:tgtEl>
                                          <p:spTgt spid="18710"/>
                                        </p:tgtEl>
                                        <p:attrNameLst>
                                          <p:attrName>style.visibility</p:attrName>
                                        </p:attrNameLst>
                                      </p:cBhvr>
                                      <p:to>
                                        <p:strVal val="visible"/>
                                      </p:to>
                                    </p:set>
                                    <p:animEffect transition="in" filter="wipe(left)">
                                      <p:cBhvr>
                                        <p:cTn id="487" dur="30"/>
                                        <p:tgtEl>
                                          <p:spTgt spid="18710"/>
                                        </p:tgtEl>
                                      </p:cBhvr>
                                    </p:animEffect>
                                  </p:childTnLst>
                                </p:cTn>
                              </p:par>
                            </p:childTnLst>
                          </p:cTn>
                        </p:par>
                        <p:par>
                          <p:cTn id="488" fill="hold">
                            <p:stCondLst>
                              <p:cond delay="60500"/>
                            </p:stCondLst>
                            <p:childTnLst>
                              <p:par>
                                <p:cTn id="489" presetID="22" presetClass="entr" presetSubtype="8" fill="hold" nodeType="afterEffect">
                                  <p:stCondLst>
                                    <p:cond delay="0"/>
                                  </p:stCondLst>
                                  <p:childTnLst>
                                    <p:set>
                                      <p:cBhvr>
                                        <p:cTn id="490" dur="1" fill="hold">
                                          <p:stCondLst>
                                            <p:cond delay="0"/>
                                          </p:stCondLst>
                                        </p:cTn>
                                        <p:tgtEl>
                                          <p:spTgt spid="18711"/>
                                        </p:tgtEl>
                                        <p:attrNameLst>
                                          <p:attrName>style.visibility</p:attrName>
                                        </p:attrNameLst>
                                      </p:cBhvr>
                                      <p:to>
                                        <p:strVal val="visible"/>
                                      </p:to>
                                    </p:set>
                                    <p:animEffect transition="in" filter="wipe(left)">
                                      <p:cBhvr>
                                        <p:cTn id="491" dur="30"/>
                                        <p:tgtEl>
                                          <p:spTgt spid="18711"/>
                                        </p:tgtEl>
                                      </p:cBhvr>
                                    </p:animEffect>
                                  </p:childTnLst>
                                </p:cTn>
                              </p:par>
                            </p:childTnLst>
                          </p:cTn>
                        </p:par>
                        <p:par>
                          <p:cTn id="492" fill="hold">
                            <p:stCondLst>
                              <p:cond delay="61000"/>
                            </p:stCondLst>
                            <p:childTnLst>
                              <p:par>
                                <p:cTn id="493" presetID="22" presetClass="entr" presetSubtype="8" fill="hold" nodeType="afterEffect">
                                  <p:stCondLst>
                                    <p:cond delay="0"/>
                                  </p:stCondLst>
                                  <p:childTnLst>
                                    <p:set>
                                      <p:cBhvr>
                                        <p:cTn id="494" dur="1" fill="hold">
                                          <p:stCondLst>
                                            <p:cond delay="0"/>
                                          </p:stCondLst>
                                        </p:cTn>
                                        <p:tgtEl>
                                          <p:spTgt spid="18712"/>
                                        </p:tgtEl>
                                        <p:attrNameLst>
                                          <p:attrName>style.visibility</p:attrName>
                                        </p:attrNameLst>
                                      </p:cBhvr>
                                      <p:to>
                                        <p:strVal val="visible"/>
                                      </p:to>
                                    </p:set>
                                    <p:animEffect transition="in" filter="wipe(left)">
                                      <p:cBhvr>
                                        <p:cTn id="495" dur="30"/>
                                        <p:tgtEl>
                                          <p:spTgt spid="18712"/>
                                        </p:tgtEl>
                                      </p:cBhvr>
                                    </p:animEffect>
                                  </p:childTnLst>
                                </p:cTn>
                              </p:par>
                            </p:childTnLst>
                          </p:cTn>
                        </p:par>
                        <p:par>
                          <p:cTn id="496" fill="hold">
                            <p:stCondLst>
                              <p:cond delay="61500"/>
                            </p:stCondLst>
                            <p:childTnLst>
                              <p:par>
                                <p:cTn id="497" presetID="22" presetClass="entr" presetSubtype="1" fill="hold" nodeType="afterEffect">
                                  <p:stCondLst>
                                    <p:cond delay="0"/>
                                  </p:stCondLst>
                                  <p:childTnLst>
                                    <p:set>
                                      <p:cBhvr>
                                        <p:cTn id="498" dur="1" fill="hold">
                                          <p:stCondLst>
                                            <p:cond delay="0"/>
                                          </p:stCondLst>
                                        </p:cTn>
                                        <p:tgtEl>
                                          <p:spTgt spid="18713"/>
                                        </p:tgtEl>
                                        <p:attrNameLst>
                                          <p:attrName>style.visibility</p:attrName>
                                        </p:attrNameLst>
                                      </p:cBhvr>
                                      <p:to>
                                        <p:strVal val="visible"/>
                                      </p:to>
                                    </p:set>
                                    <p:animEffect transition="in" filter="wipe(up)">
                                      <p:cBhvr>
                                        <p:cTn id="499" dur="30"/>
                                        <p:tgtEl>
                                          <p:spTgt spid="18713"/>
                                        </p:tgtEl>
                                      </p:cBhvr>
                                    </p:animEffect>
                                  </p:childTnLst>
                                </p:cTn>
                              </p:par>
                            </p:childTnLst>
                          </p:cTn>
                        </p:par>
                        <p:par>
                          <p:cTn id="500" fill="hold">
                            <p:stCondLst>
                              <p:cond delay="62000"/>
                            </p:stCondLst>
                            <p:childTnLst>
                              <p:par>
                                <p:cTn id="501" presetID="22" presetClass="entr" presetSubtype="2" fill="hold" nodeType="afterEffect">
                                  <p:stCondLst>
                                    <p:cond delay="0"/>
                                  </p:stCondLst>
                                  <p:childTnLst>
                                    <p:set>
                                      <p:cBhvr>
                                        <p:cTn id="502" dur="1" fill="hold">
                                          <p:stCondLst>
                                            <p:cond delay="0"/>
                                          </p:stCondLst>
                                        </p:cTn>
                                        <p:tgtEl>
                                          <p:spTgt spid="18714"/>
                                        </p:tgtEl>
                                        <p:attrNameLst>
                                          <p:attrName>style.visibility</p:attrName>
                                        </p:attrNameLst>
                                      </p:cBhvr>
                                      <p:to>
                                        <p:strVal val="visible"/>
                                      </p:to>
                                    </p:set>
                                    <p:animEffect transition="in" filter="wipe(right)">
                                      <p:cBhvr>
                                        <p:cTn id="503" dur="30"/>
                                        <p:tgtEl>
                                          <p:spTgt spid="18714"/>
                                        </p:tgtEl>
                                      </p:cBhvr>
                                    </p:animEffect>
                                  </p:childTnLst>
                                </p:cTn>
                              </p:par>
                            </p:childTnLst>
                          </p:cTn>
                        </p:par>
                        <p:par>
                          <p:cTn id="504" fill="hold">
                            <p:stCondLst>
                              <p:cond delay="62500"/>
                            </p:stCondLst>
                            <p:childTnLst>
                              <p:par>
                                <p:cTn id="505" presetID="22" presetClass="entr" presetSubtype="8" fill="hold" nodeType="afterEffect">
                                  <p:stCondLst>
                                    <p:cond delay="0"/>
                                  </p:stCondLst>
                                  <p:childTnLst>
                                    <p:set>
                                      <p:cBhvr>
                                        <p:cTn id="506" dur="1" fill="hold">
                                          <p:stCondLst>
                                            <p:cond delay="0"/>
                                          </p:stCondLst>
                                        </p:cTn>
                                        <p:tgtEl>
                                          <p:spTgt spid="18715"/>
                                        </p:tgtEl>
                                        <p:attrNameLst>
                                          <p:attrName>style.visibility</p:attrName>
                                        </p:attrNameLst>
                                      </p:cBhvr>
                                      <p:to>
                                        <p:strVal val="visible"/>
                                      </p:to>
                                    </p:set>
                                    <p:animEffect transition="in" filter="wipe(left)">
                                      <p:cBhvr>
                                        <p:cTn id="507" dur="30"/>
                                        <p:tgtEl>
                                          <p:spTgt spid="18715"/>
                                        </p:tgtEl>
                                      </p:cBhvr>
                                    </p:animEffect>
                                  </p:childTnLst>
                                </p:cTn>
                              </p:par>
                            </p:childTnLst>
                          </p:cTn>
                        </p:par>
                        <p:par>
                          <p:cTn id="508" fill="hold">
                            <p:stCondLst>
                              <p:cond delay="63000"/>
                            </p:stCondLst>
                            <p:childTnLst>
                              <p:par>
                                <p:cTn id="509" presetID="22" presetClass="entr" presetSubtype="8" fill="hold" nodeType="afterEffect">
                                  <p:stCondLst>
                                    <p:cond delay="0"/>
                                  </p:stCondLst>
                                  <p:childTnLst>
                                    <p:set>
                                      <p:cBhvr>
                                        <p:cTn id="510" dur="1" fill="hold">
                                          <p:stCondLst>
                                            <p:cond delay="0"/>
                                          </p:stCondLst>
                                        </p:cTn>
                                        <p:tgtEl>
                                          <p:spTgt spid="18716"/>
                                        </p:tgtEl>
                                        <p:attrNameLst>
                                          <p:attrName>style.visibility</p:attrName>
                                        </p:attrNameLst>
                                      </p:cBhvr>
                                      <p:to>
                                        <p:strVal val="visible"/>
                                      </p:to>
                                    </p:set>
                                    <p:animEffect transition="in" filter="wipe(left)">
                                      <p:cBhvr>
                                        <p:cTn id="511" dur="30"/>
                                        <p:tgtEl>
                                          <p:spTgt spid="18716"/>
                                        </p:tgtEl>
                                      </p:cBhvr>
                                    </p:animEffect>
                                  </p:childTnLst>
                                </p:cTn>
                              </p:par>
                            </p:childTnLst>
                          </p:cTn>
                        </p:par>
                        <p:par>
                          <p:cTn id="512" fill="hold">
                            <p:stCondLst>
                              <p:cond delay="63500"/>
                            </p:stCondLst>
                            <p:childTnLst>
                              <p:par>
                                <p:cTn id="513" presetID="22" presetClass="entr" presetSubtype="8" fill="hold" nodeType="afterEffect">
                                  <p:stCondLst>
                                    <p:cond delay="0"/>
                                  </p:stCondLst>
                                  <p:childTnLst>
                                    <p:set>
                                      <p:cBhvr>
                                        <p:cTn id="514" dur="1" fill="hold">
                                          <p:stCondLst>
                                            <p:cond delay="0"/>
                                          </p:stCondLst>
                                        </p:cTn>
                                        <p:tgtEl>
                                          <p:spTgt spid="18717"/>
                                        </p:tgtEl>
                                        <p:attrNameLst>
                                          <p:attrName>style.visibility</p:attrName>
                                        </p:attrNameLst>
                                      </p:cBhvr>
                                      <p:to>
                                        <p:strVal val="visible"/>
                                      </p:to>
                                    </p:set>
                                    <p:animEffect transition="in" filter="wipe(left)">
                                      <p:cBhvr>
                                        <p:cTn id="515" dur="30"/>
                                        <p:tgtEl>
                                          <p:spTgt spid="18717"/>
                                        </p:tgtEl>
                                      </p:cBhvr>
                                    </p:animEffect>
                                  </p:childTnLst>
                                </p:cTn>
                              </p:par>
                            </p:childTnLst>
                          </p:cTn>
                        </p:par>
                        <p:par>
                          <p:cTn id="516" fill="hold">
                            <p:stCondLst>
                              <p:cond delay="64000"/>
                            </p:stCondLst>
                            <p:childTnLst>
                              <p:par>
                                <p:cTn id="517" presetID="22" presetClass="entr" presetSubtype="8" fill="hold" nodeType="afterEffect">
                                  <p:stCondLst>
                                    <p:cond delay="0"/>
                                  </p:stCondLst>
                                  <p:childTnLst>
                                    <p:set>
                                      <p:cBhvr>
                                        <p:cTn id="518" dur="1" fill="hold">
                                          <p:stCondLst>
                                            <p:cond delay="0"/>
                                          </p:stCondLst>
                                        </p:cTn>
                                        <p:tgtEl>
                                          <p:spTgt spid="18718"/>
                                        </p:tgtEl>
                                        <p:attrNameLst>
                                          <p:attrName>style.visibility</p:attrName>
                                        </p:attrNameLst>
                                      </p:cBhvr>
                                      <p:to>
                                        <p:strVal val="visible"/>
                                      </p:to>
                                    </p:set>
                                    <p:animEffect transition="in" filter="wipe(left)">
                                      <p:cBhvr>
                                        <p:cTn id="519" dur="30"/>
                                        <p:tgtEl>
                                          <p:spTgt spid="18718"/>
                                        </p:tgtEl>
                                      </p:cBhvr>
                                    </p:animEffect>
                                  </p:childTnLst>
                                </p:cTn>
                              </p:par>
                            </p:childTnLst>
                          </p:cTn>
                        </p:par>
                        <p:par>
                          <p:cTn id="520" fill="hold">
                            <p:stCondLst>
                              <p:cond delay="64500"/>
                            </p:stCondLst>
                            <p:childTnLst>
                              <p:par>
                                <p:cTn id="521" presetID="22" presetClass="entr" presetSubtype="8" fill="hold" nodeType="afterEffect">
                                  <p:stCondLst>
                                    <p:cond delay="0"/>
                                  </p:stCondLst>
                                  <p:childTnLst>
                                    <p:set>
                                      <p:cBhvr>
                                        <p:cTn id="522" dur="1" fill="hold">
                                          <p:stCondLst>
                                            <p:cond delay="0"/>
                                          </p:stCondLst>
                                        </p:cTn>
                                        <p:tgtEl>
                                          <p:spTgt spid="18719"/>
                                        </p:tgtEl>
                                        <p:attrNameLst>
                                          <p:attrName>style.visibility</p:attrName>
                                        </p:attrNameLst>
                                      </p:cBhvr>
                                      <p:to>
                                        <p:strVal val="visible"/>
                                      </p:to>
                                    </p:set>
                                    <p:animEffect transition="in" filter="wipe(left)">
                                      <p:cBhvr>
                                        <p:cTn id="523" dur="30"/>
                                        <p:tgtEl>
                                          <p:spTgt spid="18719"/>
                                        </p:tgtEl>
                                      </p:cBhvr>
                                    </p:animEffect>
                                  </p:childTnLst>
                                </p:cTn>
                              </p:par>
                            </p:childTnLst>
                          </p:cTn>
                        </p:par>
                        <p:par>
                          <p:cTn id="524" fill="hold">
                            <p:stCondLst>
                              <p:cond delay="65000"/>
                            </p:stCondLst>
                            <p:childTnLst>
                              <p:par>
                                <p:cTn id="525" presetID="22" presetClass="entr" presetSubtype="2" fill="hold" nodeType="afterEffect">
                                  <p:stCondLst>
                                    <p:cond delay="0"/>
                                  </p:stCondLst>
                                  <p:childTnLst>
                                    <p:set>
                                      <p:cBhvr>
                                        <p:cTn id="526" dur="1" fill="hold">
                                          <p:stCondLst>
                                            <p:cond delay="0"/>
                                          </p:stCondLst>
                                        </p:cTn>
                                        <p:tgtEl>
                                          <p:spTgt spid="18720"/>
                                        </p:tgtEl>
                                        <p:attrNameLst>
                                          <p:attrName>style.visibility</p:attrName>
                                        </p:attrNameLst>
                                      </p:cBhvr>
                                      <p:to>
                                        <p:strVal val="visible"/>
                                      </p:to>
                                    </p:set>
                                    <p:animEffect transition="in" filter="wipe(right)">
                                      <p:cBhvr>
                                        <p:cTn id="527" dur="30"/>
                                        <p:tgtEl>
                                          <p:spTgt spid="18720"/>
                                        </p:tgtEl>
                                      </p:cBhvr>
                                    </p:animEffect>
                                  </p:childTnLst>
                                </p:cTn>
                              </p:par>
                            </p:childTnLst>
                          </p:cTn>
                        </p:par>
                        <p:par>
                          <p:cTn id="528" fill="hold">
                            <p:stCondLst>
                              <p:cond delay="65500"/>
                            </p:stCondLst>
                            <p:childTnLst>
                              <p:par>
                                <p:cTn id="529" presetID="22" presetClass="entr" presetSubtype="4" fill="hold" nodeType="afterEffect">
                                  <p:stCondLst>
                                    <p:cond delay="0"/>
                                  </p:stCondLst>
                                  <p:childTnLst>
                                    <p:set>
                                      <p:cBhvr>
                                        <p:cTn id="530" dur="1" fill="hold">
                                          <p:stCondLst>
                                            <p:cond delay="0"/>
                                          </p:stCondLst>
                                        </p:cTn>
                                        <p:tgtEl>
                                          <p:spTgt spid="18721"/>
                                        </p:tgtEl>
                                        <p:attrNameLst>
                                          <p:attrName>style.visibility</p:attrName>
                                        </p:attrNameLst>
                                      </p:cBhvr>
                                      <p:to>
                                        <p:strVal val="visible"/>
                                      </p:to>
                                    </p:set>
                                    <p:animEffect transition="in" filter="wipe(down)">
                                      <p:cBhvr>
                                        <p:cTn id="531" dur="30"/>
                                        <p:tgtEl>
                                          <p:spTgt spid="18721"/>
                                        </p:tgtEl>
                                      </p:cBhvr>
                                    </p:animEffect>
                                  </p:childTnLst>
                                </p:cTn>
                              </p:par>
                            </p:childTnLst>
                          </p:cTn>
                        </p:par>
                        <p:par>
                          <p:cTn id="532" fill="hold">
                            <p:stCondLst>
                              <p:cond delay="66000"/>
                            </p:stCondLst>
                            <p:childTnLst>
                              <p:par>
                                <p:cTn id="533" presetID="22" presetClass="entr" presetSubtype="8" fill="hold" nodeType="afterEffect">
                                  <p:stCondLst>
                                    <p:cond delay="0"/>
                                  </p:stCondLst>
                                  <p:childTnLst>
                                    <p:set>
                                      <p:cBhvr>
                                        <p:cTn id="534" dur="1" fill="hold">
                                          <p:stCondLst>
                                            <p:cond delay="0"/>
                                          </p:stCondLst>
                                        </p:cTn>
                                        <p:tgtEl>
                                          <p:spTgt spid="18722"/>
                                        </p:tgtEl>
                                        <p:attrNameLst>
                                          <p:attrName>style.visibility</p:attrName>
                                        </p:attrNameLst>
                                      </p:cBhvr>
                                      <p:to>
                                        <p:strVal val="visible"/>
                                      </p:to>
                                    </p:set>
                                    <p:animEffect transition="in" filter="wipe(left)">
                                      <p:cBhvr>
                                        <p:cTn id="535" dur="30"/>
                                        <p:tgtEl>
                                          <p:spTgt spid="18722"/>
                                        </p:tgtEl>
                                      </p:cBhvr>
                                    </p:animEffect>
                                  </p:childTnLst>
                                </p:cTn>
                              </p:par>
                            </p:childTnLst>
                          </p:cTn>
                        </p:par>
                        <p:par>
                          <p:cTn id="536" fill="hold">
                            <p:stCondLst>
                              <p:cond delay="66500"/>
                            </p:stCondLst>
                            <p:childTnLst>
                              <p:par>
                                <p:cTn id="537" presetID="22" presetClass="entr" presetSubtype="2" fill="hold" nodeType="afterEffect">
                                  <p:stCondLst>
                                    <p:cond delay="0"/>
                                  </p:stCondLst>
                                  <p:childTnLst>
                                    <p:set>
                                      <p:cBhvr>
                                        <p:cTn id="538" dur="1" fill="hold">
                                          <p:stCondLst>
                                            <p:cond delay="0"/>
                                          </p:stCondLst>
                                        </p:cTn>
                                        <p:tgtEl>
                                          <p:spTgt spid="18723"/>
                                        </p:tgtEl>
                                        <p:attrNameLst>
                                          <p:attrName>style.visibility</p:attrName>
                                        </p:attrNameLst>
                                      </p:cBhvr>
                                      <p:to>
                                        <p:strVal val="visible"/>
                                      </p:to>
                                    </p:set>
                                    <p:animEffect transition="in" filter="wipe(right)">
                                      <p:cBhvr>
                                        <p:cTn id="539" dur="30"/>
                                        <p:tgtEl>
                                          <p:spTgt spid="18723"/>
                                        </p:tgtEl>
                                      </p:cBhvr>
                                    </p:animEffect>
                                  </p:childTnLst>
                                </p:cTn>
                              </p:par>
                            </p:childTnLst>
                          </p:cTn>
                        </p:par>
                        <p:par>
                          <p:cTn id="540" fill="hold">
                            <p:stCondLst>
                              <p:cond delay="67000"/>
                            </p:stCondLst>
                            <p:childTnLst>
                              <p:par>
                                <p:cTn id="541" presetID="22" presetClass="entr" presetSubtype="2" fill="hold" nodeType="afterEffect">
                                  <p:stCondLst>
                                    <p:cond delay="0"/>
                                  </p:stCondLst>
                                  <p:childTnLst>
                                    <p:set>
                                      <p:cBhvr>
                                        <p:cTn id="542" dur="1" fill="hold">
                                          <p:stCondLst>
                                            <p:cond delay="0"/>
                                          </p:stCondLst>
                                        </p:cTn>
                                        <p:tgtEl>
                                          <p:spTgt spid="18724"/>
                                        </p:tgtEl>
                                        <p:attrNameLst>
                                          <p:attrName>style.visibility</p:attrName>
                                        </p:attrNameLst>
                                      </p:cBhvr>
                                      <p:to>
                                        <p:strVal val="visible"/>
                                      </p:to>
                                    </p:set>
                                    <p:animEffect transition="in" filter="wipe(right)">
                                      <p:cBhvr>
                                        <p:cTn id="543" dur="30"/>
                                        <p:tgtEl>
                                          <p:spTgt spid="18724"/>
                                        </p:tgtEl>
                                      </p:cBhvr>
                                    </p:animEffect>
                                  </p:childTnLst>
                                </p:cTn>
                              </p:par>
                            </p:childTnLst>
                          </p:cTn>
                        </p:par>
                        <p:par>
                          <p:cTn id="544" fill="hold">
                            <p:stCondLst>
                              <p:cond delay="67500"/>
                            </p:stCondLst>
                            <p:childTnLst>
                              <p:par>
                                <p:cTn id="545" presetID="22" presetClass="entr" presetSubtype="2" fill="hold" nodeType="afterEffect">
                                  <p:stCondLst>
                                    <p:cond delay="0"/>
                                  </p:stCondLst>
                                  <p:childTnLst>
                                    <p:set>
                                      <p:cBhvr>
                                        <p:cTn id="546" dur="1" fill="hold">
                                          <p:stCondLst>
                                            <p:cond delay="0"/>
                                          </p:stCondLst>
                                        </p:cTn>
                                        <p:tgtEl>
                                          <p:spTgt spid="18725"/>
                                        </p:tgtEl>
                                        <p:attrNameLst>
                                          <p:attrName>style.visibility</p:attrName>
                                        </p:attrNameLst>
                                      </p:cBhvr>
                                      <p:to>
                                        <p:strVal val="visible"/>
                                      </p:to>
                                    </p:set>
                                    <p:animEffect transition="in" filter="wipe(right)">
                                      <p:cBhvr>
                                        <p:cTn id="547" dur="30"/>
                                        <p:tgtEl>
                                          <p:spTgt spid="18725"/>
                                        </p:tgtEl>
                                      </p:cBhvr>
                                    </p:animEffect>
                                  </p:childTnLst>
                                </p:cTn>
                              </p:par>
                            </p:childTnLst>
                          </p:cTn>
                        </p:par>
                        <p:par>
                          <p:cTn id="548" fill="hold">
                            <p:stCondLst>
                              <p:cond delay="68000"/>
                            </p:stCondLst>
                            <p:childTnLst>
                              <p:par>
                                <p:cTn id="549" presetID="22" presetClass="entr" presetSubtype="2" fill="hold" nodeType="afterEffect">
                                  <p:stCondLst>
                                    <p:cond delay="0"/>
                                  </p:stCondLst>
                                  <p:childTnLst>
                                    <p:set>
                                      <p:cBhvr>
                                        <p:cTn id="550" dur="1" fill="hold">
                                          <p:stCondLst>
                                            <p:cond delay="0"/>
                                          </p:stCondLst>
                                        </p:cTn>
                                        <p:tgtEl>
                                          <p:spTgt spid="18726"/>
                                        </p:tgtEl>
                                        <p:attrNameLst>
                                          <p:attrName>style.visibility</p:attrName>
                                        </p:attrNameLst>
                                      </p:cBhvr>
                                      <p:to>
                                        <p:strVal val="visible"/>
                                      </p:to>
                                    </p:set>
                                    <p:animEffect transition="in" filter="wipe(right)">
                                      <p:cBhvr>
                                        <p:cTn id="551" dur="30"/>
                                        <p:tgtEl>
                                          <p:spTgt spid="18726"/>
                                        </p:tgtEl>
                                      </p:cBhvr>
                                    </p:animEffect>
                                  </p:childTnLst>
                                </p:cTn>
                              </p:par>
                            </p:childTnLst>
                          </p:cTn>
                        </p:par>
                        <p:par>
                          <p:cTn id="552" fill="hold">
                            <p:stCondLst>
                              <p:cond delay="68500"/>
                            </p:stCondLst>
                            <p:childTnLst>
                              <p:par>
                                <p:cTn id="553" presetID="22" presetClass="entr" presetSubtype="4" fill="hold" nodeType="afterEffect">
                                  <p:stCondLst>
                                    <p:cond delay="0"/>
                                  </p:stCondLst>
                                  <p:childTnLst>
                                    <p:set>
                                      <p:cBhvr>
                                        <p:cTn id="554" dur="1" fill="hold">
                                          <p:stCondLst>
                                            <p:cond delay="0"/>
                                          </p:stCondLst>
                                        </p:cTn>
                                        <p:tgtEl>
                                          <p:spTgt spid="18727"/>
                                        </p:tgtEl>
                                        <p:attrNameLst>
                                          <p:attrName>style.visibility</p:attrName>
                                        </p:attrNameLst>
                                      </p:cBhvr>
                                      <p:to>
                                        <p:strVal val="visible"/>
                                      </p:to>
                                    </p:set>
                                    <p:animEffect transition="in" filter="wipe(down)">
                                      <p:cBhvr>
                                        <p:cTn id="555" dur="30"/>
                                        <p:tgtEl>
                                          <p:spTgt spid="18727"/>
                                        </p:tgtEl>
                                      </p:cBhvr>
                                    </p:animEffect>
                                  </p:childTnLst>
                                </p:cTn>
                              </p:par>
                            </p:childTnLst>
                          </p:cTn>
                        </p:par>
                        <p:par>
                          <p:cTn id="556" fill="hold">
                            <p:stCondLst>
                              <p:cond delay="69000"/>
                            </p:stCondLst>
                            <p:childTnLst>
                              <p:par>
                                <p:cTn id="557" presetID="22" presetClass="entr" presetSubtype="8" fill="hold" nodeType="afterEffect">
                                  <p:stCondLst>
                                    <p:cond delay="0"/>
                                  </p:stCondLst>
                                  <p:childTnLst>
                                    <p:set>
                                      <p:cBhvr>
                                        <p:cTn id="558" dur="1" fill="hold">
                                          <p:stCondLst>
                                            <p:cond delay="0"/>
                                          </p:stCondLst>
                                        </p:cTn>
                                        <p:tgtEl>
                                          <p:spTgt spid="18728"/>
                                        </p:tgtEl>
                                        <p:attrNameLst>
                                          <p:attrName>style.visibility</p:attrName>
                                        </p:attrNameLst>
                                      </p:cBhvr>
                                      <p:to>
                                        <p:strVal val="visible"/>
                                      </p:to>
                                    </p:set>
                                    <p:animEffect transition="in" filter="wipe(left)">
                                      <p:cBhvr>
                                        <p:cTn id="559" dur="30"/>
                                        <p:tgtEl>
                                          <p:spTgt spid="18728"/>
                                        </p:tgtEl>
                                      </p:cBhvr>
                                    </p:animEffect>
                                  </p:childTnLst>
                                </p:cTn>
                              </p:par>
                            </p:childTnLst>
                          </p:cTn>
                        </p:par>
                        <p:par>
                          <p:cTn id="560" fill="hold">
                            <p:stCondLst>
                              <p:cond delay="69500"/>
                            </p:stCondLst>
                            <p:childTnLst>
                              <p:par>
                                <p:cTn id="561" presetID="22" presetClass="entr" presetSubtype="8" fill="hold" nodeType="afterEffect">
                                  <p:stCondLst>
                                    <p:cond delay="0"/>
                                  </p:stCondLst>
                                  <p:childTnLst>
                                    <p:set>
                                      <p:cBhvr>
                                        <p:cTn id="562" dur="1" fill="hold">
                                          <p:stCondLst>
                                            <p:cond delay="0"/>
                                          </p:stCondLst>
                                        </p:cTn>
                                        <p:tgtEl>
                                          <p:spTgt spid="18729"/>
                                        </p:tgtEl>
                                        <p:attrNameLst>
                                          <p:attrName>style.visibility</p:attrName>
                                        </p:attrNameLst>
                                      </p:cBhvr>
                                      <p:to>
                                        <p:strVal val="visible"/>
                                      </p:to>
                                    </p:set>
                                    <p:animEffect transition="in" filter="wipe(left)">
                                      <p:cBhvr>
                                        <p:cTn id="563" dur="30"/>
                                        <p:tgtEl>
                                          <p:spTgt spid="18729"/>
                                        </p:tgtEl>
                                      </p:cBhvr>
                                    </p:animEffect>
                                  </p:childTnLst>
                                </p:cTn>
                              </p:par>
                            </p:childTnLst>
                          </p:cTn>
                        </p:par>
                        <p:par>
                          <p:cTn id="564" fill="hold">
                            <p:stCondLst>
                              <p:cond delay="70000"/>
                            </p:stCondLst>
                            <p:childTnLst>
                              <p:par>
                                <p:cTn id="565" presetID="22" presetClass="entr" presetSubtype="8" fill="hold" nodeType="afterEffect">
                                  <p:stCondLst>
                                    <p:cond delay="0"/>
                                  </p:stCondLst>
                                  <p:childTnLst>
                                    <p:set>
                                      <p:cBhvr>
                                        <p:cTn id="566" dur="1" fill="hold">
                                          <p:stCondLst>
                                            <p:cond delay="0"/>
                                          </p:stCondLst>
                                        </p:cTn>
                                        <p:tgtEl>
                                          <p:spTgt spid="18730"/>
                                        </p:tgtEl>
                                        <p:attrNameLst>
                                          <p:attrName>style.visibility</p:attrName>
                                        </p:attrNameLst>
                                      </p:cBhvr>
                                      <p:to>
                                        <p:strVal val="visible"/>
                                      </p:to>
                                    </p:set>
                                    <p:animEffect transition="in" filter="wipe(left)">
                                      <p:cBhvr>
                                        <p:cTn id="567" dur="30"/>
                                        <p:tgtEl>
                                          <p:spTgt spid="18730"/>
                                        </p:tgtEl>
                                      </p:cBhvr>
                                    </p:animEffect>
                                  </p:childTnLst>
                                </p:cTn>
                              </p:par>
                            </p:childTnLst>
                          </p:cTn>
                        </p:par>
                        <p:par>
                          <p:cTn id="568" fill="hold">
                            <p:stCondLst>
                              <p:cond delay="70500"/>
                            </p:stCondLst>
                            <p:childTnLst>
                              <p:par>
                                <p:cTn id="569" presetID="22" presetClass="entr" presetSubtype="8" fill="hold" nodeType="afterEffect">
                                  <p:stCondLst>
                                    <p:cond delay="0"/>
                                  </p:stCondLst>
                                  <p:childTnLst>
                                    <p:set>
                                      <p:cBhvr>
                                        <p:cTn id="570" dur="1" fill="hold">
                                          <p:stCondLst>
                                            <p:cond delay="0"/>
                                          </p:stCondLst>
                                        </p:cTn>
                                        <p:tgtEl>
                                          <p:spTgt spid="18731"/>
                                        </p:tgtEl>
                                        <p:attrNameLst>
                                          <p:attrName>style.visibility</p:attrName>
                                        </p:attrNameLst>
                                      </p:cBhvr>
                                      <p:to>
                                        <p:strVal val="visible"/>
                                      </p:to>
                                    </p:set>
                                    <p:animEffect transition="in" filter="wipe(left)">
                                      <p:cBhvr>
                                        <p:cTn id="571" dur="30"/>
                                        <p:tgtEl>
                                          <p:spTgt spid="18731"/>
                                        </p:tgtEl>
                                      </p:cBhvr>
                                    </p:animEffect>
                                  </p:childTnLst>
                                </p:cTn>
                              </p:par>
                            </p:childTnLst>
                          </p:cTn>
                        </p:par>
                        <p:par>
                          <p:cTn id="572" fill="hold">
                            <p:stCondLst>
                              <p:cond delay="71000"/>
                            </p:stCondLst>
                            <p:childTnLst>
                              <p:par>
                                <p:cTn id="573" presetID="22" presetClass="entr" presetSubtype="2" fill="hold" nodeType="afterEffect">
                                  <p:stCondLst>
                                    <p:cond delay="0"/>
                                  </p:stCondLst>
                                  <p:childTnLst>
                                    <p:set>
                                      <p:cBhvr>
                                        <p:cTn id="574" dur="1" fill="hold">
                                          <p:stCondLst>
                                            <p:cond delay="0"/>
                                          </p:stCondLst>
                                        </p:cTn>
                                        <p:tgtEl>
                                          <p:spTgt spid="18732"/>
                                        </p:tgtEl>
                                        <p:attrNameLst>
                                          <p:attrName>style.visibility</p:attrName>
                                        </p:attrNameLst>
                                      </p:cBhvr>
                                      <p:to>
                                        <p:strVal val="visible"/>
                                      </p:to>
                                    </p:set>
                                    <p:animEffect transition="in" filter="wipe(right)">
                                      <p:cBhvr>
                                        <p:cTn id="575" dur="30"/>
                                        <p:tgtEl>
                                          <p:spTgt spid="18732"/>
                                        </p:tgtEl>
                                      </p:cBhvr>
                                    </p:animEffect>
                                  </p:childTnLst>
                                </p:cTn>
                              </p:par>
                            </p:childTnLst>
                          </p:cTn>
                        </p:par>
                        <p:par>
                          <p:cTn id="576" fill="hold">
                            <p:stCondLst>
                              <p:cond delay="71500"/>
                            </p:stCondLst>
                            <p:childTnLst>
                              <p:par>
                                <p:cTn id="577" presetID="22" presetClass="entr" presetSubtype="4" fill="hold" nodeType="afterEffect">
                                  <p:stCondLst>
                                    <p:cond delay="0"/>
                                  </p:stCondLst>
                                  <p:childTnLst>
                                    <p:set>
                                      <p:cBhvr>
                                        <p:cTn id="578" dur="1" fill="hold">
                                          <p:stCondLst>
                                            <p:cond delay="0"/>
                                          </p:stCondLst>
                                        </p:cTn>
                                        <p:tgtEl>
                                          <p:spTgt spid="18733"/>
                                        </p:tgtEl>
                                        <p:attrNameLst>
                                          <p:attrName>style.visibility</p:attrName>
                                        </p:attrNameLst>
                                      </p:cBhvr>
                                      <p:to>
                                        <p:strVal val="visible"/>
                                      </p:to>
                                    </p:set>
                                    <p:animEffect transition="in" filter="wipe(down)">
                                      <p:cBhvr>
                                        <p:cTn id="579" dur="30"/>
                                        <p:tgtEl>
                                          <p:spTgt spid="18733"/>
                                        </p:tgtEl>
                                      </p:cBhvr>
                                    </p:animEffect>
                                  </p:childTnLst>
                                </p:cTn>
                              </p:par>
                            </p:childTnLst>
                          </p:cTn>
                        </p:par>
                        <p:par>
                          <p:cTn id="580" fill="hold">
                            <p:stCondLst>
                              <p:cond delay="72000"/>
                            </p:stCondLst>
                            <p:childTnLst>
                              <p:par>
                                <p:cTn id="581" presetID="22" presetClass="entr" presetSubtype="8" fill="hold" nodeType="afterEffect">
                                  <p:stCondLst>
                                    <p:cond delay="0"/>
                                  </p:stCondLst>
                                  <p:childTnLst>
                                    <p:set>
                                      <p:cBhvr>
                                        <p:cTn id="582" dur="1" fill="hold">
                                          <p:stCondLst>
                                            <p:cond delay="0"/>
                                          </p:stCondLst>
                                        </p:cTn>
                                        <p:tgtEl>
                                          <p:spTgt spid="18734"/>
                                        </p:tgtEl>
                                        <p:attrNameLst>
                                          <p:attrName>style.visibility</p:attrName>
                                        </p:attrNameLst>
                                      </p:cBhvr>
                                      <p:to>
                                        <p:strVal val="visible"/>
                                      </p:to>
                                    </p:set>
                                    <p:animEffect transition="in" filter="wipe(left)">
                                      <p:cBhvr>
                                        <p:cTn id="583" dur="30"/>
                                        <p:tgtEl>
                                          <p:spTgt spid="18734"/>
                                        </p:tgtEl>
                                      </p:cBhvr>
                                    </p:animEffect>
                                  </p:childTnLst>
                                </p:cTn>
                              </p:par>
                            </p:childTnLst>
                          </p:cTn>
                        </p:par>
                        <p:par>
                          <p:cTn id="584" fill="hold">
                            <p:stCondLst>
                              <p:cond delay="72500"/>
                            </p:stCondLst>
                            <p:childTnLst>
                              <p:par>
                                <p:cTn id="585" presetID="22" presetClass="entr" presetSubtype="2" fill="hold" nodeType="afterEffect">
                                  <p:stCondLst>
                                    <p:cond delay="0"/>
                                  </p:stCondLst>
                                  <p:childTnLst>
                                    <p:set>
                                      <p:cBhvr>
                                        <p:cTn id="586" dur="1" fill="hold">
                                          <p:stCondLst>
                                            <p:cond delay="0"/>
                                          </p:stCondLst>
                                        </p:cTn>
                                        <p:tgtEl>
                                          <p:spTgt spid="18735"/>
                                        </p:tgtEl>
                                        <p:attrNameLst>
                                          <p:attrName>style.visibility</p:attrName>
                                        </p:attrNameLst>
                                      </p:cBhvr>
                                      <p:to>
                                        <p:strVal val="visible"/>
                                      </p:to>
                                    </p:set>
                                    <p:animEffect transition="in" filter="wipe(right)">
                                      <p:cBhvr>
                                        <p:cTn id="587" dur="30"/>
                                        <p:tgtEl>
                                          <p:spTgt spid="18735"/>
                                        </p:tgtEl>
                                      </p:cBhvr>
                                    </p:animEffect>
                                  </p:childTnLst>
                                </p:cTn>
                              </p:par>
                            </p:childTnLst>
                          </p:cTn>
                        </p:par>
                        <p:par>
                          <p:cTn id="588" fill="hold">
                            <p:stCondLst>
                              <p:cond delay="73000"/>
                            </p:stCondLst>
                            <p:childTnLst>
                              <p:par>
                                <p:cTn id="589" presetID="22" presetClass="entr" presetSubtype="2" fill="hold" nodeType="afterEffect">
                                  <p:stCondLst>
                                    <p:cond delay="0"/>
                                  </p:stCondLst>
                                  <p:childTnLst>
                                    <p:set>
                                      <p:cBhvr>
                                        <p:cTn id="590" dur="1" fill="hold">
                                          <p:stCondLst>
                                            <p:cond delay="0"/>
                                          </p:stCondLst>
                                        </p:cTn>
                                        <p:tgtEl>
                                          <p:spTgt spid="18736"/>
                                        </p:tgtEl>
                                        <p:attrNameLst>
                                          <p:attrName>style.visibility</p:attrName>
                                        </p:attrNameLst>
                                      </p:cBhvr>
                                      <p:to>
                                        <p:strVal val="visible"/>
                                      </p:to>
                                    </p:set>
                                    <p:animEffect transition="in" filter="wipe(right)">
                                      <p:cBhvr>
                                        <p:cTn id="591" dur="30"/>
                                        <p:tgtEl>
                                          <p:spTgt spid="18736"/>
                                        </p:tgtEl>
                                      </p:cBhvr>
                                    </p:animEffect>
                                  </p:childTnLst>
                                </p:cTn>
                              </p:par>
                            </p:childTnLst>
                          </p:cTn>
                        </p:par>
                        <p:par>
                          <p:cTn id="592" fill="hold">
                            <p:stCondLst>
                              <p:cond delay="73500"/>
                            </p:stCondLst>
                            <p:childTnLst>
                              <p:par>
                                <p:cTn id="593" presetID="22" presetClass="entr" presetSubtype="2" fill="hold" nodeType="afterEffect">
                                  <p:stCondLst>
                                    <p:cond delay="0"/>
                                  </p:stCondLst>
                                  <p:childTnLst>
                                    <p:set>
                                      <p:cBhvr>
                                        <p:cTn id="594" dur="1" fill="hold">
                                          <p:stCondLst>
                                            <p:cond delay="0"/>
                                          </p:stCondLst>
                                        </p:cTn>
                                        <p:tgtEl>
                                          <p:spTgt spid="18737"/>
                                        </p:tgtEl>
                                        <p:attrNameLst>
                                          <p:attrName>style.visibility</p:attrName>
                                        </p:attrNameLst>
                                      </p:cBhvr>
                                      <p:to>
                                        <p:strVal val="visible"/>
                                      </p:to>
                                    </p:set>
                                    <p:animEffect transition="in" filter="wipe(right)">
                                      <p:cBhvr>
                                        <p:cTn id="595" dur="30"/>
                                        <p:tgtEl>
                                          <p:spTgt spid="18737"/>
                                        </p:tgtEl>
                                      </p:cBhvr>
                                    </p:animEffect>
                                  </p:childTnLst>
                                </p:cTn>
                              </p:par>
                            </p:childTnLst>
                          </p:cTn>
                        </p:par>
                        <p:par>
                          <p:cTn id="596" fill="hold">
                            <p:stCondLst>
                              <p:cond delay="74000"/>
                            </p:stCondLst>
                            <p:childTnLst>
                              <p:par>
                                <p:cTn id="597" presetID="22" presetClass="entr" presetSubtype="2" fill="hold" nodeType="afterEffect">
                                  <p:stCondLst>
                                    <p:cond delay="0"/>
                                  </p:stCondLst>
                                  <p:childTnLst>
                                    <p:set>
                                      <p:cBhvr>
                                        <p:cTn id="598" dur="1" fill="hold">
                                          <p:stCondLst>
                                            <p:cond delay="0"/>
                                          </p:stCondLst>
                                        </p:cTn>
                                        <p:tgtEl>
                                          <p:spTgt spid="18738"/>
                                        </p:tgtEl>
                                        <p:attrNameLst>
                                          <p:attrName>style.visibility</p:attrName>
                                        </p:attrNameLst>
                                      </p:cBhvr>
                                      <p:to>
                                        <p:strVal val="visible"/>
                                      </p:to>
                                    </p:set>
                                    <p:animEffect transition="in" filter="wipe(right)">
                                      <p:cBhvr>
                                        <p:cTn id="599" dur="30"/>
                                        <p:tgtEl>
                                          <p:spTgt spid="18738"/>
                                        </p:tgtEl>
                                      </p:cBhvr>
                                    </p:animEffect>
                                  </p:childTnLst>
                                </p:cTn>
                              </p:par>
                            </p:childTnLst>
                          </p:cTn>
                        </p:par>
                        <p:par>
                          <p:cTn id="600" fill="hold">
                            <p:stCondLst>
                              <p:cond delay="74500"/>
                            </p:stCondLst>
                            <p:childTnLst>
                              <p:par>
                                <p:cTn id="601" presetID="22" presetClass="entr" presetSubtype="2" fill="hold" nodeType="afterEffect">
                                  <p:stCondLst>
                                    <p:cond delay="0"/>
                                  </p:stCondLst>
                                  <p:childTnLst>
                                    <p:set>
                                      <p:cBhvr>
                                        <p:cTn id="602" dur="1" fill="hold">
                                          <p:stCondLst>
                                            <p:cond delay="0"/>
                                          </p:stCondLst>
                                        </p:cTn>
                                        <p:tgtEl>
                                          <p:spTgt spid="18739"/>
                                        </p:tgtEl>
                                        <p:attrNameLst>
                                          <p:attrName>style.visibility</p:attrName>
                                        </p:attrNameLst>
                                      </p:cBhvr>
                                      <p:to>
                                        <p:strVal val="visible"/>
                                      </p:to>
                                    </p:set>
                                    <p:animEffect transition="in" filter="wipe(right)">
                                      <p:cBhvr>
                                        <p:cTn id="603" dur="30"/>
                                        <p:tgtEl>
                                          <p:spTgt spid="18739"/>
                                        </p:tgtEl>
                                      </p:cBhvr>
                                    </p:animEffect>
                                  </p:childTnLst>
                                </p:cTn>
                              </p:par>
                            </p:childTnLst>
                          </p:cTn>
                        </p:par>
                        <p:par>
                          <p:cTn id="604" fill="hold">
                            <p:stCondLst>
                              <p:cond delay="75000"/>
                            </p:stCondLst>
                            <p:childTnLst>
                              <p:par>
                                <p:cTn id="605" presetID="22" presetClass="entr" presetSubtype="8" fill="hold" nodeType="afterEffect">
                                  <p:stCondLst>
                                    <p:cond delay="0"/>
                                  </p:stCondLst>
                                  <p:childTnLst>
                                    <p:set>
                                      <p:cBhvr>
                                        <p:cTn id="606" dur="1" fill="hold">
                                          <p:stCondLst>
                                            <p:cond delay="0"/>
                                          </p:stCondLst>
                                        </p:cTn>
                                        <p:tgtEl>
                                          <p:spTgt spid="18740"/>
                                        </p:tgtEl>
                                        <p:attrNameLst>
                                          <p:attrName>style.visibility</p:attrName>
                                        </p:attrNameLst>
                                      </p:cBhvr>
                                      <p:to>
                                        <p:strVal val="visible"/>
                                      </p:to>
                                    </p:set>
                                    <p:animEffect transition="in" filter="wipe(left)">
                                      <p:cBhvr>
                                        <p:cTn id="607" dur="30"/>
                                        <p:tgtEl>
                                          <p:spTgt spid="18740"/>
                                        </p:tgtEl>
                                      </p:cBhvr>
                                    </p:animEffect>
                                  </p:childTnLst>
                                </p:cTn>
                              </p:par>
                            </p:childTnLst>
                          </p:cTn>
                        </p:par>
                        <p:par>
                          <p:cTn id="608" fill="hold">
                            <p:stCondLst>
                              <p:cond delay="75500"/>
                            </p:stCondLst>
                            <p:childTnLst>
                              <p:par>
                                <p:cTn id="609" presetID="22" presetClass="entr" presetSubtype="1" fill="hold" nodeType="afterEffect">
                                  <p:stCondLst>
                                    <p:cond delay="0"/>
                                  </p:stCondLst>
                                  <p:childTnLst>
                                    <p:set>
                                      <p:cBhvr>
                                        <p:cTn id="610" dur="1" fill="hold">
                                          <p:stCondLst>
                                            <p:cond delay="0"/>
                                          </p:stCondLst>
                                        </p:cTn>
                                        <p:tgtEl>
                                          <p:spTgt spid="18741"/>
                                        </p:tgtEl>
                                        <p:attrNameLst>
                                          <p:attrName>style.visibility</p:attrName>
                                        </p:attrNameLst>
                                      </p:cBhvr>
                                      <p:to>
                                        <p:strVal val="visible"/>
                                      </p:to>
                                    </p:set>
                                    <p:animEffect transition="in" filter="wipe(up)">
                                      <p:cBhvr>
                                        <p:cTn id="611" dur="30"/>
                                        <p:tgtEl>
                                          <p:spTgt spid="18741"/>
                                        </p:tgtEl>
                                      </p:cBhvr>
                                    </p:animEffect>
                                  </p:childTnLst>
                                </p:cTn>
                              </p:par>
                            </p:childTnLst>
                          </p:cTn>
                        </p:par>
                        <p:par>
                          <p:cTn id="612" fill="hold">
                            <p:stCondLst>
                              <p:cond delay="76000"/>
                            </p:stCondLst>
                            <p:childTnLst>
                              <p:par>
                                <p:cTn id="613" presetID="22" presetClass="entr" presetSubtype="2" fill="hold" nodeType="afterEffect">
                                  <p:stCondLst>
                                    <p:cond delay="0"/>
                                  </p:stCondLst>
                                  <p:childTnLst>
                                    <p:set>
                                      <p:cBhvr>
                                        <p:cTn id="614" dur="1" fill="hold">
                                          <p:stCondLst>
                                            <p:cond delay="0"/>
                                          </p:stCondLst>
                                        </p:cTn>
                                        <p:tgtEl>
                                          <p:spTgt spid="18742"/>
                                        </p:tgtEl>
                                        <p:attrNameLst>
                                          <p:attrName>style.visibility</p:attrName>
                                        </p:attrNameLst>
                                      </p:cBhvr>
                                      <p:to>
                                        <p:strVal val="visible"/>
                                      </p:to>
                                    </p:set>
                                    <p:animEffect transition="in" filter="wipe(right)">
                                      <p:cBhvr>
                                        <p:cTn id="615" dur="30"/>
                                        <p:tgtEl>
                                          <p:spTgt spid="18742"/>
                                        </p:tgtEl>
                                      </p:cBhvr>
                                    </p:animEffect>
                                  </p:childTnLst>
                                </p:cTn>
                              </p:par>
                            </p:childTnLst>
                          </p:cTn>
                        </p:par>
                        <p:par>
                          <p:cTn id="616" fill="hold">
                            <p:stCondLst>
                              <p:cond delay="76500"/>
                            </p:stCondLst>
                            <p:childTnLst>
                              <p:par>
                                <p:cTn id="617" presetID="22" presetClass="entr" presetSubtype="2" fill="hold" nodeType="afterEffect">
                                  <p:stCondLst>
                                    <p:cond delay="0"/>
                                  </p:stCondLst>
                                  <p:childTnLst>
                                    <p:set>
                                      <p:cBhvr>
                                        <p:cTn id="618" dur="1" fill="hold">
                                          <p:stCondLst>
                                            <p:cond delay="0"/>
                                          </p:stCondLst>
                                        </p:cTn>
                                        <p:tgtEl>
                                          <p:spTgt spid="18743"/>
                                        </p:tgtEl>
                                        <p:attrNameLst>
                                          <p:attrName>style.visibility</p:attrName>
                                        </p:attrNameLst>
                                      </p:cBhvr>
                                      <p:to>
                                        <p:strVal val="visible"/>
                                      </p:to>
                                    </p:set>
                                    <p:animEffect transition="in" filter="wipe(right)">
                                      <p:cBhvr>
                                        <p:cTn id="619" dur="30"/>
                                        <p:tgtEl>
                                          <p:spTgt spid="18743"/>
                                        </p:tgtEl>
                                      </p:cBhvr>
                                    </p:animEffect>
                                  </p:childTnLst>
                                </p:cTn>
                              </p:par>
                            </p:childTnLst>
                          </p:cTn>
                        </p:par>
                        <p:par>
                          <p:cTn id="620" fill="hold">
                            <p:stCondLst>
                              <p:cond delay="77000"/>
                            </p:stCondLst>
                            <p:childTnLst>
                              <p:par>
                                <p:cTn id="621" presetID="22" presetClass="entr" presetSubtype="2" fill="hold" nodeType="afterEffect">
                                  <p:stCondLst>
                                    <p:cond delay="0"/>
                                  </p:stCondLst>
                                  <p:childTnLst>
                                    <p:set>
                                      <p:cBhvr>
                                        <p:cTn id="622" dur="1" fill="hold">
                                          <p:stCondLst>
                                            <p:cond delay="0"/>
                                          </p:stCondLst>
                                        </p:cTn>
                                        <p:tgtEl>
                                          <p:spTgt spid="18744"/>
                                        </p:tgtEl>
                                        <p:attrNameLst>
                                          <p:attrName>style.visibility</p:attrName>
                                        </p:attrNameLst>
                                      </p:cBhvr>
                                      <p:to>
                                        <p:strVal val="visible"/>
                                      </p:to>
                                    </p:set>
                                    <p:animEffect transition="in" filter="wipe(right)">
                                      <p:cBhvr>
                                        <p:cTn id="623" dur="30"/>
                                        <p:tgtEl>
                                          <p:spTgt spid="18744"/>
                                        </p:tgtEl>
                                      </p:cBhvr>
                                    </p:animEffect>
                                  </p:childTnLst>
                                </p:cTn>
                              </p:par>
                            </p:childTnLst>
                          </p:cTn>
                        </p:par>
                        <p:par>
                          <p:cTn id="624" fill="hold">
                            <p:stCondLst>
                              <p:cond delay="77500"/>
                            </p:stCondLst>
                            <p:childTnLst>
                              <p:par>
                                <p:cTn id="625" presetID="22" presetClass="entr" presetSubtype="4" fill="hold" nodeType="afterEffect">
                                  <p:stCondLst>
                                    <p:cond delay="0"/>
                                  </p:stCondLst>
                                  <p:childTnLst>
                                    <p:set>
                                      <p:cBhvr>
                                        <p:cTn id="626" dur="1" fill="hold">
                                          <p:stCondLst>
                                            <p:cond delay="0"/>
                                          </p:stCondLst>
                                        </p:cTn>
                                        <p:tgtEl>
                                          <p:spTgt spid="18745"/>
                                        </p:tgtEl>
                                        <p:attrNameLst>
                                          <p:attrName>style.visibility</p:attrName>
                                        </p:attrNameLst>
                                      </p:cBhvr>
                                      <p:to>
                                        <p:strVal val="visible"/>
                                      </p:to>
                                    </p:set>
                                    <p:animEffect transition="in" filter="wipe(down)">
                                      <p:cBhvr>
                                        <p:cTn id="627" dur="30"/>
                                        <p:tgtEl>
                                          <p:spTgt spid="18745"/>
                                        </p:tgtEl>
                                      </p:cBhvr>
                                    </p:animEffect>
                                  </p:childTnLst>
                                </p:cTn>
                              </p:par>
                            </p:childTnLst>
                          </p:cTn>
                        </p:par>
                        <p:par>
                          <p:cTn id="628" fill="hold">
                            <p:stCondLst>
                              <p:cond delay="78000"/>
                            </p:stCondLst>
                            <p:childTnLst>
                              <p:par>
                                <p:cTn id="629" presetID="22" presetClass="entr" presetSubtype="8" fill="hold" nodeType="afterEffect">
                                  <p:stCondLst>
                                    <p:cond delay="0"/>
                                  </p:stCondLst>
                                  <p:childTnLst>
                                    <p:set>
                                      <p:cBhvr>
                                        <p:cTn id="630" dur="1" fill="hold">
                                          <p:stCondLst>
                                            <p:cond delay="0"/>
                                          </p:stCondLst>
                                        </p:cTn>
                                        <p:tgtEl>
                                          <p:spTgt spid="18746"/>
                                        </p:tgtEl>
                                        <p:attrNameLst>
                                          <p:attrName>style.visibility</p:attrName>
                                        </p:attrNameLst>
                                      </p:cBhvr>
                                      <p:to>
                                        <p:strVal val="visible"/>
                                      </p:to>
                                    </p:set>
                                    <p:animEffect transition="in" filter="wipe(left)">
                                      <p:cBhvr>
                                        <p:cTn id="631" dur="30"/>
                                        <p:tgtEl>
                                          <p:spTgt spid="18746"/>
                                        </p:tgtEl>
                                      </p:cBhvr>
                                    </p:animEffect>
                                  </p:childTnLst>
                                </p:cTn>
                              </p:par>
                            </p:childTnLst>
                          </p:cTn>
                        </p:par>
                        <p:par>
                          <p:cTn id="632" fill="hold">
                            <p:stCondLst>
                              <p:cond delay="78500"/>
                            </p:stCondLst>
                            <p:childTnLst>
                              <p:par>
                                <p:cTn id="633" presetID="22" presetClass="entr" presetSubtype="2" fill="hold" nodeType="afterEffect">
                                  <p:stCondLst>
                                    <p:cond delay="0"/>
                                  </p:stCondLst>
                                  <p:childTnLst>
                                    <p:set>
                                      <p:cBhvr>
                                        <p:cTn id="634" dur="1" fill="hold">
                                          <p:stCondLst>
                                            <p:cond delay="0"/>
                                          </p:stCondLst>
                                        </p:cTn>
                                        <p:tgtEl>
                                          <p:spTgt spid="18747"/>
                                        </p:tgtEl>
                                        <p:attrNameLst>
                                          <p:attrName>style.visibility</p:attrName>
                                        </p:attrNameLst>
                                      </p:cBhvr>
                                      <p:to>
                                        <p:strVal val="visible"/>
                                      </p:to>
                                    </p:set>
                                    <p:animEffect transition="in" filter="wipe(right)">
                                      <p:cBhvr>
                                        <p:cTn id="635" dur="30"/>
                                        <p:tgtEl>
                                          <p:spTgt spid="18747"/>
                                        </p:tgtEl>
                                      </p:cBhvr>
                                    </p:animEffect>
                                  </p:childTnLst>
                                </p:cTn>
                              </p:par>
                            </p:childTnLst>
                          </p:cTn>
                        </p:par>
                        <p:par>
                          <p:cTn id="636" fill="hold">
                            <p:stCondLst>
                              <p:cond delay="79000"/>
                            </p:stCondLst>
                            <p:childTnLst>
                              <p:par>
                                <p:cTn id="637" presetID="22" presetClass="entr" presetSubtype="2" fill="hold" nodeType="afterEffect">
                                  <p:stCondLst>
                                    <p:cond delay="0"/>
                                  </p:stCondLst>
                                  <p:childTnLst>
                                    <p:set>
                                      <p:cBhvr>
                                        <p:cTn id="638" dur="1" fill="hold">
                                          <p:stCondLst>
                                            <p:cond delay="0"/>
                                          </p:stCondLst>
                                        </p:cTn>
                                        <p:tgtEl>
                                          <p:spTgt spid="18748"/>
                                        </p:tgtEl>
                                        <p:attrNameLst>
                                          <p:attrName>style.visibility</p:attrName>
                                        </p:attrNameLst>
                                      </p:cBhvr>
                                      <p:to>
                                        <p:strVal val="visible"/>
                                      </p:to>
                                    </p:set>
                                    <p:animEffect transition="in" filter="wipe(right)">
                                      <p:cBhvr>
                                        <p:cTn id="639" dur="30"/>
                                        <p:tgtEl>
                                          <p:spTgt spid="18748"/>
                                        </p:tgtEl>
                                      </p:cBhvr>
                                    </p:animEffect>
                                  </p:childTnLst>
                                </p:cTn>
                              </p:par>
                            </p:childTnLst>
                          </p:cTn>
                        </p:par>
                        <p:par>
                          <p:cTn id="640" fill="hold">
                            <p:stCondLst>
                              <p:cond delay="79500"/>
                            </p:stCondLst>
                            <p:childTnLst>
                              <p:par>
                                <p:cTn id="641" presetID="22" presetClass="entr" presetSubtype="2" fill="hold" nodeType="afterEffect">
                                  <p:stCondLst>
                                    <p:cond delay="0"/>
                                  </p:stCondLst>
                                  <p:childTnLst>
                                    <p:set>
                                      <p:cBhvr>
                                        <p:cTn id="642" dur="1" fill="hold">
                                          <p:stCondLst>
                                            <p:cond delay="0"/>
                                          </p:stCondLst>
                                        </p:cTn>
                                        <p:tgtEl>
                                          <p:spTgt spid="18749"/>
                                        </p:tgtEl>
                                        <p:attrNameLst>
                                          <p:attrName>style.visibility</p:attrName>
                                        </p:attrNameLst>
                                      </p:cBhvr>
                                      <p:to>
                                        <p:strVal val="visible"/>
                                      </p:to>
                                    </p:set>
                                    <p:animEffect transition="in" filter="wipe(right)">
                                      <p:cBhvr>
                                        <p:cTn id="643" dur="30"/>
                                        <p:tgtEl>
                                          <p:spTgt spid="18749"/>
                                        </p:tgtEl>
                                      </p:cBhvr>
                                    </p:animEffect>
                                  </p:childTnLst>
                                </p:cTn>
                              </p:par>
                            </p:childTnLst>
                          </p:cTn>
                        </p:par>
                        <p:par>
                          <p:cTn id="644" fill="hold">
                            <p:stCondLst>
                              <p:cond delay="80000"/>
                            </p:stCondLst>
                            <p:childTnLst>
                              <p:par>
                                <p:cTn id="645" presetID="22" presetClass="entr" presetSubtype="2" fill="hold" nodeType="afterEffect">
                                  <p:stCondLst>
                                    <p:cond delay="0"/>
                                  </p:stCondLst>
                                  <p:childTnLst>
                                    <p:set>
                                      <p:cBhvr>
                                        <p:cTn id="646" dur="1" fill="hold">
                                          <p:stCondLst>
                                            <p:cond delay="0"/>
                                          </p:stCondLst>
                                        </p:cTn>
                                        <p:tgtEl>
                                          <p:spTgt spid="18686"/>
                                        </p:tgtEl>
                                        <p:attrNameLst>
                                          <p:attrName>style.visibility</p:attrName>
                                        </p:attrNameLst>
                                      </p:cBhvr>
                                      <p:to>
                                        <p:strVal val="visible"/>
                                      </p:to>
                                    </p:set>
                                    <p:animEffect transition="in" filter="wipe(right)">
                                      <p:cBhvr>
                                        <p:cTn id="647" dur="30"/>
                                        <p:tgtEl>
                                          <p:spTgt spid="18686"/>
                                        </p:tgtEl>
                                      </p:cBhvr>
                                    </p:animEffect>
                                  </p:childTnLst>
                                </p:cTn>
                              </p:par>
                            </p:childTnLst>
                          </p:cTn>
                        </p:par>
                        <p:par>
                          <p:cTn id="648" fill="hold">
                            <p:stCondLst>
                              <p:cond delay="80500"/>
                            </p:stCondLst>
                            <p:childTnLst>
                              <p:par>
                                <p:cTn id="649" presetID="22" presetClass="entr" presetSubtype="4" fill="hold" nodeType="afterEffect">
                                  <p:stCondLst>
                                    <p:cond delay="0"/>
                                  </p:stCondLst>
                                  <p:childTnLst>
                                    <p:set>
                                      <p:cBhvr>
                                        <p:cTn id="650" dur="1" fill="hold">
                                          <p:stCondLst>
                                            <p:cond delay="0"/>
                                          </p:stCondLst>
                                        </p:cTn>
                                        <p:tgtEl>
                                          <p:spTgt spid="18687"/>
                                        </p:tgtEl>
                                        <p:attrNameLst>
                                          <p:attrName>style.visibility</p:attrName>
                                        </p:attrNameLst>
                                      </p:cBhvr>
                                      <p:to>
                                        <p:strVal val="visible"/>
                                      </p:to>
                                    </p:set>
                                    <p:animEffect transition="in" filter="wipe(down)">
                                      <p:cBhvr>
                                        <p:cTn id="651" dur="30"/>
                                        <p:tgtEl>
                                          <p:spTgt spid="18687"/>
                                        </p:tgtEl>
                                      </p:cBhvr>
                                    </p:animEffect>
                                  </p:childTnLst>
                                </p:cTn>
                              </p:par>
                            </p:childTnLst>
                          </p:cTn>
                        </p:par>
                        <p:par>
                          <p:cTn id="652" fill="hold">
                            <p:stCondLst>
                              <p:cond delay="81000"/>
                            </p:stCondLst>
                            <p:childTnLst>
                              <p:par>
                                <p:cTn id="653" presetID="22" presetClass="entr" presetSubtype="8" fill="hold" nodeType="afterEffect">
                                  <p:stCondLst>
                                    <p:cond delay="0"/>
                                  </p:stCondLst>
                                  <p:childTnLst>
                                    <p:set>
                                      <p:cBhvr>
                                        <p:cTn id="654" dur="1" fill="hold">
                                          <p:stCondLst>
                                            <p:cond delay="0"/>
                                          </p:stCondLst>
                                        </p:cTn>
                                        <p:tgtEl>
                                          <p:spTgt spid="18546"/>
                                        </p:tgtEl>
                                        <p:attrNameLst>
                                          <p:attrName>style.visibility</p:attrName>
                                        </p:attrNameLst>
                                      </p:cBhvr>
                                      <p:to>
                                        <p:strVal val="visible"/>
                                      </p:to>
                                    </p:set>
                                    <p:animEffect transition="in" filter="wipe(left)">
                                      <p:cBhvr>
                                        <p:cTn id="655" dur="30"/>
                                        <p:tgtEl>
                                          <p:spTgt spid="18546"/>
                                        </p:tgtEl>
                                      </p:cBhvr>
                                    </p:animEffect>
                                  </p:childTnLst>
                                </p:cTn>
                              </p:par>
                            </p:childTnLst>
                          </p:cTn>
                        </p:par>
                        <p:par>
                          <p:cTn id="656" fill="hold">
                            <p:stCondLst>
                              <p:cond delay="81500"/>
                            </p:stCondLst>
                            <p:childTnLst>
                              <p:par>
                                <p:cTn id="657" presetID="22" presetClass="entr" presetSubtype="8" fill="hold" nodeType="afterEffect">
                                  <p:stCondLst>
                                    <p:cond delay="0"/>
                                  </p:stCondLst>
                                  <p:childTnLst>
                                    <p:set>
                                      <p:cBhvr>
                                        <p:cTn id="658" dur="1" fill="hold">
                                          <p:stCondLst>
                                            <p:cond delay="0"/>
                                          </p:stCondLst>
                                        </p:cTn>
                                        <p:tgtEl>
                                          <p:spTgt spid="18547"/>
                                        </p:tgtEl>
                                        <p:attrNameLst>
                                          <p:attrName>style.visibility</p:attrName>
                                        </p:attrNameLst>
                                      </p:cBhvr>
                                      <p:to>
                                        <p:strVal val="visible"/>
                                      </p:to>
                                    </p:set>
                                    <p:animEffect transition="in" filter="wipe(left)">
                                      <p:cBhvr>
                                        <p:cTn id="659" dur="30"/>
                                        <p:tgtEl>
                                          <p:spTgt spid="18547"/>
                                        </p:tgtEl>
                                      </p:cBhvr>
                                    </p:animEffect>
                                  </p:childTnLst>
                                </p:cTn>
                              </p:par>
                            </p:childTnLst>
                          </p:cTn>
                        </p:par>
                        <p:par>
                          <p:cTn id="660" fill="hold">
                            <p:stCondLst>
                              <p:cond delay="82000"/>
                            </p:stCondLst>
                            <p:childTnLst>
                              <p:par>
                                <p:cTn id="661" presetID="22" presetClass="entr" presetSubtype="8" fill="hold" nodeType="afterEffect">
                                  <p:stCondLst>
                                    <p:cond delay="0"/>
                                  </p:stCondLst>
                                  <p:childTnLst>
                                    <p:set>
                                      <p:cBhvr>
                                        <p:cTn id="662" dur="1" fill="hold">
                                          <p:stCondLst>
                                            <p:cond delay="0"/>
                                          </p:stCondLst>
                                        </p:cTn>
                                        <p:tgtEl>
                                          <p:spTgt spid="18548"/>
                                        </p:tgtEl>
                                        <p:attrNameLst>
                                          <p:attrName>style.visibility</p:attrName>
                                        </p:attrNameLst>
                                      </p:cBhvr>
                                      <p:to>
                                        <p:strVal val="visible"/>
                                      </p:to>
                                    </p:set>
                                    <p:animEffect transition="in" filter="wipe(left)">
                                      <p:cBhvr>
                                        <p:cTn id="663" dur="30"/>
                                        <p:tgtEl>
                                          <p:spTgt spid="18548"/>
                                        </p:tgtEl>
                                      </p:cBhvr>
                                    </p:animEffect>
                                  </p:childTnLst>
                                </p:cTn>
                              </p:par>
                            </p:childTnLst>
                          </p:cTn>
                        </p:par>
                        <p:par>
                          <p:cTn id="664" fill="hold">
                            <p:stCondLst>
                              <p:cond delay="82500"/>
                            </p:stCondLst>
                            <p:childTnLst>
                              <p:par>
                                <p:cTn id="665" presetID="22" presetClass="entr" presetSubtype="8" fill="hold" nodeType="afterEffect">
                                  <p:stCondLst>
                                    <p:cond delay="0"/>
                                  </p:stCondLst>
                                  <p:childTnLst>
                                    <p:set>
                                      <p:cBhvr>
                                        <p:cTn id="666" dur="1" fill="hold">
                                          <p:stCondLst>
                                            <p:cond delay="0"/>
                                          </p:stCondLst>
                                        </p:cTn>
                                        <p:tgtEl>
                                          <p:spTgt spid="18549"/>
                                        </p:tgtEl>
                                        <p:attrNameLst>
                                          <p:attrName>style.visibility</p:attrName>
                                        </p:attrNameLst>
                                      </p:cBhvr>
                                      <p:to>
                                        <p:strVal val="visible"/>
                                      </p:to>
                                    </p:set>
                                    <p:animEffect transition="in" filter="wipe(left)">
                                      <p:cBhvr>
                                        <p:cTn id="667" dur="30"/>
                                        <p:tgtEl>
                                          <p:spTgt spid="18549"/>
                                        </p:tgtEl>
                                      </p:cBhvr>
                                    </p:animEffect>
                                  </p:childTnLst>
                                </p:cTn>
                              </p:par>
                            </p:childTnLst>
                          </p:cTn>
                        </p:par>
                        <p:par>
                          <p:cTn id="668" fill="hold">
                            <p:stCondLst>
                              <p:cond delay="83000"/>
                            </p:stCondLst>
                            <p:childTnLst>
                              <p:par>
                                <p:cTn id="669" presetID="22" presetClass="entr" presetSubtype="2" fill="hold" nodeType="afterEffect">
                                  <p:stCondLst>
                                    <p:cond delay="0"/>
                                  </p:stCondLst>
                                  <p:childTnLst>
                                    <p:set>
                                      <p:cBhvr>
                                        <p:cTn id="670" dur="1" fill="hold">
                                          <p:stCondLst>
                                            <p:cond delay="0"/>
                                          </p:stCondLst>
                                        </p:cTn>
                                        <p:tgtEl>
                                          <p:spTgt spid="18550"/>
                                        </p:tgtEl>
                                        <p:attrNameLst>
                                          <p:attrName>style.visibility</p:attrName>
                                        </p:attrNameLst>
                                      </p:cBhvr>
                                      <p:to>
                                        <p:strVal val="visible"/>
                                      </p:to>
                                    </p:set>
                                    <p:animEffect transition="in" filter="wipe(right)">
                                      <p:cBhvr>
                                        <p:cTn id="671" dur="30"/>
                                        <p:tgtEl>
                                          <p:spTgt spid="18550"/>
                                        </p:tgtEl>
                                      </p:cBhvr>
                                    </p:animEffect>
                                  </p:childTnLst>
                                </p:cTn>
                              </p:par>
                            </p:childTnLst>
                          </p:cTn>
                        </p:par>
                        <p:par>
                          <p:cTn id="672" fill="hold">
                            <p:stCondLst>
                              <p:cond delay="83500"/>
                            </p:stCondLst>
                            <p:childTnLst>
                              <p:par>
                                <p:cTn id="673" presetID="22" presetClass="entr" presetSubtype="4" fill="hold" nodeType="afterEffect">
                                  <p:stCondLst>
                                    <p:cond delay="0"/>
                                  </p:stCondLst>
                                  <p:childTnLst>
                                    <p:set>
                                      <p:cBhvr>
                                        <p:cTn id="674" dur="1" fill="hold">
                                          <p:stCondLst>
                                            <p:cond delay="0"/>
                                          </p:stCondLst>
                                        </p:cTn>
                                        <p:tgtEl>
                                          <p:spTgt spid="18551"/>
                                        </p:tgtEl>
                                        <p:attrNameLst>
                                          <p:attrName>style.visibility</p:attrName>
                                        </p:attrNameLst>
                                      </p:cBhvr>
                                      <p:to>
                                        <p:strVal val="visible"/>
                                      </p:to>
                                    </p:set>
                                    <p:animEffect transition="in" filter="wipe(down)">
                                      <p:cBhvr>
                                        <p:cTn id="675" dur="30"/>
                                        <p:tgtEl>
                                          <p:spTgt spid="18551"/>
                                        </p:tgtEl>
                                      </p:cBhvr>
                                    </p:animEffect>
                                  </p:childTnLst>
                                </p:cTn>
                              </p:par>
                            </p:childTnLst>
                          </p:cTn>
                        </p:par>
                        <p:par>
                          <p:cTn id="676" fill="hold">
                            <p:stCondLst>
                              <p:cond delay="84000"/>
                            </p:stCondLst>
                            <p:childTnLst>
                              <p:par>
                                <p:cTn id="677" presetID="22" presetClass="entr" presetSubtype="8" fill="hold" nodeType="afterEffect">
                                  <p:stCondLst>
                                    <p:cond delay="0"/>
                                  </p:stCondLst>
                                  <p:childTnLst>
                                    <p:set>
                                      <p:cBhvr>
                                        <p:cTn id="678" dur="1" fill="hold">
                                          <p:stCondLst>
                                            <p:cond delay="0"/>
                                          </p:stCondLst>
                                        </p:cTn>
                                        <p:tgtEl>
                                          <p:spTgt spid="18552"/>
                                        </p:tgtEl>
                                        <p:attrNameLst>
                                          <p:attrName>style.visibility</p:attrName>
                                        </p:attrNameLst>
                                      </p:cBhvr>
                                      <p:to>
                                        <p:strVal val="visible"/>
                                      </p:to>
                                    </p:set>
                                    <p:animEffect transition="in" filter="wipe(left)">
                                      <p:cBhvr>
                                        <p:cTn id="679" dur="30"/>
                                        <p:tgtEl>
                                          <p:spTgt spid="18552"/>
                                        </p:tgtEl>
                                      </p:cBhvr>
                                    </p:animEffect>
                                  </p:childTnLst>
                                </p:cTn>
                              </p:par>
                            </p:childTnLst>
                          </p:cTn>
                        </p:par>
                        <p:par>
                          <p:cTn id="680" fill="hold">
                            <p:stCondLst>
                              <p:cond delay="84500"/>
                            </p:stCondLst>
                            <p:childTnLst>
                              <p:par>
                                <p:cTn id="681" presetID="22" presetClass="entr" presetSubtype="8" fill="hold" nodeType="afterEffect">
                                  <p:stCondLst>
                                    <p:cond delay="0"/>
                                  </p:stCondLst>
                                  <p:childTnLst>
                                    <p:set>
                                      <p:cBhvr>
                                        <p:cTn id="682" dur="1" fill="hold">
                                          <p:stCondLst>
                                            <p:cond delay="0"/>
                                          </p:stCondLst>
                                        </p:cTn>
                                        <p:tgtEl>
                                          <p:spTgt spid="18553"/>
                                        </p:tgtEl>
                                        <p:attrNameLst>
                                          <p:attrName>style.visibility</p:attrName>
                                        </p:attrNameLst>
                                      </p:cBhvr>
                                      <p:to>
                                        <p:strVal val="visible"/>
                                      </p:to>
                                    </p:set>
                                    <p:animEffect transition="in" filter="wipe(left)">
                                      <p:cBhvr>
                                        <p:cTn id="683" dur="30"/>
                                        <p:tgtEl>
                                          <p:spTgt spid="18553"/>
                                        </p:tgtEl>
                                      </p:cBhvr>
                                    </p:animEffect>
                                  </p:childTnLst>
                                </p:cTn>
                              </p:par>
                            </p:childTnLst>
                          </p:cTn>
                        </p:par>
                        <p:par>
                          <p:cTn id="684" fill="hold">
                            <p:stCondLst>
                              <p:cond delay="85000"/>
                            </p:stCondLst>
                            <p:childTnLst>
                              <p:par>
                                <p:cTn id="685" presetID="22" presetClass="entr" presetSubtype="8" fill="hold" nodeType="afterEffect">
                                  <p:stCondLst>
                                    <p:cond delay="0"/>
                                  </p:stCondLst>
                                  <p:childTnLst>
                                    <p:set>
                                      <p:cBhvr>
                                        <p:cTn id="686" dur="1" fill="hold">
                                          <p:stCondLst>
                                            <p:cond delay="0"/>
                                          </p:stCondLst>
                                        </p:cTn>
                                        <p:tgtEl>
                                          <p:spTgt spid="18554"/>
                                        </p:tgtEl>
                                        <p:attrNameLst>
                                          <p:attrName>style.visibility</p:attrName>
                                        </p:attrNameLst>
                                      </p:cBhvr>
                                      <p:to>
                                        <p:strVal val="visible"/>
                                      </p:to>
                                    </p:set>
                                    <p:animEffect transition="in" filter="wipe(left)">
                                      <p:cBhvr>
                                        <p:cTn id="687" dur="30"/>
                                        <p:tgtEl>
                                          <p:spTgt spid="18554"/>
                                        </p:tgtEl>
                                      </p:cBhvr>
                                    </p:animEffect>
                                  </p:childTnLst>
                                </p:cTn>
                              </p:par>
                            </p:childTnLst>
                          </p:cTn>
                        </p:par>
                        <p:par>
                          <p:cTn id="688" fill="hold">
                            <p:stCondLst>
                              <p:cond delay="85500"/>
                            </p:stCondLst>
                            <p:childTnLst>
                              <p:par>
                                <p:cTn id="689" presetID="22" presetClass="entr" presetSubtype="1" fill="hold" nodeType="afterEffect">
                                  <p:stCondLst>
                                    <p:cond delay="0"/>
                                  </p:stCondLst>
                                  <p:childTnLst>
                                    <p:set>
                                      <p:cBhvr>
                                        <p:cTn id="690" dur="1" fill="hold">
                                          <p:stCondLst>
                                            <p:cond delay="0"/>
                                          </p:stCondLst>
                                        </p:cTn>
                                        <p:tgtEl>
                                          <p:spTgt spid="18555"/>
                                        </p:tgtEl>
                                        <p:attrNameLst>
                                          <p:attrName>style.visibility</p:attrName>
                                        </p:attrNameLst>
                                      </p:cBhvr>
                                      <p:to>
                                        <p:strVal val="visible"/>
                                      </p:to>
                                    </p:set>
                                    <p:animEffect transition="in" filter="wipe(up)">
                                      <p:cBhvr>
                                        <p:cTn id="691" dur="30"/>
                                        <p:tgtEl>
                                          <p:spTgt spid="18555"/>
                                        </p:tgtEl>
                                      </p:cBhvr>
                                    </p:animEffect>
                                  </p:childTnLst>
                                </p:cTn>
                              </p:par>
                            </p:childTnLst>
                          </p:cTn>
                        </p:par>
                        <p:par>
                          <p:cTn id="692" fill="hold">
                            <p:stCondLst>
                              <p:cond delay="86000"/>
                            </p:stCondLst>
                            <p:childTnLst>
                              <p:par>
                                <p:cTn id="693" presetID="22" presetClass="entr" presetSubtype="2" fill="hold" nodeType="afterEffect">
                                  <p:stCondLst>
                                    <p:cond delay="0"/>
                                  </p:stCondLst>
                                  <p:childTnLst>
                                    <p:set>
                                      <p:cBhvr>
                                        <p:cTn id="694" dur="1" fill="hold">
                                          <p:stCondLst>
                                            <p:cond delay="0"/>
                                          </p:stCondLst>
                                        </p:cTn>
                                        <p:tgtEl>
                                          <p:spTgt spid="18556"/>
                                        </p:tgtEl>
                                        <p:attrNameLst>
                                          <p:attrName>style.visibility</p:attrName>
                                        </p:attrNameLst>
                                      </p:cBhvr>
                                      <p:to>
                                        <p:strVal val="visible"/>
                                      </p:to>
                                    </p:set>
                                    <p:animEffect transition="in" filter="wipe(right)">
                                      <p:cBhvr>
                                        <p:cTn id="695" dur="30"/>
                                        <p:tgtEl>
                                          <p:spTgt spid="18556"/>
                                        </p:tgtEl>
                                      </p:cBhvr>
                                    </p:animEffect>
                                  </p:childTnLst>
                                </p:cTn>
                              </p:par>
                            </p:childTnLst>
                          </p:cTn>
                        </p:par>
                        <p:par>
                          <p:cTn id="696" fill="hold">
                            <p:stCondLst>
                              <p:cond delay="86500"/>
                            </p:stCondLst>
                            <p:childTnLst>
                              <p:par>
                                <p:cTn id="697" presetID="22" presetClass="entr" presetSubtype="8" fill="hold" nodeType="afterEffect">
                                  <p:stCondLst>
                                    <p:cond delay="0"/>
                                  </p:stCondLst>
                                  <p:childTnLst>
                                    <p:set>
                                      <p:cBhvr>
                                        <p:cTn id="698" dur="1" fill="hold">
                                          <p:stCondLst>
                                            <p:cond delay="0"/>
                                          </p:stCondLst>
                                        </p:cTn>
                                        <p:tgtEl>
                                          <p:spTgt spid="18557"/>
                                        </p:tgtEl>
                                        <p:attrNameLst>
                                          <p:attrName>style.visibility</p:attrName>
                                        </p:attrNameLst>
                                      </p:cBhvr>
                                      <p:to>
                                        <p:strVal val="visible"/>
                                      </p:to>
                                    </p:set>
                                    <p:animEffect transition="in" filter="wipe(left)">
                                      <p:cBhvr>
                                        <p:cTn id="699" dur="30"/>
                                        <p:tgtEl>
                                          <p:spTgt spid="18557"/>
                                        </p:tgtEl>
                                      </p:cBhvr>
                                    </p:animEffect>
                                  </p:childTnLst>
                                </p:cTn>
                              </p:par>
                            </p:childTnLst>
                          </p:cTn>
                        </p:par>
                        <p:par>
                          <p:cTn id="700" fill="hold">
                            <p:stCondLst>
                              <p:cond delay="87000"/>
                            </p:stCondLst>
                            <p:childTnLst>
                              <p:par>
                                <p:cTn id="701" presetID="22" presetClass="entr" presetSubtype="8" fill="hold" nodeType="afterEffect">
                                  <p:stCondLst>
                                    <p:cond delay="0"/>
                                  </p:stCondLst>
                                  <p:childTnLst>
                                    <p:set>
                                      <p:cBhvr>
                                        <p:cTn id="702" dur="1" fill="hold">
                                          <p:stCondLst>
                                            <p:cond delay="0"/>
                                          </p:stCondLst>
                                        </p:cTn>
                                        <p:tgtEl>
                                          <p:spTgt spid="18558"/>
                                        </p:tgtEl>
                                        <p:attrNameLst>
                                          <p:attrName>style.visibility</p:attrName>
                                        </p:attrNameLst>
                                      </p:cBhvr>
                                      <p:to>
                                        <p:strVal val="visible"/>
                                      </p:to>
                                    </p:set>
                                    <p:animEffect transition="in" filter="wipe(left)">
                                      <p:cBhvr>
                                        <p:cTn id="703" dur="30"/>
                                        <p:tgtEl>
                                          <p:spTgt spid="18558"/>
                                        </p:tgtEl>
                                      </p:cBhvr>
                                    </p:animEffect>
                                  </p:childTnLst>
                                </p:cTn>
                              </p:par>
                            </p:childTnLst>
                          </p:cTn>
                        </p:par>
                        <p:par>
                          <p:cTn id="704" fill="hold">
                            <p:stCondLst>
                              <p:cond delay="87500"/>
                            </p:stCondLst>
                            <p:childTnLst>
                              <p:par>
                                <p:cTn id="705" presetID="22" presetClass="entr" presetSubtype="8" fill="hold" nodeType="afterEffect">
                                  <p:stCondLst>
                                    <p:cond delay="0"/>
                                  </p:stCondLst>
                                  <p:childTnLst>
                                    <p:set>
                                      <p:cBhvr>
                                        <p:cTn id="706" dur="1" fill="hold">
                                          <p:stCondLst>
                                            <p:cond delay="0"/>
                                          </p:stCondLst>
                                        </p:cTn>
                                        <p:tgtEl>
                                          <p:spTgt spid="18559"/>
                                        </p:tgtEl>
                                        <p:attrNameLst>
                                          <p:attrName>style.visibility</p:attrName>
                                        </p:attrNameLst>
                                      </p:cBhvr>
                                      <p:to>
                                        <p:strVal val="visible"/>
                                      </p:to>
                                    </p:set>
                                    <p:animEffect transition="in" filter="wipe(left)">
                                      <p:cBhvr>
                                        <p:cTn id="707" dur="30"/>
                                        <p:tgtEl>
                                          <p:spTgt spid="18559"/>
                                        </p:tgtEl>
                                      </p:cBhvr>
                                    </p:animEffect>
                                  </p:childTnLst>
                                </p:cTn>
                              </p:par>
                            </p:childTnLst>
                          </p:cTn>
                        </p:par>
                        <p:par>
                          <p:cTn id="708" fill="hold">
                            <p:stCondLst>
                              <p:cond delay="88000"/>
                            </p:stCondLst>
                            <p:childTnLst>
                              <p:par>
                                <p:cTn id="709" presetID="22" presetClass="entr" presetSubtype="8" fill="hold" nodeType="afterEffect">
                                  <p:stCondLst>
                                    <p:cond delay="0"/>
                                  </p:stCondLst>
                                  <p:childTnLst>
                                    <p:set>
                                      <p:cBhvr>
                                        <p:cTn id="710" dur="1" fill="hold">
                                          <p:stCondLst>
                                            <p:cond delay="0"/>
                                          </p:stCondLst>
                                        </p:cTn>
                                        <p:tgtEl>
                                          <p:spTgt spid="18560"/>
                                        </p:tgtEl>
                                        <p:attrNameLst>
                                          <p:attrName>style.visibility</p:attrName>
                                        </p:attrNameLst>
                                      </p:cBhvr>
                                      <p:to>
                                        <p:strVal val="visible"/>
                                      </p:to>
                                    </p:set>
                                    <p:animEffect transition="in" filter="wipe(left)">
                                      <p:cBhvr>
                                        <p:cTn id="711" dur="30"/>
                                        <p:tgtEl>
                                          <p:spTgt spid="18560"/>
                                        </p:tgtEl>
                                      </p:cBhvr>
                                    </p:animEffect>
                                  </p:childTnLst>
                                </p:cTn>
                              </p:par>
                            </p:childTnLst>
                          </p:cTn>
                        </p:par>
                        <p:par>
                          <p:cTn id="712" fill="hold">
                            <p:stCondLst>
                              <p:cond delay="88500"/>
                            </p:stCondLst>
                            <p:childTnLst>
                              <p:par>
                                <p:cTn id="713" presetID="22" presetClass="entr" presetSubtype="8" fill="hold" nodeType="afterEffect">
                                  <p:stCondLst>
                                    <p:cond delay="0"/>
                                  </p:stCondLst>
                                  <p:childTnLst>
                                    <p:set>
                                      <p:cBhvr>
                                        <p:cTn id="714" dur="1" fill="hold">
                                          <p:stCondLst>
                                            <p:cond delay="0"/>
                                          </p:stCondLst>
                                        </p:cTn>
                                        <p:tgtEl>
                                          <p:spTgt spid="18561"/>
                                        </p:tgtEl>
                                        <p:attrNameLst>
                                          <p:attrName>style.visibility</p:attrName>
                                        </p:attrNameLst>
                                      </p:cBhvr>
                                      <p:to>
                                        <p:strVal val="visible"/>
                                      </p:to>
                                    </p:set>
                                    <p:animEffect transition="in" filter="wipe(left)">
                                      <p:cBhvr>
                                        <p:cTn id="715" dur="30"/>
                                        <p:tgtEl>
                                          <p:spTgt spid="18561"/>
                                        </p:tgtEl>
                                      </p:cBhvr>
                                    </p:animEffect>
                                  </p:childTnLst>
                                </p:cTn>
                              </p:par>
                            </p:childTnLst>
                          </p:cTn>
                        </p:par>
                        <p:par>
                          <p:cTn id="716" fill="hold">
                            <p:stCondLst>
                              <p:cond delay="89000"/>
                            </p:stCondLst>
                            <p:childTnLst>
                              <p:par>
                                <p:cTn id="717" presetID="22" presetClass="entr" presetSubtype="2" fill="hold" nodeType="afterEffect">
                                  <p:stCondLst>
                                    <p:cond delay="0"/>
                                  </p:stCondLst>
                                  <p:childTnLst>
                                    <p:set>
                                      <p:cBhvr>
                                        <p:cTn id="718" dur="1" fill="hold">
                                          <p:stCondLst>
                                            <p:cond delay="0"/>
                                          </p:stCondLst>
                                        </p:cTn>
                                        <p:tgtEl>
                                          <p:spTgt spid="18562"/>
                                        </p:tgtEl>
                                        <p:attrNameLst>
                                          <p:attrName>style.visibility</p:attrName>
                                        </p:attrNameLst>
                                      </p:cBhvr>
                                      <p:to>
                                        <p:strVal val="visible"/>
                                      </p:to>
                                    </p:set>
                                    <p:animEffect transition="in" filter="wipe(right)">
                                      <p:cBhvr>
                                        <p:cTn id="719" dur="30"/>
                                        <p:tgtEl>
                                          <p:spTgt spid="18562"/>
                                        </p:tgtEl>
                                      </p:cBhvr>
                                    </p:animEffect>
                                  </p:childTnLst>
                                </p:cTn>
                              </p:par>
                            </p:childTnLst>
                          </p:cTn>
                        </p:par>
                        <p:par>
                          <p:cTn id="720" fill="hold">
                            <p:stCondLst>
                              <p:cond delay="89500"/>
                            </p:stCondLst>
                            <p:childTnLst>
                              <p:par>
                                <p:cTn id="721" presetID="22" presetClass="entr" presetSubtype="4" fill="hold" nodeType="afterEffect">
                                  <p:stCondLst>
                                    <p:cond delay="0"/>
                                  </p:stCondLst>
                                  <p:childTnLst>
                                    <p:set>
                                      <p:cBhvr>
                                        <p:cTn id="722" dur="1" fill="hold">
                                          <p:stCondLst>
                                            <p:cond delay="0"/>
                                          </p:stCondLst>
                                        </p:cTn>
                                        <p:tgtEl>
                                          <p:spTgt spid="18563"/>
                                        </p:tgtEl>
                                        <p:attrNameLst>
                                          <p:attrName>style.visibility</p:attrName>
                                        </p:attrNameLst>
                                      </p:cBhvr>
                                      <p:to>
                                        <p:strVal val="visible"/>
                                      </p:to>
                                    </p:set>
                                    <p:animEffect transition="in" filter="wipe(down)">
                                      <p:cBhvr>
                                        <p:cTn id="723" dur="30"/>
                                        <p:tgtEl>
                                          <p:spTgt spid="18563"/>
                                        </p:tgtEl>
                                      </p:cBhvr>
                                    </p:animEffect>
                                  </p:childTnLst>
                                </p:cTn>
                              </p:par>
                            </p:childTnLst>
                          </p:cTn>
                        </p:par>
                        <p:par>
                          <p:cTn id="724" fill="hold">
                            <p:stCondLst>
                              <p:cond delay="90000"/>
                            </p:stCondLst>
                            <p:childTnLst>
                              <p:par>
                                <p:cTn id="725" presetID="22" presetClass="entr" presetSubtype="8" fill="hold" nodeType="afterEffect">
                                  <p:stCondLst>
                                    <p:cond delay="0"/>
                                  </p:stCondLst>
                                  <p:childTnLst>
                                    <p:set>
                                      <p:cBhvr>
                                        <p:cTn id="726" dur="1" fill="hold">
                                          <p:stCondLst>
                                            <p:cond delay="0"/>
                                          </p:stCondLst>
                                        </p:cTn>
                                        <p:tgtEl>
                                          <p:spTgt spid="18564"/>
                                        </p:tgtEl>
                                        <p:attrNameLst>
                                          <p:attrName>style.visibility</p:attrName>
                                        </p:attrNameLst>
                                      </p:cBhvr>
                                      <p:to>
                                        <p:strVal val="visible"/>
                                      </p:to>
                                    </p:set>
                                    <p:animEffect transition="in" filter="wipe(left)">
                                      <p:cBhvr>
                                        <p:cTn id="727" dur="30"/>
                                        <p:tgtEl>
                                          <p:spTgt spid="18564"/>
                                        </p:tgtEl>
                                      </p:cBhvr>
                                    </p:animEffect>
                                  </p:childTnLst>
                                </p:cTn>
                              </p:par>
                            </p:childTnLst>
                          </p:cTn>
                        </p:par>
                        <p:par>
                          <p:cTn id="728" fill="hold">
                            <p:stCondLst>
                              <p:cond delay="90500"/>
                            </p:stCondLst>
                            <p:childTnLst>
                              <p:par>
                                <p:cTn id="729" presetID="22" presetClass="entr" presetSubtype="2" fill="hold" nodeType="afterEffect">
                                  <p:stCondLst>
                                    <p:cond delay="0"/>
                                  </p:stCondLst>
                                  <p:childTnLst>
                                    <p:set>
                                      <p:cBhvr>
                                        <p:cTn id="730" dur="1" fill="hold">
                                          <p:stCondLst>
                                            <p:cond delay="0"/>
                                          </p:stCondLst>
                                        </p:cTn>
                                        <p:tgtEl>
                                          <p:spTgt spid="18565"/>
                                        </p:tgtEl>
                                        <p:attrNameLst>
                                          <p:attrName>style.visibility</p:attrName>
                                        </p:attrNameLst>
                                      </p:cBhvr>
                                      <p:to>
                                        <p:strVal val="visible"/>
                                      </p:to>
                                    </p:set>
                                    <p:animEffect transition="in" filter="wipe(right)">
                                      <p:cBhvr>
                                        <p:cTn id="731" dur="30"/>
                                        <p:tgtEl>
                                          <p:spTgt spid="18565"/>
                                        </p:tgtEl>
                                      </p:cBhvr>
                                    </p:animEffect>
                                  </p:childTnLst>
                                </p:cTn>
                              </p:par>
                            </p:childTnLst>
                          </p:cTn>
                        </p:par>
                        <p:par>
                          <p:cTn id="732" fill="hold">
                            <p:stCondLst>
                              <p:cond delay="91000"/>
                            </p:stCondLst>
                            <p:childTnLst>
                              <p:par>
                                <p:cTn id="733" presetID="22" presetClass="entr" presetSubtype="2" fill="hold" nodeType="afterEffect">
                                  <p:stCondLst>
                                    <p:cond delay="0"/>
                                  </p:stCondLst>
                                  <p:childTnLst>
                                    <p:set>
                                      <p:cBhvr>
                                        <p:cTn id="734" dur="1" fill="hold">
                                          <p:stCondLst>
                                            <p:cond delay="0"/>
                                          </p:stCondLst>
                                        </p:cTn>
                                        <p:tgtEl>
                                          <p:spTgt spid="18566"/>
                                        </p:tgtEl>
                                        <p:attrNameLst>
                                          <p:attrName>style.visibility</p:attrName>
                                        </p:attrNameLst>
                                      </p:cBhvr>
                                      <p:to>
                                        <p:strVal val="visible"/>
                                      </p:to>
                                    </p:set>
                                    <p:animEffect transition="in" filter="wipe(right)">
                                      <p:cBhvr>
                                        <p:cTn id="735" dur="30"/>
                                        <p:tgtEl>
                                          <p:spTgt spid="18566"/>
                                        </p:tgtEl>
                                      </p:cBhvr>
                                    </p:animEffect>
                                  </p:childTnLst>
                                </p:cTn>
                              </p:par>
                            </p:childTnLst>
                          </p:cTn>
                        </p:par>
                        <p:par>
                          <p:cTn id="736" fill="hold">
                            <p:stCondLst>
                              <p:cond delay="91500"/>
                            </p:stCondLst>
                            <p:childTnLst>
                              <p:par>
                                <p:cTn id="737" presetID="22" presetClass="entr" presetSubtype="2" fill="hold" nodeType="afterEffect">
                                  <p:stCondLst>
                                    <p:cond delay="0"/>
                                  </p:stCondLst>
                                  <p:childTnLst>
                                    <p:set>
                                      <p:cBhvr>
                                        <p:cTn id="738" dur="1" fill="hold">
                                          <p:stCondLst>
                                            <p:cond delay="0"/>
                                          </p:stCondLst>
                                        </p:cTn>
                                        <p:tgtEl>
                                          <p:spTgt spid="18567"/>
                                        </p:tgtEl>
                                        <p:attrNameLst>
                                          <p:attrName>style.visibility</p:attrName>
                                        </p:attrNameLst>
                                      </p:cBhvr>
                                      <p:to>
                                        <p:strVal val="visible"/>
                                      </p:to>
                                    </p:set>
                                    <p:animEffect transition="in" filter="wipe(right)">
                                      <p:cBhvr>
                                        <p:cTn id="739" dur="30"/>
                                        <p:tgtEl>
                                          <p:spTgt spid="18567"/>
                                        </p:tgtEl>
                                      </p:cBhvr>
                                    </p:animEffect>
                                  </p:childTnLst>
                                </p:cTn>
                              </p:par>
                            </p:childTnLst>
                          </p:cTn>
                        </p:par>
                        <p:par>
                          <p:cTn id="740" fill="hold">
                            <p:stCondLst>
                              <p:cond delay="92000"/>
                            </p:stCondLst>
                            <p:childTnLst>
                              <p:par>
                                <p:cTn id="741" presetID="22" presetClass="entr" presetSubtype="2" fill="hold" nodeType="afterEffect">
                                  <p:stCondLst>
                                    <p:cond delay="0"/>
                                  </p:stCondLst>
                                  <p:childTnLst>
                                    <p:set>
                                      <p:cBhvr>
                                        <p:cTn id="742" dur="1" fill="hold">
                                          <p:stCondLst>
                                            <p:cond delay="0"/>
                                          </p:stCondLst>
                                        </p:cTn>
                                        <p:tgtEl>
                                          <p:spTgt spid="18568"/>
                                        </p:tgtEl>
                                        <p:attrNameLst>
                                          <p:attrName>style.visibility</p:attrName>
                                        </p:attrNameLst>
                                      </p:cBhvr>
                                      <p:to>
                                        <p:strVal val="visible"/>
                                      </p:to>
                                    </p:set>
                                    <p:animEffect transition="in" filter="wipe(right)">
                                      <p:cBhvr>
                                        <p:cTn id="743" dur="30"/>
                                        <p:tgtEl>
                                          <p:spTgt spid="18568"/>
                                        </p:tgtEl>
                                      </p:cBhvr>
                                    </p:animEffect>
                                  </p:childTnLst>
                                </p:cTn>
                              </p:par>
                            </p:childTnLst>
                          </p:cTn>
                        </p:par>
                        <p:par>
                          <p:cTn id="744" fill="hold">
                            <p:stCondLst>
                              <p:cond delay="92500"/>
                            </p:stCondLst>
                            <p:childTnLst>
                              <p:par>
                                <p:cTn id="745" presetID="22" presetClass="entr" presetSubtype="4" fill="hold" nodeType="afterEffect">
                                  <p:stCondLst>
                                    <p:cond delay="0"/>
                                  </p:stCondLst>
                                  <p:childTnLst>
                                    <p:set>
                                      <p:cBhvr>
                                        <p:cTn id="746" dur="1" fill="hold">
                                          <p:stCondLst>
                                            <p:cond delay="0"/>
                                          </p:stCondLst>
                                        </p:cTn>
                                        <p:tgtEl>
                                          <p:spTgt spid="18569"/>
                                        </p:tgtEl>
                                        <p:attrNameLst>
                                          <p:attrName>style.visibility</p:attrName>
                                        </p:attrNameLst>
                                      </p:cBhvr>
                                      <p:to>
                                        <p:strVal val="visible"/>
                                      </p:to>
                                    </p:set>
                                    <p:animEffect transition="in" filter="wipe(down)">
                                      <p:cBhvr>
                                        <p:cTn id="747" dur="30"/>
                                        <p:tgtEl>
                                          <p:spTgt spid="18569"/>
                                        </p:tgtEl>
                                      </p:cBhvr>
                                    </p:animEffect>
                                  </p:childTnLst>
                                </p:cTn>
                              </p:par>
                            </p:childTnLst>
                          </p:cTn>
                        </p:par>
                        <p:par>
                          <p:cTn id="748" fill="hold">
                            <p:stCondLst>
                              <p:cond delay="93000"/>
                            </p:stCondLst>
                            <p:childTnLst>
                              <p:par>
                                <p:cTn id="749" presetID="22" presetClass="entr" presetSubtype="8" fill="hold" nodeType="afterEffect">
                                  <p:stCondLst>
                                    <p:cond delay="0"/>
                                  </p:stCondLst>
                                  <p:childTnLst>
                                    <p:set>
                                      <p:cBhvr>
                                        <p:cTn id="750" dur="1" fill="hold">
                                          <p:stCondLst>
                                            <p:cond delay="0"/>
                                          </p:stCondLst>
                                        </p:cTn>
                                        <p:tgtEl>
                                          <p:spTgt spid="18570"/>
                                        </p:tgtEl>
                                        <p:attrNameLst>
                                          <p:attrName>style.visibility</p:attrName>
                                        </p:attrNameLst>
                                      </p:cBhvr>
                                      <p:to>
                                        <p:strVal val="visible"/>
                                      </p:to>
                                    </p:set>
                                    <p:animEffect transition="in" filter="wipe(left)">
                                      <p:cBhvr>
                                        <p:cTn id="751" dur="30"/>
                                        <p:tgtEl>
                                          <p:spTgt spid="18570"/>
                                        </p:tgtEl>
                                      </p:cBhvr>
                                    </p:animEffect>
                                  </p:childTnLst>
                                </p:cTn>
                              </p:par>
                            </p:childTnLst>
                          </p:cTn>
                        </p:par>
                        <p:par>
                          <p:cTn id="752" fill="hold">
                            <p:stCondLst>
                              <p:cond delay="93500"/>
                            </p:stCondLst>
                            <p:childTnLst>
                              <p:par>
                                <p:cTn id="753" presetID="22" presetClass="entr" presetSubtype="8" fill="hold" nodeType="afterEffect">
                                  <p:stCondLst>
                                    <p:cond delay="0"/>
                                  </p:stCondLst>
                                  <p:childTnLst>
                                    <p:set>
                                      <p:cBhvr>
                                        <p:cTn id="754" dur="1" fill="hold">
                                          <p:stCondLst>
                                            <p:cond delay="0"/>
                                          </p:stCondLst>
                                        </p:cTn>
                                        <p:tgtEl>
                                          <p:spTgt spid="18571"/>
                                        </p:tgtEl>
                                        <p:attrNameLst>
                                          <p:attrName>style.visibility</p:attrName>
                                        </p:attrNameLst>
                                      </p:cBhvr>
                                      <p:to>
                                        <p:strVal val="visible"/>
                                      </p:to>
                                    </p:set>
                                    <p:animEffect transition="in" filter="wipe(left)">
                                      <p:cBhvr>
                                        <p:cTn id="755" dur="30"/>
                                        <p:tgtEl>
                                          <p:spTgt spid="18571"/>
                                        </p:tgtEl>
                                      </p:cBhvr>
                                    </p:animEffect>
                                  </p:childTnLst>
                                </p:cTn>
                              </p:par>
                            </p:childTnLst>
                          </p:cTn>
                        </p:par>
                        <p:par>
                          <p:cTn id="756" fill="hold">
                            <p:stCondLst>
                              <p:cond delay="94000"/>
                            </p:stCondLst>
                            <p:childTnLst>
                              <p:par>
                                <p:cTn id="757" presetID="22" presetClass="entr" presetSubtype="8" fill="hold" nodeType="afterEffect">
                                  <p:stCondLst>
                                    <p:cond delay="0"/>
                                  </p:stCondLst>
                                  <p:childTnLst>
                                    <p:set>
                                      <p:cBhvr>
                                        <p:cTn id="758" dur="1" fill="hold">
                                          <p:stCondLst>
                                            <p:cond delay="0"/>
                                          </p:stCondLst>
                                        </p:cTn>
                                        <p:tgtEl>
                                          <p:spTgt spid="18572"/>
                                        </p:tgtEl>
                                        <p:attrNameLst>
                                          <p:attrName>style.visibility</p:attrName>
                                        </p:attrNameLst>
                                      </p:cBhvr>
                                      <p:to>
                                        <p:strVal val="visible"/>
                                      </p:to>
                                    </p:set>
                                    <p:animEffect transition="in" filter="wipe(left)">
                                      <p:cBhvr>
                                        <p:cTn id="759" dur="30"/>
                                        <p:tgtEl>
                                          <p:spTgt spid="18572"/>
                                        </p:tgtEl>
                                      </p:cBhvr>
                                    </p:animEffect>
                                  </p:childTnLst>
                                </p:cTn>
                              </p:par>
                            </p:childTnLst>
                          </p:cTn>
                        </p:par>
                        <p:par>
                          <p:cTn id="760" fill="hold">
                            <p:stCondLst>
                              <p:cond delay="94500"/>
                            </p:stCondLst>
                            <p:childTnLst>
                              <p:par>
                                <p:cTn id="761" presetID="22" presetClass="entr" presetSubtype="8" fill="hold" nodeType="afterEffect">
                                  <p:stCondLst>
                                    <p:cond delay="0"/>
                                  </p:stCondLst>
                                  <p:childTnLst>
                                    <p:set>
                                      <p:cBhvr>
                                        <p:cTn id="762" dur="1" fill="hold">
                                          <p:stCondLst>
                                            <p:cond delay="0"/>
                                          </p:stCondLst>
                                        </p:cTn>
                                        <p:tgtEl>
                                          <p:spTgt spid="18573"/>
                                        </p:tgtEl>
                                        <p:attrNameLst>
                                          <p:attrName>style.visibility</p:attrName>
                                        </p:attrNameLst>
                                      </p:cBhvr>
                                      <p:to>
                                        <p:strVal val="visible"/>
                                      </p:to>
                                    </p:set>
                                    <p:animEffect transition="in" filter="wipe(left)">
                                      <p:cBhvr>
                                        <p:cTn id="763" dur="30"/>
                                        <p:tgtEl>
                                          <p:spTgt spid="18573"/>
                                        </p:tgtEl>
                                      </p:cBhvr>
                                    </p:animEffect>
                                  </p:childTnLst>
                                </p:cTn>
                              </p:par>
                            </p:childTnLst>
                          </p:cTn>
                        </p:par>
                        <p:par>
                          <p:cTn id="764" fill="hold">
                            <p:stCondLst>
                              <p:cond delay="95000"/>
                            </p:stCondLst>
                            <p:childTnLst>
                              <p:par>
                                <p:cTn id="765" presetID="22" presetClass="entr" presetSubtype="2" fill="hold" nodeType="afterEffect">
                                  <p:stCondLst>
                                    <p:cond delay="0"/>
                                  </p:stCondLst>
                                  <p:childTnLst>
                                    <p:set>
                                      <p:cBhvr>
                                        <p:cTn id="766" dur="1" fill="hold">
                                          <p:stCondLst>
                                            <p:cond delay="0"/>
                                          </p:stCondLst>
                                        </p:cTn>
                                        <p:tgtEl>
                                          <p:spTgt spid="18574"/>
                                        </p:tgtEl>
                                        <p:attrNameLst>
                                          <p:attrName>style.visibility</p:attrName>
                                        </p:attrNameLst>
                                      </p:cBhvr>
                                      <p:to>
                                        <p:strVal val="visible"/>
                                      </p:to>
                                    </p:set>
                                    <p:animEffect transition="in" filter="wipe(right)">
                                      <p:cBhvr>
                                        <p:cTn id="767" dur="30"/>
                                        <p:tgtEl>
                                          <p:spTgt spid="18574"/>
                                        </p:tgtEl>
                                      </p:cBhvr>
                                    </p:animEffect>
                                  </p:childTnLst>
                                </p:cTn>
                              </p:par>
                            </p:childTnLst>
                          </p:cTn>
                        </p:par>
                        <p:par>
                          <p:cTn id="768" fill="hold">
                            <p:stCondLst>
                              <p:cond delay="95500"/>
                            </p:stCondLst>
                            <p:childTnLst>
                              <p:par>
                                <p:cTn id="769" presetID="22" presetClass="entr" presetSubtype="4" fill="hold" nodeType="afterEffect">
                                  <p:stCondLst>
                                    <p:cond delay="0"/>
                                  </p:stCondLst>
                                  <p:childTnLst>
                                    <p:set>
                                      <p:cBhvr>
                                        <p:cTn id="770" dur="1" fill="hold">
                                          <p:stCondLst>
                                            <p:cond delay="0"/>
                                          </p:stCondLst>
                                        </p:cTn>
                                        <p:tgtEl>
                                          <p:spTgt spid="18575"/>
                                        </p:tgtEl>
                                        <p:attrNameLst>
                                          <p:attrName>style.visibility</p:attrName>
                                        </p:attrNameLst>
                                      </p:cBhvr>
                                      <p:to>
                                        <p:strVal val="visible"/>
                                      </p:to>
                                    </p:set>
                                    <p:animEffect transition="in" filter="wipe(down)">
                                      <p:cBhvr>
                                        <p:cTn id="771" dur="30"/>
                                        <p:tgtEl>
                                          <p:spTgt spid="18575"/>
                                        </p:tgtEl>
                                      </p:cBhvr>
                                    </p:animEffect>
                                  </p:childTnLst>
                                </p:cTn>
                              </p:par>
                            </p:childTnLst>
                          </p:cTn>
                        </p:par>
                        <p:par>
                          <p:cTn id="772" fill="hold">
                            <p:stCondLst>
                              <p:cond delay="96000"/>
                            </p:stCondLst>
                            <p:childTnLst>
                              <p:par>
                                <p:cTn id="773" presetID="22" presetClass="entr" presetSubtype="8" fill="hold" nodeType="afterEffect">
                                  <p:stCondLst>
                                    <p:cond delay="0"/>
                                  </p:stCondLst>
                                  <p:childTnLst>
                                    <p:set>
                                      <p:cBhvr>
                                        <p:cTn id="774" dur="1" fill="hold">
                                          <p:stCondLst>
                                            <p:cond delay="0"/>
                                          </p:stCondLst>
                                        </p:cTn>
                                        <p:tgtEl>
                                          <p:spTgt spid="18576"/>
                                        </p:tgtEl>
                                        <p:attrNameLst>
                                          <p:attrName>style.visibility</p:attrName>
                                        </p:attrNameLst>
                                      </p:cBhvr>
                                      <p:to>
                                        <p:strVal val="visible"/>
                                      </p:to>
                                    </p:set>
                                    <p:animEffect transition="in" filter="wipe(left)">
                                      <p:cBhvr>
                                        <p:cTn id="775" dur="30"/>
                                        <p:tgtEl>
                                          <p:spTgt spid="18576"/>
                                        </p:tgtEl>
                                      </p:cBhvr>
                                    </p:animEffect>
                                  </p:childTnLst>
                                </p:cTn>
                              </p:par>
                            </p:childTnLst>
                          </p:cTn>
                        </p:par>
                        <p:par>
                          <p:cTn id="776" fill="hold">
                            <p:stCondLst>
                              <p:cond delay="96500"/>
                            </p:stCondLst>
                            <p:childTnLst>
                              <p:par>
                                <p:cTn id="777" presetID="22" presetClass="entr" presetSubtype="2" fill="hold" nodeType="afterEffect">
                                  <p:stCondLst>
                                    <p:cond delay="0"/>
                                  </p:stCondLst>
                                  <p:childTnLst>
                                    <p:set>
                                      <p:cBhvr>
                                        <p:cTn id="778" dur="1" fill="hold">
                                          <p:stCondLst>
                                            <p:cond delay="0"/>
                                          </p:stCondLst>
                                        </p:cTn>
                                        <p:tgtEl>
                                          <p:spTgt spid="18577"/>
                                        </p:tgtEl>
                                        <p:attrNameLst>
                                          <p:attrName>style.visibility</p:attrName>
                                        </p:attrNameLst>
                                      </p:cBhvr>
                                      <p:to>
                                        <p:strVal val="visible"/>
                                      </p:to>
                                    </p:set>
                                    <p:animEffect transition="in" filter="wipe(right)">
                                      <p:cBhvr>
                                        <p:cTn id="779" dur="30"/>
                                        <p:tgtEl>
                                          <p:spTgt spid="18577"/>
                                        </p:tgtEl>
                                      </p:cBhvr>
                                    </p:animEffect>
                                  </p:childTnLst>
                                </p:cTn>
                              </p:par>
                            </p:childTnLst>
                          </p:cTn>
                        </p:par>
                        <p:par>
                          <p:cTn id="780" fill="hold">
                            <p:stCondLst>
                              <p:cond delay="97000"/>
                            </p:stCondLst>
                            <p:childTnLst>
                              <p:par>
                                <p:cTn id="781" presetID="22" presetClass="entr" presetSubtype="2" fill="hold" nodeType="afterEffect">
                                  <p:stCondLst>
                                    <p:cond delay="0"/>
                                  </p:stCondLst>
                                  <p:childTnLst>
                                    <p:set>
                                      <p:cBhvr>
                                        <p:cTn id="782" dur="1" fill="hold">
                                          <p:stCondLst>
                                            <p:cond delay="0"/>
                                          </p:stCondLst>
                                        </p:cTn>
                                        <p:tgtEl>
                                          <p:spTgt spid="18578"/>
                                        </p:tgtEl>
                                        <p:attrNameLst>
                                          <p:attrName>style.visibility</p:attrName>
                                        </p:attrNameLst>
                                      </p:cBhvr>
                                      <p:to>
                                        <p:strVal val="visible"/>
                                      </p:to>
                                    </p:set>
                                    <p:animEffect transition="in" filter="wipe(right)">
                                      <p:cBhvr>
                                        <p:cTn id="783" dur="30"/>
                                        <p:tgtEl>
                                          <p:spTgt spid="18578"/>
                                        </p:tgtEl>
                                      </p:cBhvr>
                                    </p:animEffect>
                                  </p:childTnLst>
                                </p:cTn>
                              </p:par>
                            </p:childTnLst>
                          </p:cTn>
                        </p:par>
                        <p:par>
                          <p:cTn id="784" fill="hold">
                            <p:stCondLst>
                              <p:cond delay="97500"/>
                            </p:stCondLst>
                            <p:childTnLst>
                              <p:par>
                                <p:cTn id="785" presetID="22" presetClass="entr" presetSubtype="2" fill="hold" nodeType="afterEffect">
                                  <p:stCondLst>
                                    <p:cond delay="0"/>
                                  </p:stCondLst>
                                  <p:childTnLst>
                                    <p:set>
                                      <p:cBhvr>
                                        <p:cTn id="786" dur="1" fill="hold">
                                          <p:stCondLst>
                                            <p:cond delay="0"/>
                                          </p:stCondLst>
                                        </p:cTn>
                                        <p:tgtEl>
                                          <p:spTgt spid="18579"/>
                                        </p:tgtEl>
                                        <p:attrNameLst>
                                          <p:attrName>style.visibility</p:attrName>
                                        </p:attrNameLst>
                                      </p:cBhvr>
                                      <p:to>
                                        <p:strVal val="visible"/>
                                      </p:to>
                                    </p:set>
                                    <p:animEffect transition="in" filter="wipe(right)">
                                      <p:cBhvr>
                                        <p:cTn id="787" dur="30"/>
                                        <p:tgtEl>
                                          <p:spTgt spid="18579"/>
                                        </p:tgtEl>
                                      </p:cBhvr>
                                    </p:animEffect>
                                  </p:childTnLst>
                                </p:cTn>
                              </p:par>
                            </p:childTnLst>
                          </p:cTn>
                        </p:par>
                        <p:par>
                          <p:cTn id="788" fill="hold">
                            <p:stCondLst>
                              <p:cond delay="98000"/>
                            </p:stCondLst>
                            <p:childTnLst>
                              <p:par>
                                <p:cTn id="789" presetID="22" presetClass="entr" presetSubtype="2" fill="hold" nodeType="afterEffect">
                                  <p:stCondLst>
                                    <p:cond delay="0"/>
                                  </p:stCondLst>
                                  <p:childTnLst>
                                    <p:set>
                                      <p:cBhvr>
                                        <p:cTn id="790" dur="1" fill="hold">
                                          <p:stCondLst>
                                            <p:cond delay="0"/>
                                          </p:stCondLst>
                                        </p:cTn>
                                        <p:tgtEl>
                                          <p:spTgt spid="18580"/>
                                        </p:tgtEl>
                                        <p:attrNameLst>
                                          <p:attrName>style.visibility</p:attrName>
                                        </p:attrNameLst>
                                      </p:cBhvr>
                                      <p:to>
                                        <p:strVal val="visible"/>
                                      </p:to>
                                    </p:set>
                                    <p:animEffect transition="in" filter="wipe(right)">
                                      <p:cBhvr>
                                        <p:cTn id="791" dur="30"/>
                                        <p:tgtEl>
                                          <p:spTgt spid="18580"/>
                                        </p:tgtEl>
                                      </p:cBhvr>
                                    </p:animEffect>
                                  </p:childTnLst>
                                </p:cTn>
                              </p:par>
                            </p:childTnLst>
                          </p:cTn>
                        </p:par>
                        <p:par>
                          <p:cTn id="792" fill="hold">
                            <p:stCondLst>
                              <p:cond delay="98500"/>
                            </p:stCondLst>
                            <p:childTnLst>
                              <p:par>
                                <p:cTn id="793" presetID="22" presetClass="entr" presetSubtype="2" fill="hold" nodeType="afterEffect">
                                  <p:stCondLst>
                                    <p:cond delay="0"/>
                                  </p:stCondLst>
                                  <p:childTnLst>
                                    <p:set>
                                      <p:cBhvr>
                                        <p:cTn id="794" dur="1" fill="hold">
                                          <p:stCondLst>
                                            <p:cond delay="0"/>
                                          </p:stCondLst>
                                        </p:cTn>
                                        <p:tgtEl>
                                          <p:spTgt spid="18581"/>
                                        </p:tgtEl>
                                        <p:attrNameLst>
                                          <p:attrName>style.visibility</p:attrName>
                                        </p:attrNameLst>
                                      </p:cBhvr>
                                      <p:to>
                                        <p:strVal val="visible"/>
                                      </p:to>
                                    </p:set>
                                    <p:animEffect transition="in" filter="wipe(right)">
                                      <p:cBhvr>
                                        <p:cTn id="795" dur="30"/>
                                        <p:tgtEl>
                                          <p:spTgt spid="18581"/>
                                        </p:tgtEl>
                                      </p:cBhvr>
                                    </p:animEffect>
                                  </p:childTnLst>
                                </p:cTn>
                              </p:par>
                            </p:childTnLst>
                          </p:cTn>
                        </p:par>
                        <p:par>
                          <p:cTn id="796" fill="hold">
                            <p:stCondLst>
                              <p:cond delay="99000"/>
                            </p:stCondLst>
                            <p:childTnLst>
                              <p:par>
                                <p:cTn id="797" presetID="22" presetClass="entr" presetSubtype="8" fill="hold" nodeType="afterEffect">
                                  <p:stCondLst>
                                    <p:cond delay="0"/>
                                  </p:stCondLst>
                                  <p:childTnLst>
                                    <p:set>
                                      <p:cBhvr>
                                        <p:cTn id="798" dur="1" fill="hold">
                                          <p:stCondLst>
                                            <p:cond delay="0"/>
                                          </p:stCondLst>
                                        </p:cTn>
                                        <p:tgtEl>
                                          <p:spTgt spid="18582"/>
                                        </p:tgtEl>
                                        <p:attrNameLst>
                                          <p:attrName>style.visibility</p:attrName>
                                        </p:attrNameLst>
                                      </p:cBhvr>
                                      <p:to>
                                        <p:strVal val="visible"/>
                                      </p:to>
                                    </p:set>
                                    <p:animEffect transition="in" filter="wipe(left)">
                                      <p:cBhvr>
                                        <p:cTn id="799" dur="30"/>
                                        <p:tgtEl>
                                          <p:spTgt spid="18582"/>
                                        </p:tgtEl>
                                      </p:cBhvr>
                                    </p:animEffect>
                                  </p:childTnLst>
                                </p:cTn>
                              </p:par>
                            </p:childTnLst>
                          </p:cTn>
                        </p:par>
                        <p:par>
                          <p:cTn id="800" fill="hold">
                            <p:stCondLst>
                              <p:cond delay="99500"/>
                            </p:stCondLst>
                            <p:childTnLst>
                              <p:par>
                                <p:cTn id="801" presetID="22" presetClass="entr" presetSubtype="1" fill="hold" nodeType="afterEffect">
                                  <p:stCondLst>
                                    <p:cond delay="0"/>
                                  </p:stCondLst>
                                  <p:childTnLst>
                                    <p:set>
                                      <p:cBhvr>
                                        <p:cTn id="802" dur="1" fill="hold">
                                          <p:stCondLst>
                                            <p:cond delay="0"/>
                                          </p:stCondLst>
                                        </p:cTn>
                                        <p:tgtEl>
                                          <p:spTgt spid="18583"/>
                                        </p:tgtEl>
                                        <p:attrNameLst>
                                          <p:attrName>style.visibility</p:attrName>
                                        </p:attrNameLst>
                                      </p:cBhvr>
                                      <p:to>
                                        <p:strVal val="visible"/>
                                      </p:to>
                                    </p:set>
                                    <p:animEffect transition="in" filter="wipe(up)">
                                      <p:cBhvr>
                                        <p:cTn id="803" dur="30"/>
                                        <p:tgtEl>
                                          <p:spTgt spid="18583"/>
                                        </p:tgtEl>
                                      </p:cBhvr>
                                    </p:animEffect>
                                  </p:childTnLst>
                                </p:cTn>
                              </p:par>
                            </p:childTnLst>
                          </p:cTn>
                        </p:par>
                        <p:par>
                          <p:cTn id="804" fill="hold">
                            <p:stCondLst>
                              <p:cond delay="100000"/>
                            </p:stCondLst>
                            <p:childTnLst>
                              <p:par>
                                <p:cTn id="805" presetID="22" presetClass="entr" presetSubtype="2" fill="hold" nodeType="afterEffect">
                                  <p:stCondLst>
                                    <p:cond delay="0"/>
                                  </p:stCondLst>
                                  <p:childTnLst>
                                    <p:set>
                                      <p:cBhvr>
                                        <p:cTn id="806" dur="1" fill="hold">
                                          <p:stCondLst>
                                            <p:cond delay="0"/>
                                          </p:stCondLst>
                                        </p:cTn>
                                        <p:tgtEl>
                                          <p:spTgt spid="18584"/>
                                        </p:tgtEl>
                                        <p:attrNameLst>
                                          <p:attrName>style.visibility</p:attrName>
                                        </p:attrNameLst>
                                      </p:cBhvr>
                                      <p:to>
                                        <p:strVal val="visible"/>
                                      </p:to>
                                    </p:set>
                                    <p:animEffect transition="in" filter="wipe(right)">
                                      <p:cBhvr>
                                        <p:cTn id="807" dur="30"/>
                                        <p:tgtEl>
                                          <p:spTgt spid="18584"/>
                                        </p:tgtEl>
                                      </p:cBhvr>
                                    </p:animEffect>
                                  </p:childTnLst>
                                </p:cTn>
                              </p:par>
                            </p:childTnLst>
                          </p:cTn>
                        </p:par>
                        <p:par>
                          <p:cTn id="808" fill="hold">
                            <p:stCondLst>
                              <p:cond delay="100500"/>
                            </p:stCondLst>
                            <p:childTnLst>
                              <p:par>
                                <p:cTn id="809" presetID="22" presetClass="entr" presetSubtype="2" fill="hold" nodeType="afterEffect">
                                  <p:stCondLst>
                                    <p:cond delay="0"/>
                                  </p:stCondLst>
                                  <p:childTnLst>
                                    <p:set>
                                      <p:cBhvr>
                                        <p:cTn id="810" dur="1" fill="hold">
                                          <p:stCondLst>
                                            <p:cond delay="0"/>
                                          </p:stCondLst>
                                        </p:cTn>
                                        <p:tgtEl>
                                          <p:spTgt spid="18585"/>
                                        </p:tgtEl>
                                        <p:attrNameLst>
                                          <p:attrName>style.visibility</p:attrName>
                                        </p:attrNameLst>
                                      </p:cBhvr>
                                      <p:to>
                                        <p:strVal val="visible"/>
                                      </p:to>
                                    </p:set>
                                    <p:animEffect transition="in" filter="wipe(right)">
                                      <p:cBhvr>
                                        <p:cTn id="811" dur="30"/>
                                        <p:tgtEl>
                                          <p:spTgt spid="18585"/>
                                        </p:tgtEl>
                                      </p:cBhvr>
                                    </p:animEffect>
                                  </p:childTnLst>
                                </p:cTn>
                              </p:par>
                            </p:childTnLst>
                          </p:cTn>
                        </p:par>
                        <p:par>
                          <p:cTn id="812" fill="hold">
                            <p:stCondLst>
                              <p:cond delay="101000"/>
                            </p:stCondLst>
                            <p:childTnLst>
                              <p:par>
                                <p:cTn id="813" presetID="22" presetClass="entr" presetSubtype="2" fill="hold" nodeType="afterEffect">
                                  <p:stCondLst>
                                    <p:cond delay="0"/>
                                  </p:stCondLst>
                                  <p:childTnLst>
                                    <p:set>
                                      <p:cBhvr>
                                        <p:cTn id="814" dur="1" fill="hold">
                                          <p:stCondLst>
                                            <p:cond delay="0"/>
                                          </p:stCondLst>
                                        </p:cTn>
                                        <p:tgtEl>
                                          <p:spTgt spid="18586"/>
                                        </p:tgtEl>
                                        <p:attrNameLst>
                                          <p:attrName>style.visibility</p:attrName>
                                        </p:attrNameLst>
                                      </p:cBhvr>
                                      <p:to>
                                        <p:strVal val="visible"/>
                                      </p:to>
                                    </p:set>
                                    <p:animEffect transition="in" filter="wipe(right)">
                                      <p:cBhvr>
                                        <p:cTn id="815" dur="30"/>
                                        <p:tgtEl>
                                          <p:spTgt spid="18586"/>
                                        </p:tgtEl>
                                      </p:cBhvr>
                                    </p:animEffect>
                                  </p:childTnLst>
                                </p:cTn>
                              </p:par>
                            </p:childTnLst>
                          </p:cTn>
                        </p:par>
                        <p:par>
                          <p:cTn id="816" fill="hold">
                            <p:stCondLst>
                              <p:cond delay="101500"/>
                            </p:stCondLst>
                            <p:childTnLst>
                              <p:par>
                                <p:cTn id="817" presetID="22" presetClass="entr" presetSubtype="4" fill="hold" nodeType="afterEffect">
                                  <p:stCondLst>
                                    <p:cond delay="0"/>
                                  </p:stCondLst>
                                  <p:childTnLst>
                                    <p:set>
                                      <p:cBhvr>
                                        <p:cTn id="818" dur="1" fill="hold">
                                          <p:stCondLst>
                                            <p:cond delay="0"/>
                                          </p:stCondLst>
                                        </p:cTn>
                                        <p:tgtEl>
                                          <p:spTgt spid="18587"/>
                                        </p:tgtEl>
                                        <p:attrNameLst>
                                          <p:attrName>style.visibility</p:attrName>
                                        </p:attrNameLst>
                                      </p:cBhvr>
                                      <p:to>
                                        <p:strVal val="visible"/>
                                      </p:to>
                                    </p:set>
                                    <p:animEffect transition="in" filter="wipe(down)">
                                      <p:cBhvr>
                                        <p:cTn id="819" dur="30"/>
                                        <p:tgtEl>
                                          <p:spTgt spid="18587"/>
                                        </p:tgtEl>
                                      </p:cBhvr>
                                    </p:animEffect>
                                  </p:childTnLst>
                                </p:cTn>
                              </p:par>
                            </p:childTnLst>
                          </p:cTn>
                        </p:par>
                        <p:par>
                          <p:cTn id="820" fill="hold">
                            <p:stCondLst>
                              <p:cond delay="102000"/>
                            </p:stCondLst>
                            <p:childTnLst>
                              <p:par>
                                <p:cTn id="821" presetID="22" presetClass="entr" presetSubtype="8" fill="hold" nodeType="afterEffect">
                                  <p:stCondLst>
                                    <p:cond delay="0"/>
                                  </p:stCondLst>
                                  <p:childTnLst>
                                    <p:set>
                                      <p:cBhvr>
                                        <p:cTn id="822" dur="1" fill="hold">
                                          <p:stCondLst>
                                            <p:cond delay="0"/>
                                          </p:stCondLst>
                                        </p:cTn>
                                        <p:tgtEl>
                                          <p:spTgt spid="18588"/>
                                        </p:tgtEl>
                                        <p:attrNameLst>
                                          <p:attrName>style.visibility</p:attrName>
                                        </p:attrNameLst>
                                      </p:cBhvr>
                                      <p:to>
                                        <p:strVal val="visible"/>
                                      </p:to>
                                    </p:set>
                                    <p:animEffect transition="in" filter="wipe(left)">
                                      <p:cBhvr>
                                        <p:cTn id="823" dur="30"/>
                                        <p:tgtEl>
                                          <p:spTgt spid="18588"/>
                                        </p:tgtEl>
                                      </p:cBhvr>
                                    </p:animEffect>
                                  </p:childTnLst>
                                </p:cTn>
                              </p:par>
                            </p:childTnLst>
                          </p:cTn>
                        </p:par>
                        <p:par>
                          <p:cTn id="824" fill="hold">
                            <p:stCondLst>
                              <p:cond delay="102500"/>
                            </p:stCondLst>
                            <p:childTnLst>
                              <p:par>
                                <p:cTn id="825" presetID="22" presetClass="entr" presetSubtype="2" fill="hold" nodeType="afterEffect">
                                  <p:stCondLst>
                                    <p:cond delay="0"/>
                                  </p:stCondLst>
                                  <p:childTnLst>
                                    <p:set>
                                      <p:cBhvr>
                                        <p:cTn id="826" dur="1" fill="hold">
                                          <p:stCondLst>
                                            <p:cond delay="0"/>
                                          </p:stCondLst>
                                        </p:cTn>
                                        <p:tgtEl>
                                          <p:spTgt spid="18589"/>
                                        </p:tgtEl>
                                        <p:attrNameLst>
                                          <p:attrName>style.visibility</p:attrName>
                                        </p:attrNameLst>
                                      </p:cBhvr>
                                      <p:to>
                                        <p:strVal val="visible"/>
                                      </p:to>
                                    </p:set>
                                    <p:animEffect transition="in" filter="wipe(right)">
                                      <p:cBhvr>
                                        <p:cTn id="827" dur="30"/>
                                        <p:tgtEl>
                                          <p:spTgt spid="18589"/>
                                        </p:tgtEl>
                                      </p:cBhvr>
                                    </p:animEffect>
                                  </p:childTnLst>
                                </p:cTn>
                              </p:par>
                            </p:childTnLst>
                          </p:cTn>
                        </p:par>
                        <p:par>
                          <p:cTn id="828" fill="hold">
                            <p:stCondLst>
                              <p:cond delay="103000"/>
                            </p:stCondLst>
                            <p:childTnLst>
                              <p:par>
                                <p:cTn id="829" presetID="22" presetClass="entr" presetSubtype="2" fill="hold" nodeType="afterEffect">
                                  <p:stCondLst>
                                    <p:cond delay="0"/>
                                  </p:stCondLst>
                                  <p:childTnLst>
                                    <p:set>
                                      <p:cBhvr>
                                        <p:cTn id="830" dur="1" fill="hold">
                                          <p:stCondLst>
                                            <p:cond delay="0"/>
                                          </p:stCondLst>
                                        </p:cTn>
                                        <p:tgtEl>
                                          <p:spTgt spid="18590"/>
                                        </p:tgtEl>
                                        <p:attrNameLst>
                                          <p:attrName>style.visibility</p:attrName>
                                        </p:attrNameLst>
                                      </p:cBhvr>
                                      <p:to>
                                        <p:strVal val="visible"/>
                                      </p:to>
                                    </p:set>
                                    <p:animEffect transition="in" filter="wipe(right)">
                                      <p:cBhvr>
                                        <p:cTn id="831" dur="30"/>
                                        <p:tgtEl>
                                          <p:spTgt spid="18590"/>
                                        </p:tgtEl>
                                      </p:cBhvr>
                                    </p:animEffect>
                                  </p:childTnLst>
                                </p:cTn>
                              </p:par>
                            </p:childTnLst>
                          </p:cTn>
                        </p:par>
                        <p:par>
                          <p:cTn id="832" fill="hold">
                            <p:stCondLst>
                              <p:cond delay="103500"/>
                            </p:stCondLst>
                            <p:childTnLst>
                              <p:par>
                                <p:cTn id="833" presetID="22" presetClass="entr" presetSubtype="2" fill="hold" nodeType="afterEffect">
                                  <p:stCondLst>
                                    <p:cond delay="0"/>
                                  </p:stCondLst>
                                  <p:childTnLst>
                                    <p:set>
                                      <p:cBhvr>
                                        <p:cTn id="834" dur="1" fill="hold">
                                          <p:stCondLst>
                                            <p:cond delay="0"/>
                                          </p:stCondLst>
                                        </p:cTn>
                                        <p:tgtEl>
                                          <p:spTgt spid="18591"/>
                                        </p:tgtEl>
                                        <p:attrNameLst>
                                          <p:attrName>style.visibility</p:attrName>
                                        </p:attrNameLst>
                                      </p:cBhvr>
                                      <p:to>
                                        <p:strVal val="visible"/>
                                      </p:to>
                                    </p:set>
                                    <p:animEffect transition="in" filter="wipe(right)">
                                      <p:cBhvr>
                                        <p:cTn id="835" dur="30"/>
                                        <p:tgtEl>
                                          <p:spTgt spid="18591"/>
                                        </p:tgtEl>
                                      </p:cBhvr>
                                    </p:animEffect>
                                  </p:childTnLst>
                                </p:cTn>
                              </p:par>
                            </p:childTnLst>
                          </p:cTn>
                        </p:par>
                        <p:par>
                          <p:cTn id="836" fill="hold">
                            <p:stCondLst>
                              <p:cond delay="104000"/>
                            </p:stCondLst>
                            <p:childTnLst>
                              <p:par>
                                <p:cTn id="837" presetID="22" presetClass="entr" presetSubtype="2" fill="hold" nodeType="afterEffect">
                                  <p:stCondLst>
                                    <p:cond delay="0"/>
                                  </p:stCondLst>
                                  <p:childTnLst>
                                    <p:set>
                                      <p:cBhvr>
                                        <p:cTn id="838" dur="1" fill="hold">
                                          <p:stCondLst>
                                            <p:cond delay="0"/>
                                          </p:stCondLst>
                                        </p:cTn>
                                        <p:tgtEl>
                                          <p:spTgt spid="18528"/>
                                        </p:tgtEl>
                                        <p:attrNameLst>
                                          <p:attrName>style.visibility</p:attrName>
                                        </p:attrNameLst>
                                      </p:cBhvr>
                                      <p:to>
                                        <p:strVal val="visible"/>
                                      </p:to>
                                    </p:set>
                                    <p:animEffect transition="in" filter="wipe(right)">
                                      <p:cBhvr>
                                        <p:cTn id="839" dur="30"/>
                                        <p:tgtEl>
                                          <p:spTgt spid="18528"/>
                                        </p:tgtEl>
                                      </p:cBhvr>
                                    </p:animEffect>
                                  </p:childTnLst>
                                </p:cTn>
                              </p:par>
                            </p:childTnLst>
                          </p:cTn>
                        </p:par>
                        <p:par>
                          <p:cTn id="840" fill="hold">
                            <p:stCondLst>
                              <p:cond delay="104500"/>
                            </p:stCondLst>
                            <p:childTnLst>
                              <p:par>
                                <p:cTn id="841" presetID="22" presetClass="entr" presetSubtype="2" fill="hold" nodeType="afterEffect">
                                  <p:stCondLst>
                                    <p:cond delay="0"/>
                                  </p:stCondLst>
                                  <p:childTnLst>
                                    <p:set>
                                      <p:cBhvr>
                                        <p:cTn id="842" dur="1" fill="hold">
                                          <p:stCondLst>
                                            <p:cond delay="0"/>
                                          </p:stCondLst>
                                        </p:cTn>
                                        <p:tgtEl>
                                          <p:spTgt spid="18529"/>
                                        </p:tgtEl>
                                        <p:attrNameLst>
                                          <p:attrName>style.visibility</p:attrName>
                                        </p:attrNameLst>
                                      </p:cBhvr>
                                      <p:to>
                                        <p:strVal val="visible"/>
                                      </p:to>
                                    </p:set>
                                    <p:animEffect transition="in" filter="wipe(right)">
                                      <p:cBhvr>
                                        <p:cTn id="843" dur="30"/>
                                        <p:tgtEl>
                                          <p:spTgt spid="18529"/>
                                        </p:tgtEl>
                                      </p:cBhvr>
                                    </p:animEffect>
                                  </p:childTnLst>
                                </p:cTn>
                              </p:par>
                            </p:childTnLst>
                          </p:cTn>
                        </p:par>
                        <p:par>
                          <p:cTn id="844" fill="hold">
                            <p:stCondLst>
                              <p:cond delay="105000"/>
                            </p:stCondLst>
                            <p:childTnLst>
                              <p:par>
                                <p:cTn id="845" presetID="22" presetClass="entr" presetSubtype="8" fill="hold" nodeType="afterEffect">
                                  <p:stCondLst>
                                    <p:cond delay="0"/>
                                  </p:stCondLst>
                                  <p:childTnLst>
                                    <p:set>
                                      <p:cBhvr>
                                        <p:cTn id="846" dur="1" fill="hold">
                                          <p:stCondLst>
                                            <p:cond delay="0"/>
                                          </p:stCondLst>
                                        </p:cTn>
                                        <p:tgtEl>
                                          <p:spTgt spid="18530"/>
                                        </p:tgtEl>
                                        <p:attrNameLst>
                                          <p:attrName>style.visibility</p:attrName>
                                        </p:attrNameLst>
                                      </p:cBhvr>
                                      <p:to>
                                        <p:strVal val="visible"/>
                                      </p:to>
                                    </p:set>
                                    <p:animEffect transition="in" filter="wipe(left)">
                                      <p:cBhvr>
                                        <p:cTn id="847" dur="30"/>
                                        <p:tgtEl>
                                          <p:spTgt spid="18530"/>
                                        </p:tgtEl>
                                      </p:cBhvr>
                                    </p:animEffect>
                                  </p:childTnLst>
                                </p:cTn>
                              </p:par>
                            </p:childTnLst>
                          </p:cTn>
                        </p:par>
                        <p:par>
                          <p:cTn id="848" fill="hold">
                            <p:stCondLst>
                              <p:cond delay="105500"/>
                            </p:stCondLst>
                            <p:childTnLst>
                              <p:par>
                                <p:cTn id="849" presetID="22" presetClass="entr" presetSubtype="1" fill="hold" nodeType="afterEffect">
                                  <p:stCondLst>
                                    <p:cond delay="0"/>
                                  </p:stCondLst>
                                  <p:childTnLst>
                                    <p:set>
                                      <p:cBhvr>
                                        <p:cTn id="850" dur="1" fill="hold">
                                          <p:stCondLst>
                                            <p:cond delay="0"/>
                                          </p:stCondLst>
                                        </p:cTn>
                                        <p:tgtEl>
                                          <p:spTgt spid="18531"/>
                                        </p:tgtEl>
                                        <p:attrNameLst>
                                          <p:attrName>style.visibility</p:attrName>
                                        </p:attrNameLst>
                                      </p:cBhvr>
                                      <p:to>
                                        <p:strVal val="visible"/>
                                      </p:to>
                                    </p:set>
                                    <p:animEffect transition="in" filter="wipe(up)">
                                      <p:cBhvr>
                                        <p:cTn id="851" dur="30"/>
                                        <p:tgtEl>
                                          <p:spTgt spid="18531"/>
                                        </p:tgtEl>
                                      </p:cBhvr>
                                    </p:animEffect>
                                  </p:childTnLst>
                                </p:cTn>
                              </p:par>
                            </p:childTnLst>
                          </p:cTn>
                        </p:par>
                        <p:par>
                          <p:cTn id="852" fill="hold">
                            <p:stCondLst>
                              <p:cond delay="106000"/>
                            </p:stCondLst>
                            <p:childTnLst>
                              <p:par>
                                <p:cTn id="853" presetID="22" presetClass="entr" presetSubtype="2" fill="hold" nodeType="afterEffect">
                                  <p:stCondLst>
                                    <p:cond delay="0"/>
                                  </p:stCondLst>
                                  <p:childTnLst>
                                    <p:set>
                                      <p:cBhvr>
                                        <p:cTn id="854" dur="1" fill="hold">
                                          <p:stCondLst>
                                            <p:cond delay="0"/>
                                          </p:stCondLst>
                                        </p:cTn>
                                        <p:tgtEl>
                                          <p:spTgt spid="18532"/>
                                        </p:tgtEl>
                                        <p:attrNameLst>
                                          <p:attrName>style.visibility</p:attrName>
                                        </p:attrNameLst>
                                      </p:cBhvr>
                                      <p:to>
                                        <p:strVal val="visible"/>
                                      </p:to>
                                    </p:set>
                                    <p:animEffect transition="in" filter="wipe(right)">
                                      <p:cBhvr>
                                        <p:cTn id="855" dur="30"/>
                                        <p:tgtEl>
                                          <p:spTgt spid="18532"/>
                                        </p:tgtEl>
                                      </p:cBhvr>
                                    </p:animEffect>
                                  </p:childTnLst>
                                </p:cTn>
                              </p:par>
                            </p:childTnLst>
                          </p:cTn>
                        </p:par>
                        <p:par>
                          <p:cTn id="856" fill="hold">
                            <p:stCondLst>
                              <p:cond delay="106500"/>
                            </p:stCondLst>
                            <p:childTnLst>
                              <p:par>
                                <p:cTn id="857" presetID="22" presetClass="entr" presetSubtype="8" fill="hold" nodeType="afterEffect">
                                  <p:stCondLst>
                                    <p:cond delay="0"/>
                                  </p:stCondLst>
                                  <p:childTnLst>
                                    <p:set>
                                      <p:cBhvr>
                                        <p:cTn id="858" dur="1" fill="hold">
                                          <p:stCondLst>
                                            <p:cond delay="0"/>
                                          </p:stCondLst>
                                        </p:cTn>
                                        <p:tgtEl>
                                          <p:spTgt spid="18533"/>
                                        </p:tgtEl>
                                        <p:attrNameLst>
                                          <p:attrName>style.visibility</p:attrName>
                                        </p:attrNameLst>
                                      </p:cBhvr>
                                      <p:to>
                                        <p:strVal val="visible"/>
                                      </p:to>
                                    </p:set>
                                    <p:animEffect transition="in" filter="wipe(left)">
                                      <p:cBhvr>
                                        <p:cTn id="859" dur="30"/>
                                        <p:tgtEl>
                                          <p:spTgt spid="18533"/>
                                        </p:tgtEl>
                                      </p:cBhvr>
                                    </p:animEffect>
                                  </p:childTnLst>
                                </p:cTn>
                              </p:par>
                            </p:childTnLst>
                          </p:cTn>
                        </p:par>
                        <p:par>
                          <p:cTn id="860" fill="hold">
                            <p:stCondLst>
                              <p:cond delay="107000"/>
                            </p:stCondLst>
                            <p:childTnLst>
                              <p:par>
                                <p:cTn id="861" presetID="22" presetClass="entr" presetSubtype="8" fill="hold" nodeType="afterEffect">
                                  <p:stCondLst>
                                    <p:cond delay="0"/>
                                  </p:stCondLst>
                                  <p:childTnLst>
                                    <p:set>
                                      <p:cBhvr>
                                        <p:cTn id="862" dur="1" fill="hold">
                                          <p:stCondLst>
                                            <p:cond delay="0"/>
                                          </p:stCondLst>
                                        </p:cTn>
                                        <p:tgtEl>
                                          <p:spTgt spid="18534"/>
                                        </p:tgtEl>
                                        <p:attrNameLst>
                                          <p:attrName>style.visibility</p:attrName>
                                        </p:attrNameLst>
                                      </p:cBhvr>
                                      <p:to>
                                        <p:strVal val="visible"/>
                                      </p:to>
                                    </p:set>
                                    <p:animEffect transition="in" filter="wipe(left)">
                                      <p:cBhvr>
                                        <p:cTn id="863" dur="30"/>
                                        <p:tgtEl>
                                          <p:spTgt spid="18534"/>
                                        </p:tgtEl>
                                      </p:cBhvr>
                                    </p:animEffect>
                                  </p:childTnLst>
                                </p:cTn>
                              </p:par>
                            </p:childTnLst>
                          </p:cTn>
                        </p:par>
                        <p:par>
                          <p:cTn id="864" fill="hold">
                            <p:stCondLst>
                              <p:cond delay="107500"/>
                            </p:stCondLst>
                            <p:childTnLst>
                              <p:par>
                                <p:cTn id="865" presetID="22" presetClass="entr" presetSubtype="8" fill="hold" nodeType="afterEffect">
                                  <p:stCondLst>
                                    <p:cond delay="0"/>
                                  </p:stCondLst>
                                  <p:childTnLst>
                                    <p:set>
                                      <p:cBhvr>
                                        <p:cTn id="866" dur="1" fill="hold">
                                          <p:stCondLst>
                                            <p:cond delay="0"/>
                                          </p:stCondLst>
                                        </p:cTn>
                                        <p:tgtEl>
                                          <p:spTgt spid="18535"/>
                                        </p:tgtEl>
                                        <p:attrNameLst>
                                          <p:attrName>style.visibility</p:attrName>
                                        </p:attrNameLst>
                                      </p:cBhvr>
                                      <p:to>
                                        <p:strVal val="visible"/>
                                      </p:to>
                                    </p:set>
                                    <p:animEffect transition="in" filter="wipe(left)">
                                      <p:cBhvr>
                                        <p:cTn id="867" dur="30"/>
                                        <p:tgtEl>
                                          <p:spTgt spid="18535"/>
                                        </p:tgtEl>
                                      </p:cBhvr>
                                    </p:animEffect>
                                  </p:childTnLst>
                                </p:cTn>
                              </p:par>
                            </p:childTnLst>
                          </p:cTn>
                        </p:par>
                        <p:par>
                          <p:cTn id="868" fill="hold">
                            <p:stCondLst>
                              <p:cond delay="108000"/>
                            </p:stCondLst>
                            <p:childTnLst>
                              <p:par>
                                <p:cTn id="869" presetID="22" presetClass="entr" presetSubtype="8" fill="hold" nodeType="afterEffect">
                                  <p:stCondLst>
                                    <p:cond delay="0"/>
                                  </p:stCondLst>
                                  <p:childTnLst>
                                    <p:set>
                                      <p:cBhvr>
                                        <p:cTn id="870" dur="1" fill="hold">
                                          <p:stCondLst>
                                            <p:cond delay="0"/>
                                          </p:stCondLst>
                                        </p:cTn>
                                        <p:tgtEl>
                                          <p:spTgt spid="18536"/>
                                        </p:tgtEl>
                                        <p:attrNameLst>
                                          <p:attrName>style.visibility</p:attrName>
                                        </p:attrNameLst>
                                      </p:cBhvr>
                                      <p:to>
                                        <p:strVal val="visible"/>
                                      </p:to>
                                    </p:set>
                                    <p:animEffect transition="in" filter="wipe(left)">
                                      <p:cBhvr>
                                        <p:cTn id="871" dur="30"/>
                                        <p:tgtEl>
                                          <p:spTgt spid="18536"/>
                                        </p:tgtEl>
                                      </p:cBhvr>
                                    </p:animEffect>
                                  </p:childTnLst>
                                </p:cTn>
                              </p:par>
                            </p:childTnLst>
                          </p:cTn>
                        </p:par>
                        <p:par>
                          <p:cTn id="872" fill="hold">
                            <p:stCondLst>
                              <p:cond delay="108500"/>
                            </p:stCondLst>
                            <p:childTnLst>
                              <p:par>
                                <p:cTn id="873" presetID="22" presetClass="entr" presetSubtype="1" fill="hold" nodeType="afterEffect">
                                  <p:stCondLst>
                                    <p:cond delay="0"/>
                                  </p:stCondLst>
                                  <p:childTnLst>
                                    <p:set>
                                      <p:cBhvr>
                                        <p:cTn id="874" dur="1" fill="hold">
                                          <p:stCondLst>
                                            <p:cond delay="0"/>
                                          </p:stCondLst>
                                        </p:cTn>
                                        <p:tgtEl>
                                          <p:spTgt spid="18537"/>
                                        </p:tgtEl>
                                        <p:attrNameLst>
                                          <p:attrName>style.visibility</p:attrName>
                                        </p:attrNameLst>
                                      </p:cBhvr>
                                      <p:to>
                                        <p:strVal val="visible"/>
                                      </p:to>
                                    </p:set>
                                    <p:animEffect transition="in" filter="wipe(up)">
                                      <p:cBhvr>
                                        <p:cTn id="875" dur="30"/>
                                        <p:tgtEl>
                                          <p:spTgt spid="18537"/>
                                        </p:tgtEl>
                                      </p:cBhvr>
                                    </p:animEffect>
                                  </p:childTnLst>
                                </p:cTn>
                              </p:par>
                            </p:childTnLst>
                          </p:cTn>
                        </p:par>
                        <p:par>
                          <p:cTn id="876" fill="hold">
                            <p:stCondLst>
                              <p:cond delay="109000"/>
                            </p:stCondLst>
                            <p:childTnLst>
                              <p:par>
                                <p:cTn id="877" presetID="22" presetClass="entr" presetSubtype="2" fill="hold" nodeType="afterEffect">
                                  <p:stCondLst>
                                    <p:cond delay="0"/>
                                  </p:stCondLst>
                                  <p:childTnLst>
                                    <p:set>
                                      <p:cBhvr>
                                        <p:cTn id="878" dur="1" fill="hold">
                                          <p:stCondLst>
                                            <p:cond delay="0"/>
                                          </p:stCondLst>
                                        </p:cTn>
                                        <p:tgtEl>
                                          <p:spTgt spid="18538"/>
                                        </p:tgtEl>
                                        <p:attrNameLst>
                                          <p:attrName>style.visibility</p:attrName>
                                        </p:attrNameLst>
                                      </p:cBhvr>
                                      <p:to>
                                        <p:strVal val="visible"/>
                                      </p:to>
                                    </p:set>
                                    <p:animEffect transition="in" filter="wipe(right)">
                                      <p:cBhvr>
                                        <p:cTn id="879" dur="30"/>
                                        <p:tgtEl>
                                          <p:spTgt spid="18538"/>
                                        </p:tgtEl>
                                      </p:cBhvr>
                                    </p:animEffect>
                                  </p:childTnLst>
                                </p:cTn>
                              </p:par>
                            </p:childTnLst>
                          </p:cTn>
                        </p:par>
                        <p:par>
                          <p:cTn id="880" fill="hold">
                            <p:stCondLst>
                              <p:cond delay="109500"/>
                            </p:stCondLst>
                            <p:childTnLst>
                              <p:par>
                                <p:cTn id="881" presetID="22" presetClass="entr" presetSubtype="2" fill="hold" nodeType="afterEffect">
                                  <p:stCondLst>
                                    <p:cond delay="0"/>
                                  </p:stCondLst>
                                  <p:childTnLst>
                                    <p:set>
                                      <p:cBhvr>
                                        <p:cTn id="882" dur="1" fill="hold">
                                          <p:stCondLst>
                                            <p:cond delay="0"/>
                                          </p:stCondLst>
                                        </p:cTn>
                                        <p:tgtEl>
                                          <p:spTgt spid="18539"/>
                                        </p:tgtEl>
                                        <p:attrNameLst>
                                          <p:attrName>style.visibility</p:attrName>
                                        </p:attrNameLst>
                                      </p:cBhvr>
                                      <p:to>
                                        <p:strVal val="visible"/>
                                      </p:to>
                                    </p:set>
                                    <p:animEffect transition="in" filter="wipe(right)">
                                      <p:cBhvr>
                                        <p:cTn id="883" dur="30"/>
                                        <p:tgtEl>
                                          <p:spTgt spid="18539"/>
                                        </p:tgtEl>
                                      </p:cBhvr>
                                    </p:animEffect>
                                  </p:childTnLst>
                                </p:cTn>
                              </p:par>
                            </p:childTnLst>
                          </p:cTn>
                        </p:par>
                        <p:par>
                          <p:cTn id="884" fill="hold">
                            <p:stCondLst>
                              <p:cond delay="110000"/>
                            </p:stCondLst>
                            <p:childTnLst>
                              <p:par>
                                <p:cTn id="885" presetID="22" presetClass="entr" presetSubtype="2" fill="hold" nodeType="afterEffect">
                                  <p:stCondLst>
                                    <p:cond delay="0"/>
                                  </p:stCondLst>
                                  <p:childTnLst>
                                    <p:set>
                                      <p:cBhvr>
                                        <p:cTn id="886" dur="1" fill="hold">
                                          <p:stCondLst>
                                            <p:cond delay="0"/>
                                          </p:stCondLst>
                                        </p:cTn>
                                        <p:tgtEl>
                                          <p:spTgt spid="18540"/>
                                        </p:tgtEl>
                                        <p:attrNameLst>
                                          <p:attrName>style.visibility</p:attrName>
                                        </p:attrNameLst>
                                      </p:cBhvr>
                                      <p:to>
                                        <p:strVal val="visible"/>
                                      </p:to>
                                    </p:set>
                                    <p:animEffect transition="in" filter="wipe(right)">
                                      <p:cBhvr>
                                        <p:cTn id="887" dur="30"/>
                                        <p:tgtEl>
                                          <p:spTgt spid="18540"/>
                                        </p:tgtEl>
                                      </p:cBhvr>
                                    </p:animEffect>
                                  </p:childTnLst>
                                </p:cTn>
                              </p:par>
                            </p:childTnLst>
                          </p:cTn>
                        </p:par>
                        <p:par>
                          <p:cTn id="888" fill="hold">
                            <p:stCondLst>
                              <p:cond delay="110500"/>
                            </p:stCondLst>
                            <p:childTnLst>
                              <p:par>
                                <p:cTn id="889" presetID="22" presetClass="entr" presetSubtype="2" fill="hold" nodeType="afterEffect">
                                  <p:stCondLst>
                                    <p:cond delay="0"/>
                                  </p:stCondLst>
                                  <p:childTnLst>
                                    <p:set>
                                      <p:cBhvr>
                                        <p:cTn id="890" dur="1" fill="hold">
                                          <p:stCondLst>
                                            <p:cond delay="0"/>
                                          </p:stCondLst>
                                        </p:cTn>
                                        <p:tgtEl>
                                          <p:spTgt spid="18541"/>
                                        </p:tgtEl>
                                        <p:attrNameLst>
                                          <p:attrName>style.visibility</p:attrName>
                                        </p:attrNameLst>
                                      </p:cBhvr>
                                      <p:to>
                                        <p:strVal val="visible"/>
                                      </p:to>
                                    </p:set>
                                    <p:animEffect transition="in" filter="wipe(right)">
                                      <p:cBhvr>
                                        <p:cTn id="891" dur="30"/>
                                        <p:tgtEl>
                                          <p:spTgt spid="18541"/>
                                        </p:tgtEl>
                                      </p:cBhvr>
                                    </p:animEffect>
                                  </p:childTnLst>
                                </p:cTn>
                              </p:par>
                            </p:childTnLst>
                          </p:cTn>
                        </p:par>
                        <p:par>
                          <p:cTn id="892" fill="hold">
                            <p:stCondLst>
                              <p:cond delay="111000"/>
                            </p:stCondLst>
                            <p:childTnLst>
                              <p:par>
                                <p:cTn id="893" presetID="22" presetClass="entr" presetSubtype="8" fill="hold" nodeType="afterEffect">
                                  <p:stCondLst>
                                    <p:cond delay="0"/>
                                  </p:stCondLst>
                                  <p:childTnLst>
                                    <p:set>
                                      <p:cBhvr>
                                        <p:cTn id="894" dur="1" fill="hold">
                                          <p:stCondLst>
                                            <p:cond delay="0"/>
                                          </p:stCondLst>
                                        </p:cTn>
                                        <p:tgtEl>
                                          <p:spTgt spid="18542"/>
                                        </p:tgtEl>
                                        <p:attrNameLst>
                                          <p:attrName>style.visibility</p:attrName>
                                        </p:attrNameLst>
                                      </p:cBhvr>
                                      <p:to>
                                        <p:strVal val="visible"/>
                                      </p:to>
                                    </p:set>
                                    <p:animEffect transition="in" filter="wipe(left)">
                                      <p:cBhvr>
                                        <p:cTn id="895" dur="30"/>
                                        <p:tgtEl>
                                          <p:spTgt spid="18542"/>
                                        </p:tgtEl>
                                      </p:cBhvr>
                                    </p:animEffect>
                                  </p:childTnLst>
                                </p:cTn>
                              </p:par>
                            </p:childTnLst>
                          </p:cTn>
                        </p:par>
                        <p:par>
                          <p:cTn id="896" fill="hold">
                            <p:stCondLst>
                              <p:cond delay="111500"/>
                            </p:stCondLst>
                            <p:childTnLst>
                              <p:par>
                                <p:cTn id="897" presetID="22" presetClass="entr" presetSubtype="1" fill="hold" nodeType="afterEffect">
                                  <p:stCondLst>
                                    <p:cond delay="0"/>
                                  </p:stCondLst>
                                  <p:childTnLst>
                                    <p:set>
                                      <p:cBhvr>
                                        <p:cTn id="898" dur="1" fill="hold">
                                          <p:stCondLst>
                                            <p:cond delay="0"/>
                                          </p:stCondLst>
                                        </p:cTn>
                                        <p:tgtEl>
                                          <p:spTgt spid="18543"/>
                                        </p:tgtEl>
                                        <p:attrNameLst>
                                          <p:attrName>style.visibility</p:attrName>
                                        </p:attrNameLst>
                                      </p:cBhvr>
                                      <p:to>
                                        <p:strVal val="visible"/>
                                      </p:to>
                                    </p:set>
                                    <p:animEffect transition="in" filter="wipe(up)">
                                      <p:cBhvr>
                                        <p:cTn id="899" dur="30"/>
                                        <p:tgtEl>
                                          <p:spTgt spid="18543"/>
                                        </p:tgtEl>
                                      </p:cBhvr>
                                    </p:animEffect>
                                  </p:childTnLst>
                                </p:cTn>
                              </p:par>
                            </p:childTnLst>
                          </p:cTn>
                        </p:par>
                        <p:par>
                          <p:cTn id="900" fill="hold">
                            <p:stCondLst>
                              <p:cond delay="112000"/>
                            </p:stCondLst>
                            <p:childTnLst>
                              <p:par>
                                <p:cTn id="901" presetID="22" presetClass="entr" presetSubtype="2" fill="hold" nodeType="afterEffect">
                                  <p:stCondLst>
                                    <p:cond delay="0"/>
                                  </p:stCondLst>
                                  <p:childTnLst>
                                    <p:set>
                                      <p:cBhvr>
                                        <p:cTn id="902" dur="1" fill="hold">
                                          <p:stCondLst>
                                            <p:cond delay="0"/>
                                          </p:stCondLst>
                                        </p:cTn>
                                        <p:tgtEl>
                                          <p:spTgt spid="18544"/>
                                        </p:tgtEl>
                                        <p:attrNameLst>
                                          <p:attrName>style.visibility</p:attrName>
                                        </p:attrNameLst>
                                      </p:cBhvr>
                                      <p:to>
                                        <p:strVal val="visible"/>
                                      </p:to>
                                    </p:set>
                                    <p:animEffect transition="in" filter="wipe(right)">
                                      <p:cBhvr>
                                        <p:cTn id="903" dur="30"/>
                                        <p:tgtEl>
                                          <p:spTgt spid="18544"/>
                                        </p:tgtEl>
                                      </p:cBhvr>
                                    </p:animEffect>
                                  </p:childTnLst>
                                </p:cTn>
                              </p:par>
                            </p:childTnLst>
                          </p:cTn>
                        </p:par>
                        <p:par>
                          <p:cTn id="904" fill="hold">
                            <p:stCondLst>
                              <p:cond delay="112500"/>
                            </p:stCondLst>
                            <p:childTnLst>
                              <p:par>
                                <p:cTn id="905" presetID="22" presetClass="entr" presetSubtype="2" fill="hold" nodeType="afterEffect">
                                  <p:stCondLst>
                                    <p:cond delay="0"/>
                                  </p:stCondLst>
                                  <p:childTnLst>
                                    <p:set>
                                      <p:cBhvr>
                                        <p:cTn id="906" dur="1" fill="hold">
                                          <p:stCondLst>
                                            <p:cond delay="0"/>
                                          </p:stCondLst>
                                        </p:cTn>
                                        <p:tgtEl>
                                          <p:spTgt spid="18545"/>
                                        </p:tgtEl>
                                        <p:attrNameLst>
                                          <p:attrName>style.visibility</p:attrName>
                                        </p:attrNameLst>
                                      </p:cBhvr>
                                      <p:to>
                                        <p:strVal val="visible"/>
                                      </p:to>
                                    </p:set>
                                    <p:animEffect transition="in" filter="wipe(right)">
                                      <p:cBhvr>
                                        <p:cTn id="907" dur="30"/>
                                        <p:tgtEl>
                                          <p:spTgt spid="18545"/>
                                        </p:tgtEl>
                                      </p:cBhvr>
                                    </p:animEffect>
                                  </p:childTnLst>
                                </p:cTn>
                              </p:par>
                            </p:childTnLst>
                          </p:cTn>
                        </p:par>
                        <p:par>
                          <p:cTn id="908" fill="hold">
                            <p:stCondLst>
                              <p:cond delay="113000"/>
                            </p:stCondLst>
                            <p:childTnLst>
                              <p:par>
                                <p:cTn id="909" presetID="22" presetClass="entr" presetSubtype="2" fill="hold" nodeType="afterEffect">
                                  <p:stCondLst>
                                    <p:cond delay="0"/>
                                  </p:stCondLst>
                                  <p:childTnLst>
                                    <p:set>
                                      <p:cBhvr>
                                        <p:cTn id="910" dur="1" fill="hold">
                                          <p:stCondLst>
                                            <p:cond delay="0"/>
                                          </p:stCondLst>
                                        </p:cTn>
                                        <p:tgtEl>
                                          <p:spTgt spid="18483"/>
                                        </p:tgtEl>
                                        <p:attrNameLst>
                                          <p:attrName>style.visibility</p:attrName>
                                        </p:attrNameLst>
                                      </p:cBhvr>
                                      <p:to>
                                        <p:strVal val="visible"/>
                                      </p:to>
                                    </p:set>
                                    <p:animEffect transition="in" filter="wipe(right)">
                                      <p:cBhvr>
                                        <p:cTn id="911" dur="30"/>
                                        <p:tgtEl>
                                          <p:spTgt spid="18483"/>
                                        </p:tgtEl>
                                      </p:cBhvr>
                                    </p:animEffect>
                                  </p:childTnLst>
                                </p:cTn>
                              </p:par>
                            </p:childTnLst>
                          </p:cTn>
                        </p:par>
                        <p:par>
                          <p:cTn id="912" fill="hold">
                            <p:stCondLst>
                              <p:cond delay="113500"/>
                            </p:stCondLst>
                            <p:childTnLst>
                              <p:par>
                                <p:cTn id="913" presetID="22" presetClass="entr" presetSubtype="4" fill="hold" nodeType="afterEffect">
                                  <p:stCondLst>
                                    <p:cond delay="0"/>
                                  </p:stCondLst>
                                  <p:childTnLst>
                                    <p:set>
                                      <p:cBhvr>
                                        <p:cTn id="914" dur="1" fill="hold">
                                          <p:stCondLst>
                                            <p:cond delay="0"/>
                                          </p:stCondLst>
                                        </p:cTn>
                                        <p:tgtEl>
                                          <p:spTgt spid="18484"/>
                                        </p:tgtEl>
                                        <p:attrNameLst>
                                          <p:attrName>style.visibility</p:attrName>
                                        </p:attrNameLst>
                                      </p:cBhvr>
                                      <p:to>
                                        <p:strVal val="visible"/>
                                      </p:to>
                                    </p:set>
                                    <p:animEffect transition="in" filter="wipe(down)">
                                      <p:cBhvr>
                                        <p:cTn id="915" dur="30"/>
                                        <p:tgtEl>
                                          <p:spTgt spid="18484"/>
                                        </p:tgtEl>
                                      </p:cBhvr>
                                    </p:animEffect>
                                  </p:childTnLst>
                                </p:cTn>
                              </p:par>
                            </p:childTnLst>
                          </p:cTn>
                        </p:par>
                        <p:par>
                          <p:cTn id="916" fill="hold">
                            <p:stCondLst>
                              <p:cond delay="114000"/>
                            </p:stCondLst>
                            <p:childTnLst>
                              <p:par>
                                <p:cTn id="917" presetID="22" presetClass="entr" presetSubtype="8" fill="hold" nodeType="afterEffect">
                                  <p:stCondLst>
                                    <p:cond delay="0"/>
                                  </p:stCondLst>
                                  <p:childTnLst>
                                    <p:set>
                                      <p:cBhvr>
                                        <p:cTn id="918" dur="1" fill="hold">
                                          <p:stCondLst>
                                            <p:cond delay="0"/>
                                          </p:stCondLst>
                                        </p:cTn>
                                        <p:tgtEl>
                                          <p:spTgt spid="18485"/>
                                        </p:tgtEl>
                                        <p:attrNameLst>
                                          <p:attrName>style.visibility</p:attrName>
                                        </p:attrNameLst>
                                      </p:cBhvr>
                                      <p:to>
                                        <p:strVal val="visible"/>
                                      </p:to>
                                    </p:set>
                                    <p:animEffect transition="in" filter="wipe(left)">
                                      <p:cBhvr>
                                        <p:cTn id="919" dur="30"/>
                                        <p:tgtEl>
                                          <p:spTgt spid="18485"/>
                                        </p:tgtEl>
                                      </p:cBhvr>
                                    </p:animEffect>
                                  </p:childTnLst>
                                </p:cTn>
                              </p:par>
                            </p:childTnLst>
                          </p:cTn>
                        </p:par>
                        <p:par>
                          <p:cTn id="920" fill="hold">
                            <p:stCondLst>
                              <p:cond delay="114500"/>
                            </p:stCondLst>
                            <p:childTnLst>
                              <p:par>
                                <p:cTn id="921" presetID="22" presetClass="entr" presetSubtype="2" fill="hold" nodeType="afterEffect">
                                  <p:stCondLst>
                                    <p:cond delay="0"/>
                                  </p:stCondLst>
                                  <p:childTnLst>
                                    <p:set>
                                      <p:cBhvr>
                                        <p:cTn id="922" dur="1" fill="hold">
                                          <p:stCondLst>
                                            <p:cond delay="0"/>
                                          </p:stCondLst>
                                        </p:cTn>
                                        <p:tgtEl>
                                          <p:spTgt spid="18486"/>
                                        </p:tgtEl>
                                        <p:attrNameLst>
                                          <p:attrName>style.visibility</p:attrName>
                                        </p:attrNameLst>
                                      </p:cBhvr>
                                      <p:to>
                                        <p:strVal val="visible"/>
                                      </p:to>
                                    </p:set>
                                    <p:animEffect transition="in" filter="wipe(right)">
                                      <p:cBhvr>
                                        <p:cTn id="923" dur="30"/>
                                        <p:tgtEl>
                                          <p:spTgt spid="18486"/>
                                        </p:tgtEl>
                                      </p:cBhvr>
                                    </p:animEffect>
                                  </p:childTnLst>
                                </p:cTn>
                              </p:par>
                            </p:childTnLst>
                          </p:cTn>
                        </p:par>
                        <p:par>
                          <p:cTn id="924" fill="hold">
                            <p:stCondLst>
                              <p:cond delay="115000"/>
                            </p:stCondLst>
                            <p:childTnLst>
                              <p:par>
                                <p:cTn id="925" presetID="22" presetClass="entr" presetSubtype="2" fill="hold" nodeType="afterEffect">
                                  <p:stCondLst>
                                    <p:cond delay="0"/>
                                  </p:stCondLst>
                                  <p:childTnLst>
                                    <p:set>
                                      <p:cBhvr>
                                        <p:cTn id="926" dur="1" fill="hold">
                                          <p:stCondLst>
                                            <p:cond delay="0"/>
                                          </p:stCondLst>
                                        </p:cTn>
                                        <p:tgtEl>
                                          <p:spTgt spid="18487"/>
                                        </p:tgtEl>
                                        <p:attrNameLst>
                                          <p:attrName>style.visibility</p:attrName>
                                        </p:attrNameLst>
                                      </p:cBhvr>
                                      <p:to>
                                        <p:strVal val="visible"/>
                                      </p:to>
                                    </p:set>
                                    <p:animEffect transition="in" filter="wipe(right)">
                                      <p:cBhvr>
                                        <p:cTn id="927" dur="30"/>
                                        <p:tgtEl>
                                          <p:spTgt spid="18487"/>
                                        </p:tgtEl>
                                      </p:cBhvr>
                                    </p:animEffect>
                                  </p:childTnLst>
                                </p:cTn>
                              </p:par>
                            </p:childTnLst>
                          </p:cTn>
                        </p:par>
                        <p:par>
                          <p:cTn id="928" fill="hold">
                            <p:stCondLst>
                              <p:cond delay="115500"/>
                            </p:stCondLst>
                            <p:childTnLst>
                              <p:par>
                                <p:cTn id="929" presetID="22" presetClass="entr" presetSubtype="2" fill="hold" nodeType="afterEffect">
                                  <p:stCondLst>
                                    <p:cond delay="0"/>
                                  </p:stCondLst>
                                  <p:childTnLst>
                                    <p:set>
                                      <p:cBhvr>
                                        <p:cTn id="930" dur="1" fill="hold">
                                          <p:stCondLst>
                                            <p:cond delay="0"/>
                                          </p:stCondLst>
                                        </p:cTn>
                                        <p:tgtEl>
                                          <p:spTgt spid="18488"/>
                                        </p:tgtEl>
                                        <p:attrNameLst>
                                          <p:attrName>style.visibility</p:attrName>
                                        </p:attrNameLst>
                                      </p:cBhvr>
                                      <p:to>
                                        <p:strVal val="visible"/>
                                      </p:to>
                                    </p:set>
                                    <p:animEffect transition="in" filter="wipe(right)">
                                      <p:cBhvr>
                                        <p:cTn id="931" dur="30"/>
                                        <p:tgtEl>
                                          <p:spTgt spid="18488"/>
                                        </p:tgtEl>
                                      </p:cBhvr>
                                    </p:animEffect>
                                  </p:childTnLst>
                                </p:cTn>
                              </p:par>
                            </p:childTnLst>
                          </p:cTn>
                        </p:par>
                        <p:par>
                          <p:cTn id="932" fill="hold">
                            <p:stCondLst>
                              <p:cond delay="116000"/>
                            </p:stCondLst>
                            <p:childTnLst>
                              <p:par>
                                <p:cTn id="933" presetID="22" presetClass="entr" presetSubtype="2" fill="hold" nodeType="afterEffect">
                                  <p:stCondLst>
                                    <p:cond delay="0"/>
                                  </p:stCondLst>
                                  <p:childTnLst>
                                    <p:set>
                                      <p:cBhvr>
                                        <p:cTn id="934" dur="1" fill="hold">
                                          <p:stCondLst>
                                            <p:cond delay="0"/>
                                          </p:stCondLst>
                                        </p:cTn>
                                        <p:tgtEl>
                                          <p:spTgt spid="18489"/>
                                        </p:tgtEl>
                                        <p:attrNameLst>
                                          <p:attrName>style.visibility</p:attrName>
                                        </p:attrNameLst>
                                      </p:cBhvr>
                                      <p:to>
                                        <p:strVal val="visible"/>
                                      </p:to>
                                    </p:set>
                                    <p:animEffect transition="in" filter="wipe(right)">
                                      <p:cBhvr>
                                        <p:cTn id="935" dur="30"/>
                                        <p:tgtEl>
                                          <p:spTgt spid="18489"/>
                                        </p:tgtEl>
                                      </p:cBhvr>
                                    </p:animEffect>
                                  </p:childTnLst>
                                </p:cTn>
                              </p:par>
                            </p:childTnLst>
                          </p:cTn>
                        </p:par>
                        <p:par>
                          <p:cTn id="936" fill="hold">
                            <p:stCondLst>
                              <p:cond delay="116500"/>
                            </p:stCondLst>
                            <p:childTnLst>
                              <p:par>
                                <p:cTn id="937" presetID="22" presetClass="entr" presetSubtype="4" fill="hold" nodeType="afterEffect">
                                  <p:stCondLst>
                                    <p:cond delay="0"/>
                                  </p:stCondLst>
                                  <p:childTnLst>
                                    <p:set>
                                      <p:cBhvr>
                                        <p:cTn id="938" dur="1" fill="hold">
                                          <p:stCondLst>
                                            <p:cond delay="0"/>
                                          </p:stCondLst>
                                        </p:cTn>
                                        <p:tgtEl>
                                          <p:spTgt spid="18490"/>
                                        </p:tgtEl>
                                        <p:attrNameLst>
                                          <p:attrName>style.visibility</p:attrName>
                                        </p:attrNameLst>
                                      </p:cBhvr>
                                      <p:to>
                                        <p:strVal val="visible"/>
                                      </p:to>
                                    </p:set>
                                    <p:animEffect transition="in" filter="wipe(down)">
                                      <p:cBhvr>
                                        <p:cTn id="939" dur="30"/>
                                        <p:tgtEl>
                                          <p:spTgt spid="18490"/>
                                        </p:tgtEl>
                                      </p:cBhvr>
                                    </p:animEffect>
                                  </p:childTnLst>
                                </p:cTn>
                              </p:par>
                            </p:childTnLst>
                          </p:cTn>
                        </p:par>
                        <p:par>
                          <p:cTn id="940" fill="hold">
                            <p:stCondLst>
                              <p:cond delay="117000"/>
                            </p:stCondLst>
                            <p:childTnLst>
                              <p:par>
                                <p:cTn id="941" presetID="22" presetClass="entr" presetSubtype="8" fill="hold" nodeType="afterEffect">
                                  <p:stCondLst>
                                    <p:cond delay="0"/>
                                  </p:stCondLst>
                                  <p:childTnLst>
                                    <p:set>
                                      <p:cBhvr>
                                        <p:cTn id="942" dur="1" fill="hold">
                                          <p:stCondLst>
                                            <p:cond delay="0"/>
                                          </p:stCondLst>
                                        </p:cTn>
                                        <p:tgtEl>
                                          <p:spTgt spid="18491"/>
                                        </p:tgtEl>
                                        <p:attrNameLst>
                                          <p:attrName>style.visibility</p:attrName>
                                        </p:attrNameLst>
                                      </p:cBhvr>
                                      <p:to>
                                        <p:strVal val="visible"/>
                                      </p:to>
                                    </p:set>
                                    <p:animEffect transition="in" filter="wipe(left)">
                                      <p:cBhvr>
                                        <p:cTn id="943" dur="30"/>
                                        <p:tgtEl>
                                          <p:spTgt spid="18491"/>
                                        </p:tgtEl>
                                      </p:cBhvr>
                                    </p:animEffect>
                                  </p:childTnLst>
                                </p:cTn>
                              </p:par>
                            </p:childTnLst>
                          </p:cTn>
                        </p:par>
                        <p:par>
                          <p:cTn id="944" fill="hold">
                            <p:stCondLst>
                              <p:cond delay="117500"/>
                            </p:stCondLst>
                            <p:childTnLst>
                              <p:par>
                                <p:cTn id="945" presetID="22" presetClass="entr" presetSubtype="8" fill="hold" nodeType="afterEffect">
                                  <p:stCondLst>
                                    <p:cond delay="0"/>
                                  </p:stCondLst>
                                  <p:childTnLst>
                                    <p:set>
                                      <p:cBhvr>
                                        <p:cTn id="946" dur="1" fill="hold">
                                          <p:stCondLst>
                                            <p:cond delay="0"/>
                                          </p:stCondLst>
                                        </p:cTn>
                                        <p:tgtEl>
                                          <p:spTgt spid="18492"/>
                                        </p:tgtEl>
                                        <p:attrNameLst>
                                          <p:attrName>style.visibility</p:attrName>
                                        </p:attrNameLst>
                                      </p:cBhvr>
                                      <p:to>
                                        <p:strVal val="visible"/>
                                      </p:to>
                                    </p:set>
                                    <p:animEffect transition="in" filter="wipe(left)">
                                      <p:cBhvr>
                                        <p:cTn id="947" dur="30"/>
                                        <p:tgtEl>
                                          <p:spTgt spid="18492"/>
                                        </p:tgtEl>
                                      </p:cBhvr>
                                    </p:animEffect>
                                  </p:childTnLst>
                                </p:cTn>
                              </p:par>
                            </p:childTnLst>
                          </p:cTn>
                        </p:par>
                        <p:par>
                          <p:cTn id="948" fill="hold">
                            <p:stCondLst>
                              <p:cond delay="118000"/>
                            </p:stCondLst>
                            <p:childTnLst>
                              <p:par>
                                <p:cTn id="949" presetID="22" presetClass="entr" presetSubtype="8" fill="hold" nodeType="afterEffect">
                                  <p:stCondLst>
                                    <p:cond delay="0"/>
                                  </p:stCondLst>
                                  <p:childTnLst>
                                    <p:set>
                                      <p:cBhvr>
                                        <p:cTn id="950" dur="1" fill="hold">
                                          <p:stCondLst>
                                            <p:cond delay="0"/>
                                          </p:stCondLst>
                                        </p:cTn>
                                        <p:tgtEl>
                                          <p:spTgt spid="18493"/>
                                        </p:tgtEl>
                                        <p:attrNameLst>
                                          <p:attrName>style.visibility</p:attrName>
                                        </p:attrNameLst>
                                      </p:cBhvr>
                                      <p:to>
                                        <p:strVal val="visible"/>
                                      </p:to>
                                    </p:set>
                                    <p:animEffect transition="in" filter="wipe(left)">
                                      <p:cBhvr>
                                        <p:cTn id="951" dur="30"/>
                                        <p:tgtEl>
                                          <p:spTgt spid="18493"/>
                                        </p:tgtEl>
                                      </p:cBhvr>
                                    </p:animEffect>
                                  </p:childTnLst>
                                </p:cTn>
                              </p:par>
                            </p:childTnLst>
                          </p:cTn>
                        </p:par>
                        <p:par>
                          <p:cTn id="952" fill="hold">
                            <p:stCondLst>
                              <p:cond delay="118500"/>
                            </p:stCondLst>
                            <p:childTnLst>
                              <p:par>
                                <p:cTn id="953" presetID="22" presetClass="entr" presetSubtype="8" fill="hold" nodeType="afterEffect">
                                  <p:stCondLst>
                                    <p:cond delay="0"/>
                                  </p:stCondLst>
                                  <p:childTnLst>
                                    <p:set>
                                      <p:cBhvr>
                                        <p:cTn id="954" dur="1" fill="hold">
                                          <p:stCondLst>
                                            <p:cond delay="0"/>
                                          </p:stCondLst>
                                        </p:cTn>
                                        <p:tgtEl>
                                          <p:spTgt spid="18494"/>
                                        </p:tgtEl>
                                        <p:attrNameLst>
                                          <p:attrName>style.visibility</p:attrName>
                                        </p:attrNameLst>
                                      </p:cBhvr>
                                      <p:to>
                                        <p:strVal val="visible"/>
                                      </p:to>
                                    </p:set>
                                    <p:animEffect transition="in" filter="wipe(left)">
                                      <p:cBhvr>
                                        <p:cTn id="955" dur="30"/>
                                        <p:tgtEl>
                                          <p:spTgt spid="18494"/>
                                        </p:tgtEl>
                                      </p:cBhvr>
                                    </p:animEffect>
                                  </p:childTnLst>
                                </p:cTn>
                              </p:par>
                            </p:childTnLst>
                          </p:cTn>
                        </p:par>
                        <p:par>
                          <p:cTn id="956" fill="hold">
                            <p:stCondLst>
                              <p:cond delay="119000"/>
                            </p:stCondLst>
                            <p:childTnLst>
                              <p:par>
                                <p:cTn id="957" presetID="22" presetClass="entr" presetSubtype="2" fill="hold" nodeType="afterEffect">
                                  <p:stCondLst>
                                    <p:cond delay="0"/>
                                  </p:stCondLst>
                                  <p:childTnLst>
                                    <p:set>
                                      <p:cBhvr>
                                        <p:cTn id="958" dur="1" fill="hold">
                                          <p:stCondLst>
                                            <p:cond delay="0"/>
                                          </p:stCondLst>
                                        </p:cTn>
                                        <p:tgtEl>
                                          <p:spTgt spid="18495"/>
                                        </p:tgtEl>
                                        <p:attrNameLst>
                                          <p:attrName>style.visibility</p:attrName>
                                        </p:attrNameLst>
                                      </p:cBhvr>
                                      <p:to>
                                        <p:strVal val="visible"/>
                                      </p:to>
                                    </p:set>
                                    <p:animEffect transition="in" filter="wipe(right)">
                                      <p:cBhvr>
                                        <p:cTn id="959" dur="30"/>
                                        <p:tgtEl>
                                          <p:spTgt spid="18495"/>
                                        </p:tgtEl>
                                      </p:cBhvr>
                                    </p:animEffect>
                                  </p:childTnLst>
                                </p:cTn>
                              </p:par>
                            </p:childTnLst>
                          </p:cTn>
                        </p:par>
                        <p:par>
                          <p:cTn id="960" fill="hold">
                            <p:stCondLst>
                              <p:cond delay="119500"/>
                            </p:stCondLst>
                            <p:childTnLst>
                              <p:par>
                                <p:cTn id="961" presetID="22" presetClass="entr" presetSubtype="4" fill="hold" nodeType="afterEffect">
                                  <p:stCondLst>
                                    <p:cond delay="0"/>
                                  </p:stCondLst>
                                  <p:childTnLst>
                                    <p:set>
                                      <p:cBhvr>
                                        <p:cTn id="962" dur="1" fill="hold">
                                          <p:stCondLst>
                                            <p:cond delay="0"/>
                                          </p:stCondLst>
                                        </p:cTn>
                                        <p:tgtEl>
                                          <p:spTgt spid="18496"/>
                                        </p:tgtEl>
                                        <p:attrNameLst>
                                          <p:attrName>style.visibility</p:attrName>
                                        </p:attrNameLst>
                                      </p:cBhvr>
                                      <p:to>
                                        <p:strVal val="visible"/>
                                      </p:to>
                                    </p:set>
                                    <p:animEffect transition="in" filter="wipe(down)">
                                      <p:cBhvr>
                                        <p:cTn id="963" dur="30"/>
                                        <p:tgtEl>
                                          <p:spTgt spid="18496"/>
                                        </p:tgtEl>
                                      </p:cBhvr>
                                    </p:animEffect>
                                  </p:childTnLst>
                                </p:cTn>
                              </p:par>
                            </p:childTnLst>
                          </p:cTn>
                        </p:par>
                        <p:par>
                          <p:cTn id="964" fill="hold">
                            <p:stCondLst>
                              <p:cond delay="120000"/>
                            </p:stCondLst>
                            <p:childTnLst>
                              <p:par>
                                <p:cTn id="965" presetID="22" presetClass="entr" presetSubtype="8" fill="hold" nodeType="afterEffect">
                                  <p:stCondLst>
                                    <p:cond delay="0"/>
                                  </p:stCondLst>
                                  <p:childTnLst>
                                    <p:set>
                                      <p:cBhvr>
                                        <p:cTn id="966" dur="1" fill="hold">
                                          <p:stCondLst>
                                            <p:cond delay="0"/>
                                          </p:stCondLst>
                                        </p:cTn>
                                        <p:tgtEl>
                                          <p:spTgt spid="18497"/>
                                        </p:tgtEl>
                                        <p:attrNameLst>
                                          <p:attrName>style.visibility</p:attrName>
                                        </p:attrNameLst>
                                      </p:cBhvr>
                                      <p:to>
                                        <p:strVal val="visible"/>
                                      </p:to>
                                    </p:set>
                                    <p:animEffect transition="in" filter="wipe(left)">
                                      <p:cBhvr>
                                        <p:cTn id="967" dur="30"/>
                                        <p:tgtEl>
                                          <p:spTgt spid="18497"/>
                                        </p:tgtEl>
                                      </p:cBhvr>
                                    </p:animEffect>
                                  </p:childTnLst>
                                </p:cTn>
                              </p:par>
                            </p:childTnLst>
                          </p:cTn>
                        </p:par>
                        <p:par>
                          <p:cTn id="968" fill="hold">
                            <p:stCondLst>
                              <p:cond delay="120500"/>
                            </p:stCondLst>
                            <p:childTnLst>
                              <p:par>
                                <p:cTn id="969" presetID="22" presetClass="entr" presetSubtype="2" fill="hold" nodeType="afterEffect">
                                  <p:stCondLst>
                                    <p:cond delay="0"/>
                                  </p:stCondLst>
                                  <p:childTnLst>
                                    <p:set>
                                      <p:cBhvr>
                                        <p:cTn id="970" dur="1" fill="hold">
                                          <p:stCondLst>
                                            <p:cond delay="0"/>
                                          </p:stCondLst>
                                        </p:cTn>
                                        <p:tgtEl>
                                          <p:spTgt spid="18498"/>
                                        </p:tgtEl>
                                        <p:attrNameLst>
                                          <p:attrName>style.visibility</p:attrName>
                                        </p:attrNameLst>
                                      </p:cBhvr>
                                      <p:to>
                                        <p:strVal val="visible"/>
                                      </p:to>
                                    </p:set>
                                    <p:animEffect transition="in" filter="wipe(right)">
                                      <p:cBhvr>
                                        <p:cTn id="971" dur="30"/>
                                        <p:tgtEl>
                                          <p:spTgt spid="18498"/>
                                        </p:tgtEl>
                                      </p:cBhvr>
                                    </p:animEffect>
                                  </p:childTnLst>
                                </p:cTn>
                              </p:par>
                            </p:childTnLst>
                          </p:cTn>
                        </p:par>
                        <p:par>
                          <p:cTn id="972" fill="hold">
                            <p:stCondLst>
                              <p:cond delay="121000"/>
                            </p:stCondLst>
                            <p:childTnLst>
                              <p:par>
                                <p:cTn id="973" presetID="22" presetClass="entr" presetSubtype="2" fill="hold" nodeType="afterEffect">
                                  <p:stCondLst>
                                    <p:cond delay="0"/>
                                  </p:stCondLst>
                                  <p:childTnLst>
                                    <p:set>
                                      <p:cBhvr>
                                        <p:cTn id="974" dur="1" fill="hold">
                                          <p:stCondLst>
                                            <p:cond delay="0"/>
                                          </p:stCondLst>
                                        </p:cTn>
                                        <p:tgtEl>
                                          <p:spTgt spid="18499"/>
                                        </p:tgtEl>
                                        <p:attrNameLst>
                                          <p:attrName>style.visibility</p:attrName>
                                        </p:attrNameLst>
                                      </p:cBhvr>
                                      <p:to>
                                        <p:strVal val="visible"/>
                                      </p:to>
                                    </p:set>
                                    <p:animEffect transition="in" filter="wipe(right)">
                                      <p:cBhvr>
                                        <p:cTn id="975" dur="30"/>
                                        <p:tgtEl>
                                          <p:spTgt spid="18499"/>
                                        </p:tgtEl>
                                      </p:cBhvr>
                                    </p:animEffect>
                                  </p:childTnLst>
                                </p:cTn>
                              </p:par>
                            </p:childTnLst>
                          </p:cTn>
                        </p:par>
                        <p:par>
                          <p:cTn id="976" fill="hold">
                            <p:stCondLst>
                              <p:cond delay="121500"/>
                            </p:stCondLst>
                            <p:childTnLst>
                              <p:par>
                                <p:cTn id="977" presetID="22" presetClass="entr" presetSubtype="2" fill="hold" nodeType="afterEffect">
                                  <p:stCondLst>
                                    <p:cond delay="0"/>
                                  </p:stCondLst>
                                  <p:childTnLst>
                                    <p:set>
                                      <p:cBhvr>
                                        <p:cTn id="978" dur="1" fill="hold">
                                          <p:stCondLst>
                                            <p:cond delay="0"/>
                                          </p:stCondLst>
                                        </p:cTn>
                                        <p:tgtEl>
                                          <p:spTgt spid="18500"/>
                                        </p:tgtEl>
                                        <p:attrNameLst>
                                          <p:attrName>style.visibility</p:attrName>
                                        </p:attrNameLst>
                                      </p:cBhvr>
                                      <p:to>
                                        <p:strVal val="visible"/>
                                      </p:to>
                                    </p:set>
                                    <p:animEffect transition="in" filter="wipe(right)">
                                      <p:cBhvr>
                                        <p:cTn id="979" dur="30"/>
                                        <p:tgtEl>
                                          <p:spTgt spid="18500"/>
                                        </p:tgtEl>
                                      </p:cBhvr>
                                    </p:animEffect>
                                  </p:childTnLst>
                                </p:cTn>
                              </p:par>
                            </p:childTnLst>
                          </p:cTn>
                        </p:par>
                        <p:par>
                          <p:cTn id="980" fill="hold">
                            <p:stCondLst>
                              <p:cond delay="122000"/>
                            </p:stCondLst>
                            <p:childTnLst>
                              <p:par>
                                <p:cTn id="981" presetID="22" presetClass="entr" presetSubtype="2" fill="hold" nodeType="afterEffect">
                                  <p:stCondLst>
                                    <p:cond delay="0"/>
                                  </p:stCondLst>
                                  <p:childTnLst>
                                    <p:set>
                                      <p:cBhvr>
                                        <p:cTn id="982" dur="1" fill="hold">
                                          <p:stCondLst>
                                            <p:cond delay="0"/>
                                          </p:stCondLst>
                                        </p:cTn>
                                        <p:tgtEl>
                                          <p:spTgt spid="18501"/>
                                        </p:tgtEl>
                                        <p:attrNameLst>
                                          <p:attrName>style.visibility</p:attrName>
                                        </p:attrNameLst>
                                      </p:cBhvr>
                                      <p:to>
                                        <p:strVal val="visible"/>
                                      </p:to>
                                    </p:set>
                                    <p:animEffect transition="in" filter="wipe(right)">
                                      <p:cBhvr>
                                        <p:cTn id="983" dur="30"/>
                                        <p:tgtEl>
                                          <p:spTgt spid="18501"/>
                                        </p:tgtEl>
                                      </p:cBhvr>
                                    </p:animEffect>
                                  </p:childTnLst>
                                </p:cTn>
                              </p:par>
                            </p:childTnLst>
                          </p:cTn>
                        </p:par>
                        <p:par>
                          <p:cTn id="984" fill="hold">
                            <p:stCondLst>
                              <p:cond delay="122500"/>
                            </p:stCondLst>
                            <p:childTnLst>
                              <p:par>
                                <p:cTn id="985" presetID="22" presetClass="entr" presetSubtype="2" fill="hold" nodeType="afterEffect">
                                  <p:stCondLst>
                                    <p:cond delay="0"/>
                                  </p:stCondLst>
                                  <p:childTnLst>
                                    <p:set>
                                      <p:cBhvr>
                                        <p:cTn id="986" dur="1" fill="hold">
                                          <p:stCondLst>
                                            <p:cond delay="0"/>
                                          </p:stCondLst>
                                        </p:cTn>
                                        <p:tgtEl>
                                          <p:spTgt spid="18502"/>
                                        </p:tgtEl>
                                        <p:attrNameLst>
                                          <p:attrName>style.visibility</p:attrName>
                                        </p:attrNameLst>
                                      </p:cBhvr>
                                      <p:to>
                                        <p:strVal val="visible"/>
                                      </p:to>
                                    </p:set>
                                    <p:animEffect transition="in" filter="wipe(right)">
                                      <p:cBhvr>
                                        <p:cTn id="987" dur="30"/>
                                        <p:tgtEl>
                                          <p:spTgt spid="18502"/>
                                        </p:tgtEl>
                                      </p:cBhvr>
                                    </p:animEffect>
                                  </p:childTnLst>
                                </p:cTn>
                              </p:par>
                            </p:childTnLst>
                          </p:cTn>
                        </p:par>
                        <p:par>
                          <p:cTn id="988" fill="hold">
                            <p:stCondLst>
                              <p:cond delay="123000"/>
                            </p:stCondLst>
                            <p:childTnLst>
                              <p:par>
                                <p:cTn id="989" presetID="22" presetClass="entr" presetSubtype="8" fill="hold" nodeType="afterEffect">
                                  <p:stCondLst>
                                    <p:cond delay="0"/>
                                  </p:stCondLst>
                                  <p:childTnLst>
                                    <p:set>
                                      <p:cBhvr>
                                        <p:cTn id="990" dur="1" fill="hold">
                                          <p:stCondLst>
                                            <p:cond delay="0"/>
                                          </p:stCondLst>
                                        </p:cTn>
                                        <p:tgtEl>
                                          <p:spTgt spid="18503"/>
                                        </p:tgtEl>
                                        <p:attrNameLst>
                                          <p:attrName>style.visibility</p:attrName>
                                        </p:attrNameLst>
                                      </p:cBhvr>
                                      <p:to>
                                        <p:strVal val="visible"/>
                                      </p:to>
                                    </p:set>
                                    <p:animEffect transition="in" filter="wipe(left)">
                                      <p:cBhvr>
                                        <p:cTn id="991" dur="30"/>
                                        <p:tgtEl>
                                          <p:spTgt spid="18503"/>
                                        </p:tgtEl>
                                      </p:cBhvr>
                                    </p:animEffect>
                                  </p:childTnLst>
                                </p:cTn>
                              </p:par>
                            </p:childTnLst>
                          </p:cTn>
                        </p:par>
                        <p:par>
                          <p:cTn id="992" fill="hold">
                            <p:stCondLst>
                              <p:cond delay="123500"/>
                            </p:stCondLst>
                            <p:childTnLst>
                              <p:par>
                                <p:cTn id="993" presetID="22" presetClass="entr" presetSubtype="2" fill="hold" nodeType="afterEffect">
                                  <p:stCondLst>
                                    <p:cond delay="0"/>
                                  </p:stCondLst>
                                  <p:childTnLst>
                                    <p:set>
                                      <p:cBhvr>
                                        <p:cTn id="994" dur="1" fill="hold">
                                          <p:stCondLst>
                                            <p:cond delay="0"/>
                                          </p:stCondLst>
                                        </p:cTn>
                                        <p:tgtEl>
                                          <p:spTgt spid="18504"/>
                                        </p:tgtEl>
                                        <p:attrNameLst>
                                          <p:attrName>style.visibility</p:attrName>
                                        </p:attrNameLst>
                                      </p:cBhvr>
                                      <p:to>
                                        <p:strVal val="visible"/>
                                      </p:to>
                                    </p:set>
                                    <p:animEffect transition="in" filter="wipe(right)">
                                      <p:cBhvr>
                                        <p:cTn id="995" dur="30"/>
                                        <p:tgtEl>
                                          <p:spTgt spid="18504"/>
                                        </p:tgtEl>
                                      </p:cBhvr>
                                    </p:animEffect>
                                  </p:childTnLst>
                                </p:cTn>
                              </p:par>
                            </p:childTnLst>
                          </p:cTn>
                        </p:par>
                        <p:par>
                          <p:cTn id="996" fill="hold">
                            <p:stCondLst>
                              <p:cond delay="124000"/>
                            </p:stCondLst>
                            <p:childTnLst>
                              <p:par>
                                <p:cTn id="997" presetID="22" presetClass="entr" presetSubtype="2" fill="hold" nodeType="afterEffect">
                                  <p:stCondLst>
                                    <p:cond delay="0"/>
                                  </p:stCondLst>
                                  <p:childTnLst>
                                    <p:set>
                                      <p:cBhvr>
                                        <p:cTn id="998" dur="1" fill="hold">
                                          <p:stCondLst>
                                            <p:cond delay="0"/>
                                          </p:stCondLst>
                                        </p:cTn>
                                        <p:tgtEl>
                                          <p:spTgt spid="18505"/>
                                        </p:tgtEl>
                                        <p:attrNameLst>
                                          <p:attrName>style.visibility</p:attrName>
                                        </p:attrNameLst>
                                      </p:cBhvr>
                                      <p:to>
                                        <p:strVal val="visible"/>
                                      </p:to>
                                    </p:set>
                                    <p:animEffect transition="in" filter="wipe(right)">
                                      <p:cBhvr>
                                        <p:cTn id="999" dur="30"/>
                                        <p:tgtEl>
                                          <p:spTgt spid="18505"/>
                                        </p:tgtEl>
                                      </p:cBhvr>
                                    </p:animEffect>
                                  </p:childTnLst>
                                </p:cTn>
                              </p:par>
                            </p:childTnLst>
                          </p:cTn>
                        </p:par>
                        <p:par>
                          <p:cTn id="1000" fill="hold">
                            <p:stCondLst>
                              <p:cond delay="124500"/>
                            </p:stCondLst>
                            <p:childTnLst>
                              <p:par>
                                <p:cTn id="1001" presetID="22" presetClass="entr" presetSubtype="2" fill="hold" nodeType="afterEffect">
                                  <p:stCondLst>
                                    <p:cond delay="0"/>
                                  </p:stCondLst>
                                  <p:childTnLst>
                                    <p:set>
                                      <p:cBhvr>
                                        <p:cTn id="1002" dur="1" fill="hold">
                                          <p:stCondLst>
                                            <p:cond delay="0"/>
                                          </p:stCondLst>
                                        </p:cTn>
                                        <p:tgtEl>
                                          <p:spTgt spid="18506"/>
                                        </p:tgtEl>
                                        <p:attrNameLst>
                                          <p:attrName>style.visibility</p:attrName>
                                        </p:attrNameLst>
                                      </p:cBhvr>
                                      <p:to>
                                        <p:strVal val="visible"/>
                                      </p:to>
                                    </p:set>
                                    <p:animEffect transition="in" filter="wipe(right)">
                                      <p:cBhvr>
                                        <p:cTn id="1003" dur="30"/>
                                        <p:tgtEl>
                                          <p:spTgt spid="18506"/>
                                        </p:tgtEl>
                                      </p:cBhvr>
                                    </p:animEffect>
                                  </p:childTnLst>
                                </p:cTn>
                              </p:par>
                            </p:childTnLst>
                          </p:cTn>
                        </p:par>
                        <p:par>
                          <p:cTn id="1004" fill="hold">
                            <p:stCondLst>
                              <p:cond delay="125000"/>
                            </p:stCondLst>
                            <p:childTnLst>
                              <p:par>
                                <p:cTn id="1005" presetID="22" presetClass="entr" presetSubtype="2" fill="hold" nodeType="afterEffect">
                                  <p:stCondLst>
                                    <p:cond delay="0"/>
                                  </p:stCondLst>
                                  <p:childTnLst>
                                    <p:set>
                                      <p:cBhvr>
                                        <p:cTn id="1006" dur="1" fill="hold">
                                          <p:stCondLst>
                                            <p:cond delay="0"/>
                                          </p:stCondLst>
                                        </p:cTn>
                                        <p:tgtEl>
                                          <p:spTgt spid="18507"/>
                                        </p:tgtEl>
                                        <p:attrNameLst>
                                          <p:attrName>style.visibility</p:attrName>
                                        </p:attrNameLst>
                                      </p:cBhvr>
                                      <p:to>
                                        <p:strVal val="visible"/>
                                      </p:to>
                                    </p:set>
                                    <p:animEffect transition="in" filter="wipe(right)">
                                      <p:cBhvr>
                                        <p:cTn id="1007" dur="30"/>
                                        <p:tgtEl>
                                          <p:spTgt spid="18507"/>
                                        </p:tgtEl>
                                      </p:cBhvr>
                                    </p:animEffect>
                                  </p:childTnLst>
                                </p:cTn>
                              </p:par>
                            </p:childTnLst>
                          </p:cTn>
                        </p:par>
                        <p:par>
                          <p:cTn id="1008" fill="hold">
                            <p:stCondLst>
                              <p:cond delay="125500"/>
                            </p:stCondLst>
                            <p:childTnLst>
                              <p:par>
                                <p:cTn id="1009" presetID="22" presetClass="entr" presetSubtype="2" fill="hold" nodeType="afterEffect">
                                  <p:stCondLst>
                                    <p:cond delay="0"/>
                                  </p:stCondLst>
                                  <p:childTnLst>
                                    <p:set>
                                      <p:cBhvr>
                                        <p:cTn id="1010" dur="1" fill="hold">
                                          <p:stCondLst>
                                            <p:cond delay="0"/>
                                          </p:stCondLst>
                                        </p:cTn>
                                        <p:tgtEl>
                                          <p:spTgt spid="18508"/>
                                        </p:tgtEl>
                                        <p:attrNameLst>
                                          <p:attrName>style.visibility</p:attrName>
                                        </p:attrNameLst>
                                      </p:cBhvr>
                                      <p:to>
                                        <p:strVal val="visible"/>
                                      </p:to>
                                    </p:set>
                                    <p:animEffect transition="in" filter="wipe(right)">
                                      <p:cBhvr>
                                        <p:cTn id="1011" dur="30"/>
                                        <p:tgtEl>
                                          <p:spTgt spid="18508"/>
                                        </p:tgtEl>
                                      </p:cBhvr>
                                    </p:animEffect>
                                  </p:childTnLst>
                                </p:cTn>
                              </p:par>
                            </p:childTnLst>
                          </p:cTn>
                        </p:par>
                        <p:par>
                          <p:cTn id="1012" fill="hold">
                            <p:stCondLst>
                              <p:cond delay="126000"/>
                            </p:stCondLst>
                            <p:childTnLst>
                              <p:par>
                                <p:cTn id="1013" presetID="22" presetClass="entr" presetSubtype="8" fill="hold" nodeType="afterEffect">
                                  <p:stCondLst>
                                    <p:cond delay="0"/>
                                  </p:stCondLst>
                                  <p:childTnLst>
                                    <p:set>
                                      <p:cBhvr>
                                        <p:cTn id="1014" dur="1" fill="hold">
                                          <p:stCondLst>
                                            <p:cond delay="0"/>
                                          </p:stCondLst>
                                        </p:cTn>
                                        <p:tgtEl>
                                          <p:spTgt spid="18509"/>
                                        </p:tgtEl>
                                        <p:attrNameLst>
                                          <p:attrName>style.visibility</p:attrName>
                                        </p:attrNameLst>
                                      </p:cBhvr>
                                      <p:to>
                                        <p:strVal val="visible"/>
                                      </p:to>
                                    </p:set>
                                    <p:animEffect transition="in" filter="wipe(left)">
                                      <p:cBhvr>
                                        <p:cTn id="1015" dur="30"/>
                                        <p:tgtEl>
                                          <p:spTgt spid="18509"/>
                                        </p:tgtEl>
                                      </p:cBhvr>
                                    </p:animEffect>
                                  </p:childTnLst>
                                </p:cTn>
                              </p:par>
                            </p:childTnLst>
                          </p:cTn>
                        </p:par>
                        <p:par>
                          <p:cTn id="1016" fill="hold">
                            <p:stCondLst>
                              <p:cond delay="126500"/>
                            </p:stCondLst>
                            <p:childTnLst>
                              <p:par>
                                <p:cTn id="1017" presetID="22" presetClass="entr" presetSubtype="2" fill="hold" nodeType="afterEffect">
                                  <p:stCondLst>
                                    <p:cond delay="0"/>
                                  </p:stCondLst>
                                  <p:childTnLst>
                                    <p:set>
                                      <p:cBhvr>
                                        <p:cTn id="1018" dur="1" fill="hold">
                                          <p:stCondLst>
                                            <p:cond delay="0"/>
                                          </p:stCondLst>
                                        </p:cTn>
                                        <p:tgtEl>
                                          <p:spTgt spid="18510"/>
                                        </p:tgtEl>
                                        <p:attrNameLst>
                                          <p:attrName>style.visibility</p:attrName>
                                        </p:attrNameLst>
                                      </p:cBhvr>
                                      <p:to>
                                        <p:strVal val="visible"/>
                                      </p:to>
                                    </p:set>
                                    <p:animEffect transition="in" filter="wipe(right)">
                                      <p:cBhvr>
                                        <p:cTn id="1019" dur="30"/>
                                        <p:tgtEl>
                                          <p:spTgt spid="18510"/>
                                        </p:tgtEl>
                                      </p:cBhvr>
                                    </p:animEffect>
                                  </p:childTnLst>
                                </p:cTn>
                              </p:par>
                            </p:childTnLst>
                          </p:cTn>
                        </p:par>
                        <p:par>
                          <p:cTn id="1020" fill="hold">
                            <p:stCondLst>
                              <p:cond delay="127000"/>
                            </p:stCondLst>
                            <p:childTnLst>
                              <p:par>
                                <p:cTn id="1021" presetID="22" presetClass="entr" presetSubtype="2" fill="hold" nodeType="afterEffect">
                                  <p:stCondLst>
                                    <p:cond delay="0"/>
                                  </p:stCondLst>
                                  <p:childTnLst>
                                    <p:set>
                                      <p:cBhvr>
                                        <p:cTn id="1022" dur="1" fill="hold">
                                          <p:stCondLst>
                                            <p:cond delay="0"/>
                                          </p:stCondLst>
                                        </p:cTn>
                                        <p:tgtEl>
                                          <p:spTgt spid="18511"/>
                                        </p:tgtEl>
                                        <p:attrNameLst>
                                          <p:attrName>style.visibility</p:attrName>
                                        </p:attrNameLst>
                                      </p:cBhvr>
                                      <p:to>
                                        <p:strVal val="visible"/>
                                      </p:to>
                                    </p:set>
                                    <p:animEffect transition="in" filter="wipe(right)">
                                      <p:cBhvr>
                                        <p:cTn id="1023" dur="30"/>
                                        <p:tgtEl>
                                          <p:spTgt spid="18511"/>
                                        </p:tgtEl>
                                      </p:cBhvr>
                                    </p:animEffect>
                                  </p:childTnLst>
                                </p:cTn>
                              </p:par>
                            </p:childTnLst>
                          </p:cTn>
                        </p:par>
                        <p:par>
                          <p:cTn id="1024" fill="hold">
                            <p:stCondLst>
                              <p:cond delay="127500"/>
                            </p:stCondLst>
                            <p:childTnLst>
                              <p:par>
                                <p:cTn id="1025" presetID="22" presetClass="entr" presetSubtype="2" fill="hold" nodeType="afterEffect">
                                  <p:stCondLst>
                                    <p:cond delay="0"/>
                                  </p:stCondLst>
                                  <p:childTnLst>
                                    <p:set>
                                      <p:cBhvr>
                                        <p:cTn id="1026" dur="1" fill="hold">
                                          <p:stCondLst>
                                            <p:cond delay="0"/>
                                          </p:stCondLst>
                                        </p:cTn>
                                        <p:tgtEl>
                                          <p:spTgt spid="18512"/>
                                        </p:tgtEl>
                                        <p:attrNameLst>
                                          <p:attrName>style.visibility</p:attrName>
                                        </p:attrNameLst>
                                      </p:cBhvr>
                                      <p:to>
                                        <p:strVal val="visible"/>
                                      </p:to>
                                    </p:set>
                                    <p:animEffect transition="in" filter="wipe(right)">
                                      <p:cBhvr>
                                        <p:cTn id="1027" dur="30"/>
                                        <p:tgtEl>
                                          <p:spTgt spid="18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直接连接符 19457"/>
          <p:cNvSpPr/>
          <p:nvPr/>
        </p:nvSpPr>
        <p:spPr>
          <a:xfrm>
            <a:off x="4576763" y="2548573"/>
            <a:ext cx="1519237" cy="1746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35" name="直接连接符 19458"/>
          <p:cNvSpPr/>
          <p:nvPr/>
        </p:nvSpPr>
        <p:spPr>
          <a:xfrm>
            <a:off x="7502525" y="5447348"/>
            <a:ext cx="1531938" cy="1746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36" name="矩形 19459"/>
          <p:cNvSpPr/>
          <p:nvPr/>
        </p:nvSpPr>
        <p:spPr>
          <a:xfrm>
            <a:off x="3175000" y="930910"/>
            <a:ext cx="1457325" cy="1446213"/>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37" name="直接连接符 19460"/>
          <p:cNvSpPr/>
          <p:nvPr/>
        </p:nvSpPr>
        <p:spPr>
          <a:xfrm>
            <a:off x="3175000" y="129286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38" name="直接连接符 19461"/>
          <p:cNvSpPr/>
          <p:nvPr/>
        </p:nvSpPr>
        <p:spPr>
          <a:xfrm>
            <a:off x="3175000" y="20151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39" name="直接连接符 19462"/>
          <p:cNvSpPr/>
          <p:nvPr/>
        </p:nvSpPr>
        <p:spPr>
          <a:xfrm>
            <a:off x="3175000" y="1653223"/>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40" name="直接连接符 19463"/>
          <p:cNvSpPr/>
          <p:nvPr/>
        </p:nvSpPr>
        <p:spPr>
          <a:xfrm>
            <a:off x="3538538" y="93091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41" name="直接连接符 19464"/>
          <p:cNvSpPr/>
          <p:nvPr/>
        </p:nvSpPr>
        <p:spPr>
          <a:xfrm>
            <a:off x="4267200" y="930910"/>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42" name="直接连接符 19465"/>
          <p:cNvSpPr/>
          <p:nvPr/>
        </p:nvSpPr>
        <p:spPr>
          <a:xfrm>
            <a:off x="3903663" y="93091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43" name="直接连接符 19466"/>
          <p:cNvSpPr/>
          <p:nvPr/>
        </p:nvSpPr>
        <p:spPr>
          <a:xfrm>
            <a:off x="3175000" y="111188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44" name="直接连接符 19467"/>
          <p:cNvSpPr/>
          <p:nvPr/>
        </p:nvSpPr>
        <p:spPr>
          <a:xfrm>
            <a:off x="3163888" y="146748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45" name="直接连接符 19468"/>
          <p:cNvSpPr/>
          <p:nvPr/>
        </p:nvSpPr>
        <p:spPr>
          <a:xfrm>
            <a:off x="3163888" y="18341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46" name="直接连接符 19469"/>
          <p:cNvSpPr/>
          <p:nvPr/>
        </p:nvSpPr>
        <p:spPr>
          <a:xfrm>
            <a:off x="3175000" y="21961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47" name="直接连接符 19470"/>
          <p:cNvSpPr/>
          <p:nvPr/>
        </p:nvSpPr>
        <p:spPr>
          <a:xfrm>
            <a:off x="3355975" y="930910"/>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48" name="直接连接符 19471"/>
          <p:cNvSpPr/>
          <p:nvPr/>
        </p:nvSpPr>
        <p:spPr>
          <a:xfrm>
            <a:off x="3721100" y="93091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49" name="直接连接符 19472"/>
          <p:cNvSpPr/>
          <p:nvPr/>
        </p:nvSpPr>
        <p:spPr>
          <a:xfrm>
            <a:off x="4102100" y="93091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0" name="直接连接符 19473"/>
          <p:cNvSpPr/>
          <p:nvPr/>
        </p:nvSpPr>
        <p:spPr>
          <a:xfrm>
            <a:off x="4449763" y="93091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75" name="直接连接符 19474"/>
          <p:cNvSpPr/>
          <p:nvPr/>
        </p:nvSpPr>
        <p:spPr>
          <a:xfrm flipH="1" flipV="1">
            <a:off x="3355975" y="10213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76" name="直接连接符 19475"/>
          <p:cNvSpPr/>
          <p:nvPr/>
        </p:nvSpPr>
        <p:spPr>
          <a:xfrm flipH="1">
            <a:off x="3265488" y="10213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453" name="直接连接符 19476"/>
          <p:cNvSpPr/>
          <p:nvPr/>
        </p:nvSpPr>
        <p:spPr>
          <a:xfrm>
            <a:off x="3265488" y="11118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78" name="直接连接符 19477"/>
          <p:cNvSpPr/>
          <p:nvPr/>
        </p:nvSpPr>
        <p:spPr>
          <a:xfrm>
            <a:off x="3355975" y="120237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79" name="直接连接符 19478"/>
          <p:cNvSpPr/>
          <p:nvPr/>
        </p:nvSpPr>
        <p:spPr>
          <a:xfrm rot="-5400000" flipH="1" flipV="1">
            <a:off x="3265488" y="138176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80" name="直接连接符 19479"/>
          <p:cNvSpPr/>
          <p:nvPr/>
        </p:nvSpPr>
        <p:spPr>
          <a:xfrm rot="-5400000" flipH="1">
            <a:off x="3262313" y="14690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81" name="直接连接符 19480"/>
          <p:cNvSpPr/>
          <p:nvPr/>
        </p:nvSpPr>
        <p:spPr>
          <a:xfrm rot="-5400000">
            <a:off x="3357563" y="14722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82" name="直接连接符 19481"/>
          <p:cNvSpPr/>
          <p:nvPr/>
        </p:nvSpPr>
        <p:spPr>
          <a:xfrm rot="-5400000">
            <a:off x="3538538" y="137541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83" name="直接连接符 19482"/>
          <p:cNvSpPr/>
          <p:nvPr/>
        </p:nvSpPr>
        <p:spPr>
          <a:xfrm rot="5400000" flipV="1">
            <a:off x="3630613" y="14722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84" name="直接连接符 19483"/>
          <p:cNvSpPr/>
          <p:nvPr/>
        </p:nvSpPr>
        <p:spPr>
          <a:xfrm rot="5400000">
            <a:off x="3630613" y="1650048"/>
            <a:ext cx="1778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85" name="直接连接符 19484"/>
          <p:cNvSpPr/>
          <p:nvPr/>
        </p:nvSpPr>
        <p:spPr>
          <a:xfrm rot="-5400000" flipH="1" flipV="1">
            <a:off x="3629025" y="174371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86" name="直接连接符 19485"/>
          <p:cNvSpPr/>
          <p:nvPr/>
        </p:nvSpPr>
        <p:spPr>
          <a:xfrm flipH="1">
            <a:off x="3446463" y="1834198"/>
            <a:ext cx="182562"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87" name="直接连接符 19486"/>
          <p:cNvSpPr/>
          <p:nvPr/>
        </p:nvSpPr>
        <p:spPr>
          <a:xfrm flipH="1" flipV="1">
            <a:off x="3355975" y="17452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88" name="直接连接符 19487"/>
          <p:cNvSpPr/>
          <p:nvPr/>
        </p:nvSpPr>
        <p:spPr>
          <a:xfrm flipH="1">
            <a:off x="3265488" y="17452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89" name="直接连接符 19488"/>
          <p:cNvSpPr/>
          <p:nvPr/>
        </p:nvSpPr>
        <p:spPr>
          <a:xfrm>
            <a:off x="3265488" y="18357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90" name="直接连接符 19489"/>
          <p:cNvSpPr/>
          <p:nvPr/>
        </p:nvSpPr>
        <p:spPr>
          <a:xfrm>
            <a:off x="3355975" y="192627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91" name="直接连接符 19490"/>
          <p:cNvSpPr/>
          <p:nvPr/>
        </p:nvSpPr>
        <p:spPr>
          <a:xfrm rot="-5400000" flipH="1" flipV="1">
            <a:off x="3267075" y="210566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92" name="直接连接符 19491"/>
          <p:cNvSpPr/>
          <p:nvPr/>
        </p:nvSpPr>
        <p:spPr>
          <a:xfrm rot="-5400000" flipH="1">
            <a:off x="3262313" y="21929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93" name="直接连接符 19492"/>
          <p:cNvSpPr/>
          <p:nvPr/>
        </p:nvSpPr>
        <p:spPr>
          <a:xfrm rot="-5400000">
            <a:off x="3357563" y="21961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94" name="直接连接符 19493"/>
          <p:cNvSpPr/>
          <p:nvPr/>
        </p:nvSpPr>
        <p:spPr>
          <a:xfrm rot="-5400000">
            <a:off x="3538538" y="210407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95" name="直接连接符 19494"/>
          <p:cNvSpPr/>
          <p:nvPr/>
        </p:nvSpPr>
        <p:spPr>
          <a:xfrm>
            <a:off x="3629025" y="21961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96" name="直接连接符 19495"/>
          <p:cNvSpPr/>
          <p:nvPr/>
        </p:nvSpPr>
        <p:spPr>
          <a:xfrm flipV="1">
            <a:off x="3721100" y="2194560"/>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97" name="直接连接符 19496"/>
          <p:cNvSpPr/>
          <p:nvPr/>
        </p:nvSpPr>
        <p:spPr>
          <a:xfrm flipH="1" flipV="1">
            <a:off x="3721100" y="210724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98" name="直接连接符 19497"/>
          <p:cNvSpPr/>
          <p:nvPr/>
        </p:nvSpPr>
        <p:spPr>
          <a:xfrm flipH="1" flipV="1">
            <a:off x="3719513" y="1926273"/>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99" name="直接连接符 19498"/>
          <p:cNvSpPr/>
          <p:nvPr/>
        </p:nvSpPr>
        <p:spPr>
          <a:xfrm flipV="1">
            <a:off x="3721100" y="1835785"/>
            <a:ext cx="80963"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00" name="直接连接符 19499"/>
          <p:cNvSpPr/>
          <p:nvPr/>
        </p:nvSpPr>
        <p:spPr>
          <a:xfrm flipV="1">
            <a:off x="3802063" y="1834198"/>
            <a:ext cx="192087"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01" name="直接连接符 19500"/>
          <p:cNvSpPr/>
          <p:nvPr/>
        </p:nvSpPr>
        <p:spPr>
          <a:xfrm>
            <a:off x="3994150" y="1835785"/>
            <a:ext cx="107950"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02" name="直接连接符 19501"/>
          <p:cNvSpPr/>
          <p:nvPr/>
        </p:nvSpPr>
        <p:spPr>
          <a:xfrm>
            <a:off x="4098925" y="192468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03" name="直接连接符 19502"/>
          <p:cNvSpPr/>
          <p:nvPr/>
        </p:nvSpPr>
        <p:spPr>
          <a:xfrm rot="-5400000" flipH="1" flipV="1">
            <a:off x="4008438" y="210407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04" name="直接连接符 19503"/>
          <p:cNvSpPr/>
          <p:nvPr/>
        </p:nvSpPr>
        <p:spPr>
          <a:xfrm rot="-5400000" flipH="1">
            <a:off x="4006850" y="2194560"/>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05" name="直接连接符 19504"/>
          <p:cNvSpPr/>
          <p:nvPr/>
        </p:nvSpPr>
        <p:spPr>
          <a:xfrm rot="-5400000">
            <a:off x="4098925" y="2194560"/>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06" name="直接连接符 19505"/>
          <p:cNvSpPr/>
          <p:nvPr/>
        </p:nvSpPr>
        <p:spPr>
          <a:xfrm rot="-5400000">
            <a:off x="4281488" y="210407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07" name="直接连接符 19506"/>
          <p:cNvSpPr/>
          <p:nvPr/>
        </p:nvSpPr>
        <p:spPr>
          <a:xfrm>
            <a:off x="4362450" y="21961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08" name="直接连接符 19507"/>
          <p:cNvSpPr/>
          <p:nvPr/>
        </p:nvSpPr>
        <p:spPr>
          <a:xfrm>
            <a:off x="4454525" y="2286635"/>
            <a:ext cx="1588"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09" name="直接连接符 19508"/>
          <p:cNvSpPr/>
          <p:nvPr/>
        </p:nvSpPr>
        <p:spPr>
          <a:xfrm flipH="1" flipV="1">
            <a:off x="4454525" y="210724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10" name="直接连接符 19509"/>
          <p:cNvSpPr/>
          <p:nvPr/>
        </p:nvSpPr>
        <p:spPr>
          <a:xfrm flipH="1" flipV="1">
            <a:off x="4452938" y="192468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11" name="直接连接符 19510"/>
          <p:cNvSpPr/>
          <p:nvPr/>
        </p:nvSpPr>
        <p:spPr>
          <a:xfrm flipV="1">
            <a:off x="4449763" y="1835785"/>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12" name="直接连接符 19511"/>
          <p:cNvSpPr/>
          <p:nvPr/>
        </p:nvSpPr>
        <p:spPr>
          <a:xfrm flipH="1" flipV="1">
            <a:off x="4454525" y="1745298"/>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13" name="直接连接符 19512"/>
          <p:cNvSpPr/>
          <p:nvPr/>
        </p:nvSpPr>
        <p:spPr>
          <a:xfrm flipH="1">
            <a:off x="4373563" y="1745298"/>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14" name="直接连接符 19513"/>
          <p:cNvSpPr/>
          <p:nvPr/>
        </p:nvSpPr>
        <p:spPr>
          <a:xfrm flipH="1">
            <a:off x="4191000" y="1834198"/>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15" name="直接连接符 19514"/>
          <p:cNvSpPr/>
          <p:nvPr/>
        </p:nvSpPr>
        <p:spPr>
          <a:xfrm flipH="1" flipV="1">
            <a:off x="4102100" y="1745298"/>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16" name="直接连接符 19515"/>
          <p:cNvSpPr/>
          <p:nvPr/>
        </p:nvSpPr>
        <p:spPr>
          <a:xfrm flipV="1">
            <a:off x="4102100" y="1564323"/>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17" name="直接连接符 19516"/>
          <p:cNvSpPr/>
          <p:nvPr/>
        </p:nvSpPr>
        <p:spPr>
          <a:xfrm rot="-5400000">
            <a:off x="4105275" y="1470660"/>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18" name="直接连接符 19517"/>
          <p:cNvSpPr/>
          <p:nvPr/>
        </p:nvSpPr>
        <p:spPr>
          <a:xfrm rot="-5400000">
            <a:off x="4287838" y="138017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19" name="直接连接符 19518"/>
          <p:cNvSpPr/>
          <p:nvPr/>
        </p:nvSpPr>
        <p:spPr>
          <a:xfrm>
            <a:off x="4368800" y="14722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20" name="直接连接符 19519"/>
          <p:cNvSpPr/>
          <p:nvPr/>
        </p:nvSpPr>
        <p:spPr>
          <a:xfrm flipV="1">
            <a:off x="4460875" y="1470660"/>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21" name="直接连接符 19520"/>
          <p:cNvSpPr/>
          <p:nvPr/>
        </p:nvSpPr>
        <p:spPr>
          <a:xfrm flipH="1" flipV="1">
            <a:off x="4460875" y="138334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22" name="直接连接符 19521"/>
          <p:cNvSpPr/>
          <p:nvPr/>
        </p:nvSpPr>
        <p:spPr>
          <a:xfrm flipH="1" flipV="1">
            <a:off x="4449763" y="120078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23" name="直接连接符 19522"/>
          <p:cNvSpPr/>
          <p:nvPr/>
        </p:nvSpPr>
        <p:spPr>
          <a:xfrm flipV="1">
            <a:off x="4456113" y="1111885"/>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24" name="直接连接符 19523"/>
          <p:cNvSpPr/>
          <p:nvPr/>
        </p:nvSpPr>
        <p:spPr>
          <a:xfrm flipH="1" flipV="1">
            <a:off x="4460875" y="1021398"/>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25" name="直接连接符 19524"/>
          <p:cNvSpPr/>
          <p:nvPr/>
        </p:nvSpPr>
        <p:spPr>
          <a:xfrm flipH="1">
            <a:off x="4379913" y="1021398"/>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26" name="直接连接符 19525"/>
          <p:cNvSpPr/>
          <p:nvPr/>
        </p:nvSpPr>
        <p:spPr>
          <a:xfrm flipH="1">
            <a:off x="4197350" y="1110298"/>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27" name="直接连接符 19526"/>
          <p:cNvSpPr/>
          <p:nvPr/>
        </p:nvSpPr>
        <p:spPr>
          <a:xfrm flipH="1" flipV="1">
            <a:off x="4108450" y="1021398"/>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28" name="直接连接符 19527"/>
          <p:cNvSpPr/>
          <p:nvPr/>
        </p:nvSpPr>
        <p:spPr>
          <a:xfrm flipH="1">
            <a:off x="4017963" y="10213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29" name="直接连接符 19528"/>
          <p:cNvSpPr/>
          <p:nvPr/>
        </p:nvSpPr>
        <p:spPr>
          <a:xfrm>
            <a:off x="4017963" y="11118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30" name="直接连接符 19529"/>
          <p:cNvSpPr/>
          <p:nvPr/>
        </p:nvSpPr>
        <p:spPr>
          <a:xfrm>
            <a:off x="4108450" y="120237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31" name="直接连接符 19530"/>
          <p:cNvSpPr/>
          <p:nvPr/>
        </p:nvSpPr>
        <p:spPr>
          <a:xfrm rot="-5400000" flipH="1" flipV="1">
            <a:off x="4019550" y="138176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32" name="直接连接符 19531"/>
          <p:cNvSpPr/>
          <p:nvPr/>
        </p:nvSpPr>
        <p:spPr>
          <a:xfrm flipH="1">
            <a:off x="3802063" y="1467485"/>
            <a:ext cx="2159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33" name="直接连接符 19532"/>
          <p:cNvSpPr/>
          <p:nvPr/>
        </p:nvSpPr>
        <p:spPr>
          <a:xfrm flipH="1" flipV="1">
            <a:off x="3732213" y="1383348"/>
            <a:ext cx="79375"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34" name="直接连接符 19533"/>
          <p:cNvSpPr/>
          <p:nvPr/>
        </p:nvSpPr>
        <p:spPr>
          <a:xfrm flipH="1" flipV="1">
            <a:off x="3721100" y="1200785"/>
            <a:ext cx="1588"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35" name="直接连接符 19534"/>
          <p:cNvSpPr/>
          <p:nvPr/>
        </p:nvSpPr>
        <p:spPr>
          <a:xfrm flipV="1">
            <a:off x="3727450" y="1111885"/>
            <a:ext cx="8413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36" name="直接连接符 19535"/>
          <p:cNvSpPr/>
          <p:nvPr/>
        </p:nvSpPr>
        <p:spPr>
          <a:xfrm flipH="1" flipV="1">
            <a:off x="3732213" y="1021398"/>
            <a:ext cx="79375"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37" name="直接连接符 19536"/>
          <p:cNvSpPr/>
          <p:nvPr/>
        </p:nvSpPr>
        <p:spPr>
          <a:xfrm flipH="1">
            <a:off x="3649663" y="1021398"/>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38" name="直接连接符 19537"/>
          <p:cNvSpPr/>
          <p:nvPr/>
        </p:nvSpPr>
        <p:spPr>
          <a:xfrm flipH="1">
            <a:off x="3446463" y="1110298"/>
            <a:ext cx="20320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15" name="矩形 19538"/>
          <p:cNvSpPr/>
          <p:nvPr/>
        </p:nvSpPr>
        <p:spPr>
          <a:xfrm>
            <a:off x="4638675" y="930910"/>
            <a:ext cx="1457325" cy="1446213"/>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16" name="直接连接符 19539"/>
          <p:cNvSpPr/>
          <p:nvPr/>
        </p:nvSpPr>
        <p:spPr>
          <a:xfrm>
            <a:off x="4638675" y="129286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17" name="直接连接符 19540"/>
          <p:cNvSpPr/>
          <p:nvPr/>
        </p:nvSpPr>
        <p:spPr>
          <a:xfrm>
            <a:off x="4638675" y="20151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18" name="直接连接符 19541"/>
          <p:cNvSpPr/>
          <p:nvPr/>
        </p:nvSpPr>
        <p:spPr>
          <a:xfrm>
            <a:off x="4638675" y="1653223"/>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19" name="直接连接符 19542"/>
          <p:cNvSpPr/>
          <p:nvPr/>
        </p:nvSpPr>
        <p:spPr>
          <a:xfrm>
            <a:off x="5002213" y="93091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0" name="直接连接符 19543"/>
          <p:cNvSpPr/>
          <p:nvPr/>
        </p:nvSpPr>
        <p:spPr>
          <a:xfrm>
            <a:off x="5730875" y="930910"/>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1" name="直接连接符 19544"/>
          <p:cNvSpPr/>
          <p:nvPr/>
        </p:nvSpPr>
        <p:spPr>
          <a:xfrm>
            <a:off x="5367338" y="93091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2" name="直接连接符 19545"/>
          <p:cNvSpPr/>
          <p:nvPr/>
        </p:nvSpPr>
        <p:spPr>
          <a:xfrm>
            <a:off x="4638675" y="111188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3" name="直接连接符 19546"/>
          <p:cNvSpPr/>
          <p:nvPr/>
        </p:nvSpPr>
        <p:spPr>
          <a:xfrm>
            <a:off x="4627563" y="146748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4" name="直接连接符 19547"/>
          <p:cNvSpPr/>
          <p:nvPr/>
        </p:nvSpPr>
        <p:spPr>
          <a:xfrm>
            <a:off x="4627563" y="18341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5" name="直接连接符 19548"/>
          <p:cNvSpPr/>
          <p:nvPr/>
        </p:nvSpPr>
        <p:spPr>
          <a:xfrm>
            <a:off x="4638675" y="21961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6" name="直接连接符 19549"/>
          <p:cNvSpPr/>
          <p:nvPr/>
        </p:nvSpPr>
        <p:spPr>
          <a:xfrm>
            <a:off x="4819650" y="930910"/>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7" name="直接连接符 19550"/>
          <p:cNvSpPr/>
          <p:nvPr/>
        </p:nvSpPr>
        <p:spPr>
          <a:xfrm>
            <a:off x="5184775" y="93091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8" name="直接连接符 19551"/>
          <p:cNvSpPr/>
          <p:nvPr/>
        </p:nvSpPr>
        <p:spPr>
          <a:xfrm>
            <a:off x="5565775" y="93091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29" name="直接连接符 19552"/>
          <p:cNvSpPr/>
          <p:nvPr/>
        </p:nvSpPr>
        <p:spPr>
          <a:xfrm>
            <a:off x="5913438" y="93091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54" name="直接连接符 19553"/>
          <p:cNvSpPr/>
          <p:nvPr/>
        </p:nvSpPr>
        <p:spPr>
          <a:xfrm flipH="1" flipV="1">
            <a:off x="4819650" y="10213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55" name="直接连接符 19554"/>
          <p:cNvSpPr/>
          <p:nvPr/>
        </p:nvSpPr>
        <p:spPr>
          <a:xfrm flipH="1">
            <a:off x="4729163" y="10213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56" name="直接连接符 19555"/>
          <p:cNvSpPr/>
          <p:nvPr/>
        </p:nvSpPr>
        <p:spPr>
          <a:xfrm>
            <a:off x="4729163" y="11118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57" name="直接连接符 19556"/>
          <p:cNvSpPr/>
          <p:nvPr/>
        </p:nvSpPr>
        <p:spPr>
          <a:xfrm>
            <a:off x="4819650" y="120237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58" name="直接连接符 19557"/>
          <p:cNvSpPr/>
          <p:nvPr/>
        </p:nvSpPr>
        <p:spPr>
          <a:xfrm rot="-5400000" flipH="1" flipV="1">
            <a:off x="4729163" y="138176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59" name="直接连接符 19558"/>
          <p:cNvSpPr/>
          <p:nvPr/>
        </p:nvSpPr>
        <p:spPr>
          <a:xfrm rot="-5400000" flipH="1">
            <a:off x="4725988" y="14690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60" name="直接连接符 19559"/>
          <p:cNvSpPr/>
          <p:nvPr/>
        </p:nvSpPr>
        <p:spPr>
          <a:xfrm rot="-5400000">
            <a:off x="4821238" y="14722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61" name="直接连接符 19560"/>
          <p:cNvSpPr/>
          <p:nvPr/>
        </p:nvSpPr>
        <p:spPr>
          <a:xfrm rot="-5400000">
            <a:off x="5002213" y="137541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62" name="直接连接符 19561"/>
          <p:cNvSpPr/>
          <p:nvPr/>
        </p:nvSpPr>
        <p:spPr>
          <a:xfrm rot="5400000" flipV="1">
            <a:off x="5094288" y="14722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63" name="直接连接符 19562"/>
          <p:cNvSpPr/>
          <p:nvPr/>
        </p:nvSpPr>
        <p:spPr>
          <a:xfrm rot="5400000">
            <a:off x="5094288" y="1650048"/>
            <a:ext cx="1778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64" name="直接连接符 19563"/>
          <p:cNvSpPr/>
          <p:nvPr/>
        </p:nvSpPr>
        <p:spPr>
          <a:xfrm rot="-5400000" flipH="1" flipV="1">
            <a:off x="5092700" y="174371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65" name="直接连接符 19564"/>
          <p:cNvSpPr/>
          <p:nvPr/>
        </p:nvSpPr>
        <p:spPr>
          <a:xfrm flipH="1">
            <a:off x="4910138" y="1834198"/>
            <a:ext cx="182562"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66" name="直接连接符 19565"/>
          <p:cNvSpPr/>
          <p:nvPr/>
        </p:nvSpPr>
        <p:spPr>
          <a:xfrm flipH="1" flipV="1">
            <a:off x="4819650" y="17452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67" name="直接连接符 19566"/>
          <p:cNvSpPr/>
          <p:nvPr/>
        </p:nvSpPr>
        <p:spPr>
          <a:xfrm flipH="1">
            <a:off x="4729163" y="17452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68" name="直接连接符 19567"/>
          <p:cNvSpPr/>
          <p:nvPr/>
        </p:nvSpPr>
        <p:spPr>
          <a:xfrm>
            <a:off x="4729163" y="18357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69" name="直接连接符 19568"/>
          <p:cNvSpPr/>
          <p:nvPr/>
        </p:nvSpPr>
        <p:spPr>
          <a:xfrm>
            <a:off x="4819650" y="192627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70" name="直接连接符 19569"/>
          <p:cNvSpPr/>
          <p:nvPr/>
        </p:nvSpPr>
        <p:spPr>
          <a:xfrm rot="-5400000" flipH="1" flipV="1">
            <a:off x="4730750" y="210566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71" name="直接连接符 19570"/>
          <p:cNvSpPr/>
          <p:nvPr/>
        </p:nvSpPr>
        <p:spPr>
          <a:xfrm rot="5400000">
            <a:off x="4632325" y="2099310"/>
            <a:ext cx="0" cy="1936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72" name="直接连接符 19571"/>
          <p:cNvSpPr/>
          <p:nvPr/>
        </p:nvSpPr>
        <p:spPr>
          <a:xfrm rot="-5400000">
            <a:off x="4821238" y="21961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73" name="直接连接符 19572"/>
          <p:cNvSpPr/>
          <p:nvPr/>
        </p:nvSpPr>
        <p:spPr>
          <a:xfrm rot="-5400000">
            <a:off x="5002213" y="210407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74" name="直接连接符 19573"/>
          <p:cNvSpPr/>
          <p:nvPr/>
        </p:nvSpPr>
        <p:spPr>
          <a:xfrm>
            <a:off x="5092700" y="21961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75" name="直接连接符 19574"/>
          <p:cNvSpPr/>
          <p:nvPr/>
        </p:nvSpPr>
        <p:spPr>
          <a:xfrm flipV="1">
            <a:off x="5184775" y="2194560"/>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76" name="直接连接符 19575"/>
          <p:cNvSpPr/>
          <p:nvPr/>
        </p:nvSpPr>
        <p:spPr>
          <a:xfrm flipH="1" flipV="1">
            <a:off x="5184775" y="210724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77" name="直接连接符 19576"/>
          <p:cNvSpPr/>
          <p:nvPr/>
        </p:nvSpPr>
        <p:spPr>
          <a:xfrm flipH="1" flipV="1">
            <a:off x="5183188" y="1926273"/>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78" name="直接连接符 19577"/>
          <p:cNvSpPr/>
          <p:nvPr/>
        </p:nvSpPr>
        <p:spPr>
          <a:xfrm flipV="1">
            <a:off x="5184775" y="1835785"/>
            <a:ext cx="80963"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79" name="直接连接符 19578"/>
          <p:cNvSpPr/>
          <p:nvPr/>
        </p:nvSpPr>
        <p:spPr>
          <a:xfrm flipV="1">
            <a:off x="5265738" y="1834198"/>
            <a:ext cx="192087"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80" name="直接连接符 19579"/>
          <p:cNvSpPr/>
          <p:nvPr/>
        </p:nvSpPr>
        <p:spPr>
          <a:xfrm>
            <a:off x="5457825" y="1835785"/>
            <a:ext cx="107950"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81" name="直接连接符 19580"/>
          <p:cNvSpPr/>
          <p:nvPr/>
        </p:nvSpPr>
        <p:spPr>
          <a:xfrm>
            <a:off x="5562600" y="192468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82" name="直接连接符 19581"/>
          <p:cNvSpPr/>
          <p:nvPr/>
        </p:nvSpPr>
        <p:spPr>
          <a:xfrm rot="-5400000" flipH="1" flipV="1">
            <a:off x="5472113" y="210407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83" name="直接连接符 19582"/>
          <p:cNvSpPr/>
          <p:nvPr/>
        </p:nvSpPr>
        <p:spPr>
          <a:xfrm rot="-5400000" flipH="1">
            <a:off x="5470525" y="2194560"/>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84" name="直接连接符 19583"/>
          <p:cNvSpPr/>
          <p:nvPr/>
        </p:nvSpPr>
        <p:spPr>
          <a:xfrm rot="-5400000">
            <a:off x="5561013" y="21929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85" name="直接连接符 19584"/>
          <p:cNvSpPr/>
          <p:nvPr/>
        </p:nvSpPr>
        <p:spPr>
          <a:xfrm rot="-5400000">
            <a:off x="5745163" y="2104073"/>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86" name="直接连接符 19585"/>
          <p:cNvSpPr/>
          <p:nvPr/>
        </p:nvSpPr>
        <p:spPr>
          <a:xfrm>
            <a:off x="5826125" y="21961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87" name="直接连接符 19586"/>
          <p:cNvSpPr/>
          <p:nvPr/>
        </p:nvSpPr>
        <p:spPr>
          <a:xfrm flipV="1">
            <a:off x="5918200" y="2194560"/>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88" name="直接连接符 19587"/>
          <p:cNvSpPr/>
          <p:nvPr/>
        </p:nvSpPr>
        <p:spPr>
          <a:xfrm flipH="1" flipV="1">
            <a:off x="5918200" y="210724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89" name="直接连接符 19588"/>
          <p:cNvSpPr/>
          <p:nvPr/>
        </p:nvSpPr>
        <p:spPr>
          <a:xfrm flipH="1" flipV="1">
            <a:off x="5916613" y="192468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90" name="直接连接符 19589"/>
          <p:cNvSpPr/>
          <p:nvPr/>
        </p:nvSpPr>
        <p:spPr>
          <a:xfrm flipV="1">
            <a:off x="5913438" y="1835785"/>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91" name="直接连接符 19590"/>
          <p:cNvSpPr/>
          <p:nvPr/>
        </p:nvSpPr>
        <p:spPr>
          <a:xfrm flipH="1" flipV="1">
            <a:off x="5918200" y="1745298"/>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92" name="直接连接符 19591"/>
          <p:cNvSpPr/>
          <p:nvPr/>
        </p:nvSpPr>
        <p:spPr>
          <a:xfrm flipH="1">
            <a:off x="5837238" y="1745298"/>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93" name="直接连接符 19592"/>
          <p:cNvSpPr/>
          <p:nvPr/>
        </p:nvSpPr>
        <p:spPr>
          <a:xfrm flipH="1">
            <a:off x="5653088" y="1834198"/>
            <a:ext cx="18415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94" name="直接连接符 19593"/>
          <p:cNvSpPr/>
          <p:nvPr/>
        </p:nvSpPr>
        <p:spPr>
          <a:xfrm flipH="1" flipV="1">
            <a:off x="5565775" y="1745298"/>
            <a:ext cx="8731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95" name="直接连接符 19594"/>
          <p:cNvSpPr/>
          <p:nvPr/>
        </p:nvSpPr>
        <p:spPr>
          <a:xfrm flipV="1">
            <a:off x="5565775" y="1564323"/>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96" name="直接连接符 19595"/>
          <p:cNvSpPr/>
          <p:nvPr/>
        </p:nvSpPr>
        <p:spPr>
          <a:xfrm rot="-5400000">
            <a:off x="5568950" y="1470660"/>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97" name="直接连接符 19596"/>
          <p:cNvSpPr/>
          <p:nvPr/>
        </p:nvSpPr>
        <p:spPr>
          <a:xfrm rot="-5400000">
            <a:off x="5751513" y="138017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98" name="直接连接符 19597"/>
          <p:cNvSpPr/>
          <p:nvPr/>
        </p:nvSpPr>
        <p:spPr>
          <a:xfrm>
            <a:off x="5832475" y="14722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99" name="直接连接符 19598"/>
          <p:cNvSpPr/>
          <p:nvPr/>
        </p:nvSpPr>
        <p:spPr>
          <a:xfrm flipV="1">
            <a:off x="5924550" y="1470660"/>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00" name="直接连接符 19599"/>
          <p:cNvSpPr/>
          <p:nvPr/>
        </p:nvSpPr>
        <p:spPr>
          <a:xfrm flipH="1" flipV="1">
            <a:off x="5924550" y="138334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01" name="直接连接符 19600"/>
          <p:cNvSpPr/>
          <p:nvPr/>
        </p:nvSpPr>
        <p:spPr>
          <a:xfrm flipH="1" flipV="1">
            <a:off x="5913438" y="120078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02" name="直接连接符 19601"/>
          <p:cNvSpPr/>
          <p:nvPr/>
        </p:nvSpPr>
        <p:spPr>
          <a:xfrm flipV="1">
            <a:off x="5919788" y="1111885"/>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03" name="直接连接符 19602"/>
          <p:cNvSpPr/>
          <p:nvPr/>
        </p:nvSpPr>
        <p:spPr>
          <a:xfrm flipH="1" flipV="1">
            <a:off x="5924550" y="1021398"/>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04" name="直接连接符 19603"/>
          <p:cNvSpPr/>
          <p:nvPr/>
        </p:nvSpPr>
        <p:spPr>
          <a:xfrm flipH="1">
            <a:off x="5843588" y="1021398"/>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05" name="直接连接符 19604"/>
          <p:cNvSpPr/>
          <p:nvPr/>
        </p:nvSpPr>
        <p:spPr>
          <a:xfrm flipH="1">
            <a:off x="5661025" y="1110298"/>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06" name="直接连接符 19605"/>
          <p:cNvSpPr/>
          <p:nvPr/>
        </p:nvSpPr>
        <p:spPr>
          <a:xfrm flipH="1" flipV="1">
            <a:off x="5572125" y="1021398"/>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07" name="直接连接符 19606"/>
          <p:cNvSpPr/>
          <p:nvPr/>
        </p:nvSpPr>
        <p:spPr>
          <a:xfrm flipH="1">
            <a:off x="5481638" y="10213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08" name="直接连接符 19607"/>
          <p:cNvSpPr/>
          <p:nvPr/>
        </p:nvSpPr>
        <p:spPr>
          <a:xfrm>
            <a:off x="5481638" y="11118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09" name="直接连接符 19608"/>
          <p:cNvSpPr/>
          <p:nvPr/>
        </p:nvSpPr>
        <p:spPr>
          <a:xfrm>
            <a:off x="5572125" y="120237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10" name="直接连接符 19609"/>
          <p:cNvSpPr/>
          <p:nvPr/>
        </p:nvSpPr>
        <p:spPr>
          <a:xfrm rot="-5400000" flipH="1" flipV="1">
            <a:off x="5483225" y="138176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11" name="直接连接符 19610"/>
          <p:cNvSpPr/>
          <p:nvPr/>
        </p:nvSpPr>
        <p:spPr>
          <a:xfrm flipH="1">
            <a:off x="5265738" y="1467485"/>
            <a:ext cx="2159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12" name="直接连接符 19611"/>
          <p:cNvSpPr/>
          <p:nvPr/>
        </p:nvSpPr>
        <p:spPr>
          <a:xfrm flipH="1" flipV="1">
            <a:off x="5195888" y="1383348"/>
            <a:ext cx="79375"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13" name="直接连接符 19612"/>
          <p:cNvSpPr/>
          <p:nvPr/>
        </p:nvSpPr>
        <p:spPr>
          <a:xfrm flipH="1" flipV="1">
            <a:off x="5184775" y="1200785"/>
            <a:ext cx="1588"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14" name="直接连接符 19613"/>
          <p:cNvSpPr/>
          <p:nvPr/>
        </p:nvSpPr>
        <p:spPr>
          <a:xfrm flipV="1">
            <a:off x="5191125" y="1111885"/>
            <a:ext cx="8413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15" name="直接连接符 19614"/>
          <p:cNvSpPr/>
          <p:nvPr/>
        </p:nvSpPr>
        <p:spPr>
          <a:xfrm flipH="1" flipV="1">
            <a:off x="5195888" y="1021398"/>
            <a:ext cx="79375"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16" name="直接连接符 19615"/>
          <p:cNvSpPr/>
          <p:nvPr/>
        </p:nvSpPr>
        <p:spPr>
          <a:xfrm flipH="1">
            <a:off x="5113338" y="1021398"/>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17" name="直接连接符 19616"/>
          <p:cNvSpPr/>
          <p:nvPr/>
        </p:nvSpPr>
        <p:spPr>
          <a:xfrm flipH="1">
            <a:off x="4910138" y="1110298"/>
            <a:ext cx="20320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94" name="矩形 19617"/>
          <p:cNvSpPr/>
          <p:nvPr/>
        </p:nvSpPr>
        <p:spPr>
          <a:xfrm>
            <a:off x="3173413" y="2373948"/>
            <a:ext cx="1457325" cy="1446212"/>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95" name="直接连接符 19618"/>
          <p:cNvSpPr/>
          <p:nvPr/>
        </p:nvSpPr>
        <p:spPr>
          <a:xfrm>
            <a:off x="3173413" y="27358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96" name="直接连接符 19619"/>
          <p:cNvSpPr/>
          <p:nvPr/>
        </p:nvSpPr>
        <p:spPr>
          <a:xfrm>
            <a:off x="3173413" y="34597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97" name="直接连接符 19620"/>
          <p:cNvSpPr/>
          <p:nvPr/>
        </p:nvSpPr>
        <p:spPr>
          <a:xfrm>
            <a:off x="3173413" y="30978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98" name="直接连接符 19621"/>
          <p:cNvSpPr/>
          <p:nvPr/>
        </p:nvSpPr>
        <p:spPr>
          <a:xfrm>
            <a:off x="3536950" y="237394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599" name="直接连接符 19622"/>
          <p:cNvSpPr/>
          <p:nvPr/>
        </p:nvSpPr>
        <p:spPr>
          <a:xfrm>
            <a:off x="4265613" y="2373948"/>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0" name="直接连接符 19623"/>
          <p:cNvSpPr/>
          <p:nvPr/>
        </p:nvSpPr>
        <p:spPr>
          <a:xfrm>
            <a:off x="3902075" y="237394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1" name="直接连接符 19624"/>
          <p:cNvSpPr/>
          <p:nvPr/>
        </p:nvSpPr>
        <p:spPr>
          <a:xfrm>
            <a:off x="3173413" y="2554923"/>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2" name="直接连接符 19625"/>
          <p:cNvSpPr/>
          <p:nvPr/>
        </p:nvSpPr>
        <p:spPr>
          <a:xfrm>
            <a:off x="3162300" y="291211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3" name="直接连接符 19626"/>
          <p:cNvSpPr/>
          <p:nvPr/>
        </p:nvSpPr>
        <p:spPr>
          <a:xfrm>
            <a:off x="3162300" y="327723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4" name="直接连接符 19627"/>
          <p:cNvSpPr/>
          <p:nvPr/>
        </p:nvSpPr>
        <p:spPr>
          <a:xfrm>
            <a:off x="3173413" y="363918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5" name="直接连接符 19628"/>
          <p:cNvSpPr/>
          <p:nvPr/>
        </p:nvSpPr>
        <p:spPr>
          <a:xfrm>
            <a:off x="3354388" y="2373948"/>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6" name="直接连接符 19629"/>
          <p:cNvSpPr/>
          <p:nvPr/>
        </p:nvSpPr>
        <p:spPr>
          <a:xfrm>
            <a:off x="3719513" y="237394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7" name="直接连接符 19630"/>
          <p:cNvSpPr/>
          <p:nvPr/>
        </p:nvSpPr>
        <p:spPr>
          <a:xfrm>
            <a:off x="4100513" y="237394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08" name="直接连接符 19631"/>
          <p:cNvSpPr/>
          <p:nvPr/>
        </p:nvSpPr>
        <p:spPr>
          <a:xfrm>
            <a:off x="4440238" y="2380298"/>
            <a:ext cx="15875" cy="14319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33" name="直接连接符 19632"/>
          <p:cNvSpPr/>
          <p:nvPr/>
        </p:nvSpPr>
        <p:spPr>
          <a:xfrm flipH="1" flipV="1">
            <a:off x="3354388" y="24644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34" name="直接连接符 19633"/>
          <p:cNvSpPr/>
          <p:nvPr/>
        </p:nvSpPr>
        <p:spPr>
          <a:xfrm flipH="1">
            <a:off x="3263900" y="246443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35" name="直接连接符 19634"/>
          <p:cNvSpPr/>
          <p:nvPr/>
        </p:nvSpPr>
        <p:spPr>
          <a:xfrm>
            <a:off x="3263900" y="25549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36" name="直接连接符 19635"/>
          <p:cNvSpPr/>
          <p:nvPr/>
        </p:nvSpPr>
        <p:spPr>
          <a:xfrm>
            <a:off x="3354388" y="264541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37" name="直接连接符 19636"/>
          <p:cNvSpPr/>
          <p:nvPr/>
        </p:nvSpPr>
        <p:spPr>
          <a:xfrm rot="-5400000" flipH="1" flipV="1">
            <a:off x="3263900" y="282479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38" name="直接连接符 19637"/>
          <p:cNvSpPr/>
          <p:nvPr/>
        </p:nvSpPr>
        <p:spPr>
          <a:xfrm rot="-5400000" flipH="1">
            <a:off x="3262313" y="29136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39" name="直接连接符 19638"/>
          <p:cNvSpPr/>
          <p:nvPr/>
        </p:nvSpPr>
        <p:spPr>
          <a:xfrm rot="-5400000">
            <a:off x="3355975" y="291528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40" name="直接连接符 19639"/>
          <p:cNvSpPr/>
          <p:nvPr/>
        </p:nvSpPr>
        <p:spPr>
          <a:xfrm rot="-5400000">
            <a:off x="3536950" y="282003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41" name="直接连接符 19640"/>
          <p:cNvSpPr/>
          <p:nvPr/>
        </p:nvSpPr>
        <p:spPr>
          <a:xfrm rot="5400000" flipV="1">
            <a:off x="3629025" y="291528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42" name="直接连接符 19641"/>
          <p:cNvSpPr/>
          <p:nvPr/>
        </p:nvSpPr>
        <p:spPr>
          <a:xfrm rot="5400000">
            <a:off x="3629025" y="3093085"/>
            <a:ext cx="177800"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43" name="直接连接符 19642"/>
          <p:cNvSpPr/>
          <p:nvPr/>
        </p:nvSpPr>
        <p:spPr>
          <a:xfrm rot="-5400000" flipH="1" flipV="1">
            <a:off x="3627438" y="3186748"/>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44" name="直接连接符 19643"/>
          <p:cNvSpPr/>
          <p:nvPr/>
        </p:nvSpPr>
        <p:spPr>
          <a:xfrm flipH="1">
            <a:off x="3444875" y="3277235"/>
            <a:ext cx="182563"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45" name="直接连接符 19644"/>
          <p:cNvSpPr/>
          <p:nvPr/>
        </p:nvSpPr>
        <p:spPr>
          <a:xfrm flipH="1" flipV="1">
            <a:off x="3354388" y="31883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46" name="直接连接符 19645"/>
          <p:cNvSpPr/>
          <p:nvPr/>
        </p:nvSpPr>
        <p:spPr>
          <a:xfrm flipH="1">
            <a:off x="3263900" y="318833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47" name="直接连接符 19646"/>
          <p:cNvSpPr/>
          <p:nvPr/>
        </p:nvSpPr>
        <p:spPr>
          <a:xfrm>
            <a:off x="3263900" y="32788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48" name="直接连接符 19647"/>
          <p:cNvSpPr/>
          <p:nvPr/>
        </p:nvSpPr>
        <p:spPr>
          <a:xfrm>
            <a:off x="3354388" y="336931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49" name="直接连接符 19648"/>
          <p:cNvSpPr/>
          <p:nvPr/>
        </p:nvSpPr>
        <p:spPr>
          <a:xfrm rot="-5400000" flipH="1" flipV="1">
            <a:off x="3265488" y="354869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50" name="直接连接符 19649"/>
          <p:cNvSpPr/>
          <p:nvPr/>
        </p:nvSpPr>
        <p:spPr>
          <a:xfrm rot="-5400000" flipH="1">
            <a:off x="3262313" y="36375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51" name="直接连接符 19650"/>
          <p:cNvSpPr/>
          <p:nvPr/>
        </p:nvSpPr>
        <p:spPr>
          <a:xfrm rot="-5400000">
            <a:off x="3355975" y="363918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52" name="直接连接符 19651"/>
          <p:cNvSpPr/>
          <p:nvPr/>
        </p:nvSpPr>
        <p:spPr>
          <a:xfrm rot="-5400000">
            <a:off x="3536950" y="355028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53" name="直接连接符 19652"/>
          <p:cNvSpPr/>
          <p:nvPr/>
        </p:nvSpPr>
        <p:spPr>
          <a:xfrm>
            <a:off x="3627438" y="3640773"/>
            <a:ext cx="9048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54" name="直接连接符 19653"/>
          <p:cNvSpPr/>
          <p:nvPr/>
        </p:nvSpPr>
        <p:spPr>
          <a:xfrm flipV="1">
            <a:off x="3719513" y="3637598"/>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55" name="直接连接符 19654"/>
          <p:cNvSpPr/>
          <p:nvPr/>
        </p:nvSpPr>
        <p:spPr>
          <a:xfrm flipH="1" flipV="1">
            <a:off x="3719513" y="355028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56" name="直接连接符 19655"/>
          <p:cNvSpPr/>
          <p:nvPr/>
        </p:nvSpPr>
        <p:spPr>
          <a:xfrm flipH="1" flipV="1">
            <a:off x="3717925" y="3369310"/>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57" name="直接连接符 19656"/>
          <p:cNvSpPr/>
          <p:nvPr/>
        </p:nvSpPr>
        <p:spPr>
          <a:xfrm flipV="1">
            <a:off x="3719513" y="3278823"/>
            <a:ext cx="80962"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58" name="直接连接符 19657"/>
          <p:cNvSpPr/>
          <p:nvPr/>
        </p:nvSpPr>
        <p:spPr>
          <a:xfrm flipV="1">
            <a:off x="3800475" y="3277235"/>
            <a:ext cx="19208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59" name="直接连接符 19658"/>
          <p:cNvSpPr/>
          <p:nvPr/>
        </p:nvSpPr>
        <p:spPr>
          <a:xfrm>
            <a:off x="3992563" y="3278823"/>
            <a:ext cx="107950"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60" name="直接连接符 19659"/>
          <p:cNvSpPr/>
          <p:nvPr/>
        </p:nvSpPr>
        <p:spPr>
          <a:xfrm>
            <a:off x="4097338" y="3367723"/>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61" name="直接连接符 19660"/>
          <p:cNvSpPr/>
          <p:nvPr/>
        </p:nvSpPr>
        <p:spPr>
          <a:xfrm rot="-5400000" flipH="1" flipV="1">
            <a:off x="4002088" y="354552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62" name="直接连接符 19661"/>
          <p:cNvSpPr/>
          <p:nvPr/>
        </p:nvSpPr>
        <p:spPr>
          <a:xfrm rot="-5400000" flipH="1">
            <a:off x="4000500" y="363283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63" name="直接连接符 19662"/>
          <p:cNvSpPr/>
          <p:nvPr/>
        </p:nvSpPr>
        <p:spPr>
          <a:xfrm rot="-5400000">
            <a:off x="4097338" y="36391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64" name="直接连接符 19663"/>
          <p:cNvSpPr/>
          <p:nvPr/>
        </p:nvSpPr>
        <p:spPr>
          <a:xfrm rot="-5400000">
            <a:off x="4279900" y="3547110"/>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65" name="直接连接符 19664"/>
          <p:cNvSpPr/>
          <p:nvPr/>
        </p:nvSpPr>
        <p:spPr>
          <a:xfrm>
            <a:off x="4360863" y="36391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66" name="直接连接符 19665"/>
          <p:cNvSpPr/>
          <p:nvPr/>
        </p:nvSpPr>
        <p:spPr>
          <a:xfrm flipV="1">
            <a:off x="4452938" y="3637598"/>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67" name="直接连接符 19666"/>
          <p:cNvSpPr/>
          <p:nvPr/>
        </p:nvSpPr>
        <p:spPr>
          <a:xfrm flipH="1" flipV="1">
            <a:off x="4452938" y="355028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68" name="直接连接符 19667"/>
          <p:cNvSpPr/>
          <p:nvPr/>
        </p:nvSpPr>
        <p:spPr>
          <a:xfrm flipH="1" flipV="1">
            <a:off x="4451350" y="3367723"/>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69" name="直接连接符 19668"/>
          <p:cNvSpPr/>
          <p:nvPr/>
        </p:nvSpPr>
        <p:spPr>
          <a:xfrm flipV="1">
            <a:off x="4448175" y="3278823"/>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70" name="直接连接符 19669"/>
          <p:cNvSpPr/>
          <p:nvPr/>
        </p:nvSpPr>
        <p:spPr>
          <a:xfrm flipH="1" flipV="1">
            <a:off x="4452938" y="3188335"/>
            <a:ext cx="80962"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71" name="直接连接符 19670"/>
          <p:cNvSpPr/>
          <p:nvPr/>
        </p:nvSpPr>
        <p:spPr>
          <a:xfrm flipH="1">
            <a:off x="4371975" y="3188335"/>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72" name="直接连接符 19671"/>
          <p:cNvSpPr/>
          <p:nvPr/>
        </p:nvSpPr>
        <p:spPr>
          <a:xfrm flipH="1">
            <a:off x="4187825" y="3277235"/>
            <a:ext cx="18415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73" name="直接连接符 19672"/>
          <p:cNvSpPr/>
          <p:nvPr/>
        </p:nvSpPr>
        <p:spPr>
          <a:xfrm flipH="1" flipV="1">
            <a:off x="4100513" y="3188335"/>
            <a:ext cx="8731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74" name="直接连接符 19673"/>
          <p:cNvSpPr/>
          <p:nvPr/>
        </p:nvSpPr>
        <p:spPr>
          <a:xfrm flipV="1">
            <a:off x="4100513" y="300736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75" name="直接连接符 19674"/>
          <p:cNvSpPr/>
          <p:nvPr/>
        </p:nvSpPr>
        <p:spPr>
          <a:xfrm rot="-5400000">
            <a:off x="4098925" y="290893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76" name="直接连接符 19675"/>
          <p:cNvSpPr/>
          <p:nvPr/>
        </p:nvSpPr>
        <p:spPr>
          <a:xfrm rot="-5400000">
            <a:off x="4284663" y="282162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77" name="直接连接符 19676"/>
          <p:cNvSpPr/>
          <p:nvPr/>
        </p:nvSpPr>
        <p:spPr>
          <a:xfrm>
            <a:off x="4367213" y="29152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78" name="直接连接符 19677"/>
          <p:cNvSpPr/>
          <p:nvPr/>
        </p:nvSpPr>
        <p:spPr>
          <a:xfrm flipV="1">
            <a:off x="4459288" y="2913698"/>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79" name="直接连接符 19678"/>
          <p:cNvSpPr/>
          <p:nvPr/>
        </p:nvSpPr>
        <p:spPr>
          <a:xfrm flipH="1" flipV="1">
            <a:off x="4459288" y="282638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80" name="直接连接符 19679"/>
          <p:cNvSpPr/>
          <p:nvPr/>
        </p:nvSpPr>
        <p:spPr>
          <a:xfrm flipH="1" flipV="1">
            <a:off x="4448175" y="2643823"/>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81" name="直接连接符 19680"/>
          <p:cNvSpPr/>
          <p:nvPr/>
        </p:nvSpPr>
        <p:spPr>
          <a:xfrm flipV="1">
            <a:off x="4454525" y="2554923"/>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82" name="直接连接符 19681"/>
          <p:cNvSpPr/>
          <p:nvPr/>
        </p:nvSpPr>
        <p:spPr>
          <a:xfrm flipV="1">
            <a:off x="4540250" y="2553335"/>
            <a:ext cx="18573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83" name="直接连接符 19682"/>
          <p:cNvSpPr/>
          <p:nvPr/>
        </p:nvSpPr>
        <p:spPr>
          <a:xfrm flipH="1">
            <a:off x="4378325" y="2464435"/>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84" name="直接连接符 19683"/>
          <p:cNvSpPr/>
          <p:nvPr/>
        </p:nvSpPr>
        <p:spPr>
          <a:xfrm flipH="1">
            <a:off x="4195763" y="2553335"/>
            <a:ext cx="182562"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85" name="直接连接符 19684"/>
          <p:cNvSpPr/>
          <p:nvPr/>
        </p:nvSpPr>
        <p:spPr>
          <a:xfrm flipH="1" flipV="1">
            <a:off x="4106863" y="2464435"/>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86" name="直接连接符 19685"/>
          <p:cNvSpPr/>
          <p:nvPr/>
        </p:nvSpPr>
        <p:spPr>
          <a:xfrm flipH="1">
            <a:off x="4016375" y="246443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87" name="直接连接符 19686"/>
          <p:cNvSpPr/>
          <p:nvPr/>
        </p:nvSpPr>
        <p:spPr>
          <a:xfrm>
            <a:off x="4016375" y="2556510"/>
            <a:ext cx="9048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88" name="直接连接符 19687"/>
          <p:cNvSpPr/>
          <p:nvPr/>
        </p:nvSpPr>
        <p:spPr>
          <a:xfrm>
            <a:off x="4106863" y="264541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89" name="直接连接符 19688"/>
          <p:cNvSpPr/>
          <p:nvPr/>
        </p:nvSpPr>
        <p:spPr>
          <a:xfrm rot="-5400000" flipH="1" flipV="1">
            <a:off x="4014788" y="28247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90" name="直接连接符 19689"/>
          <p:cNvSpPr/>
          <p:nvPr/>
        </p:nvSpPr>
        <p:spPr>
          <a:xfrm flipH="1">
            <a:off x="3800475" y="2912110"/>
            <a:ext cx="2159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91" name="直接连接符 19690"/>
          <p:cNvSpPr/>
          <p:nvPr/>
        </p:nvSpPr>
        <p:spPr>
          <a:xfrm flipH="1" flipV="1">
            <a:off x="3730625" y="2826385"/>
            <a:ext cx="79375"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92" name="直接连接符 19691"/>
          <p:cNvSpPr/>
          <p:nvPr/>
        </p:nvSpPr>
        <p:spPr>
          <a:xfrm flipH="1" flipV="1">
            <a:off x="3719513" y="2643823"/>
            <a:ext cx="158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93" name="直接连接符 19692"/>
          <p:cNvSpPr/>
          <p:nvPr/>
        </p:nvSpPr>
        <p:spPr>
          <a:xfrm flipV="1">
            <a:off x="3725863" y="2554923"/>
            <a:ext cx="8413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94" name="直接连接符 19693"/>
          <p:cNvSpPr/>
          <p:nvPr/>
        </p:nvSpPr>
        <p:spPr>
          <a:xfrm flipH="1" flipV="1">
            <a:off x="3730625" y="2464435"/>
            <a:ext cx="79375"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95" name="直接连接符 19694"/>
          <p:cNvSpPr/>
          <p:nvPr/>
        </p:nvSpPr>
        <p:spPr>
          <a:xfrm flipH="1">
            <a:off x="3648075" y="2464435"/>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96" name="直接连接符 19695"/>
          <p:cNvSpPr/>
          <p:nvPr/>
        </p:nvSpPr>
        <p:spPr>
          <a:xfrm flipH="1">
            <a:off x="3444875" y="2553335"/>
            <a:ext cx="2032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73" name="矩形 19696"/>
          <p:cNvSpPr/>
          <p:nvPr/>
        </p:nvSpPr>
        <p:spPr>
          <a:xfrm>
            <a:off x="4637088" y="2373948"/>
            <a:ext cx="1457325" cy="1446212"/>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74" name="直接连接符 19697"/>
          <p:cNvSpPr/>
          <p:nvPr/>
        </p:nvSpPr>
        <p:spPr>
          <a:xfrm>
            <a:off x="4637088" y="27358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75" name="直接连接符 19698"/>
          <p:cNvSpPr/>
          <p:nvPr/>
        </p:nvSpPr>
        <p:spPr>
          <a:xfrm>
            <a:off x="4637088" y="34597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76" name="直接连接符 19699"/>
          <p:cNvSpPr/>
          <p:nvPr/>
        </p:nvSpPr>
        <p:spPr>
          <a:xfrm>
            <a:off x="4637088" y="30978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77" name="直接连接符 19700"/>
          <p:cNvSpPr/>
          <p:nvPr/>
        </p:nvSpPr>
        <p:spPr>
          <a:xfrm>
            <a:off x="5000625" y="237394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78" name="直接连接符 19701"/>
          <p:cNvSpPr/>
          <p:nvPr/>
        </p:nvSpPr>
        <p:spPr>
          <a:xfrm>
            <a:off x="5729288" y="2373948"/>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79" name="直接连接符 19702"/>
          <p:cNvSpPr/>
          <p:nvPr/>
        </p:nvSpPr>
        <p:spPr>
          <a:xfrm>
            <a:off x="5365750" y="237394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80" name="直接连接符 19703"/>
          <p:cNvSpPr/>
          <p:nvPr/>
        </p:nvSpPr>
        <p:spPr>
          <a:xfrm>
            <a:off x="4625975" y="291211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81" name="直接连接符 19704"/>
          <p:cNvSpPr/>
          <p:nvPr/>
        </p:nvSpPr>
        <p:spPr>
          <a:xfrm>
            <a:off x="4625975" y="327723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82" name="直接连接符 19705"/>
          <p:cNvSpPr/>
          <p:nvPr/>
        </p:nvSpPr>
        <p:spPr>
          <a:xfrm>
            <a:off x="4637088" y="363918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83" name="直接连接符 19706"/>
          <p:cNvSpPr/>
          <p:nvPr/>
        </p:nvSpPr>
        <p:spPr>
          <a:xfrm>
            <a:off x="4818063" y="2373948"/>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84" name="直接连接符 19707"/>
          <p:cNvSpPr/>
          <p:nvPr/>
        </p:nvSpPr>
        <p:spPr>
          <a:xfrm>
            <a:off x="5183188" y="237394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85" name="直接连接符 19708"/>
          <p:cNvSpPr/>
          <p:nvPr/>
        </p:nvSpPr>
        <p:spPr>
          <a:xfrm>
            <a:off x="5564188" y="237394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686" name="直接连接符 19709"/>
          <p:cNvSpPr/>
          <p:nvPr/>
        </p:nvSpPr>
        <p:spPr>
          <a:xfrm>
            <a:off x="5911850" y="237394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11" name="直接连接符 19710"/>
          <p:cNvSpPr/>
          <p:nvPr/>
        </p:nvSpPr>
        <p:spPr>
          <a:xfrm flipH="1" flipV="1">
            <a:off x="4818063" y="24644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12" name="直接连接符 19711"/>
          <p:cNvSpPr/>
          <p:nvPr/>
        </p:nvSpPr>
        <p:spPr>
          <a:xfrm flipH="1" flipV="1">
            <a:off x="4818063" y="2286635"/>
            <a:ext cx="0"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13" name="直接连接符 19712"/>
          <p:cNvSpPr/>
          <p:nvPr/>
        </p:nvSpPr>
        <p:spPr>
          <a:xfrm>
            <a:off x="4727575" y="25549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14" name="直接连接符 19713"/>
          <p:cNvSpPr/>
          <p:nvPr/>
        </p:nvSpPr>
        <p:spPr>
          <a:xfrm>
            <a:off x="4818063" y="264541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15" name="直接连接符 19714"/>
          <p:cNvSpPr/>
          <p:nvPr/>
        </p:nvSpPr>
        <p:spPr>
          <a:xfrm rot="-5400000" flipH="1" flipV="1">
            <a:off x="4727575" y="282479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16" name="直接连接符 19715"/>
          <p:cNvSpPr/>
          <p:nvPr/>
        </p:nvSpPr>
        <p:spPr>
          <a:xfrm rot="-5400000" flipH="1">
            <a:off x="4725988" y="29136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17" name="直接连接符 19716"/>
          <p:cNvSpPr/>
          <p:nvPr/>
        </p:nvSpPr>
        <p:spPr>
          <a:xfrm rot="-5400000">
            <a:off x="4819650" y="291528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18" name="直接连接符 19717"/>
          <p:cNvSpPr/>
          <p:nvPr/>
        </p:nvSpPr>
        <p:spPr>
          <a:xfrm rot="-5400000">
            <a:off x="5000625" y="282003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19" name="直接连接符 19718"/>
          <p:cNvSpPr/>
          <p:nvPr/>
        </p:nvSpPr>
        <p:spPr>
          <a:xfrm rot="5400000" flipV="1">
            <a:off x="5092700" y="291528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20" name="直接连接符 19719"/>
          <p:cNvSpPr/>
          <p:nvPr/>
        </p:nvSpPr>
        <p:spPr>
          <a:xfrm rot="5400000">
            <a:off x="5092700" y="3093085"/>
            <a:ext cx="177800"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21" name="直接连接符 19720"/>
          <p:cNvSpPr/>
          <p:nvPr/>
        </p:nvSpPr>
        <p:spPr>
          <a:xfrm rot="-5400000" flipH="1" flipV="1">
            <a:off x="5091113" y="3186748"/>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22" name="直接连接符 19721"/>
          <p:cNvSpPr/>
          <p:nvPr/>
        </p:nvSpPr>
        <p:spPr>
          <a:xfrm flipH="1">
            <a:off x="4908550" y="3277235"/>
            <a:ext cx="182563"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23" name="直接连接符 19722"/>
          <p:cNvSpPr/>
          <p:nvPr/>
        </p:nvSpPr>
        <p:spPr>
          <a:xfrm flipH="1" flipV="1">
            <a:off x="4818063" y="31883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24" name="直接连接符 19723"/>
          <p:cNvSpPr/>
          <p:nvPr/>
        </p:nvSpPr>
        <p:spPr>
          <a:xfrm flipH="1">
            <a:off x="4727575" y="318833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25" name="直接连接符 19724"/>
          <p:cNvSpPr/>
          <p:nvPr/>
        </p:nvSpPr>
        <p:spPr>
          <a:xfrm>
            <a:off x="4727575" y="32788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26" name="直接连接符 19725"/>
          <p:cNvSpPr/>
          <p:nvPr/>
        </p:nvSpPr>
        <p:spPr>
          <a:xfrm>
            <a:off x="4818063" y="336931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27" name="直接连接符 19726"/>
          <p:cNvSpPr/>
          <p:nvPr/>
        </p:nvSpPr>
        <p:spPr>
          <a:xfrm rot="-5400000" flipH="1" flipV="1">
            <a:off x="4729163" y="354869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28" name="直接连接符 19727"/>
          <p:cNvSpPr/>
          <p:nvPr/>
        </p:nvSpPr>
        <p:spPr>
          <a:xfrm rot="-5400000" flipH="1">
            <a:off x="4725988" y="36375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29" name="直接连接符 19728"/>
          <p:cNvSpPr/>
          <p:nvPr/>
        </p:nvSpPr>
        <p:spPr>
          <a:xfrm rot="-5400000">
            <a:off x="4819650" y="363918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30" name="直接连接符 19729"/>
          <p:cNvSpPr/>
          <p:nvPr/>
        </p:nvSpPr>
        <p:spPr>
          <a:xfrm rot="-5400000">
            <a:off x="5000625" y="355028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31" name="直接连接符 19730"/>
          <p:cNvSpPr/>
          <p:nvPr/>
        </p:nvSpPr>
        <p:spPr>
          <a:xfrm>
            <a:off x="5091113" y="3640773"/>
            <a:ext cx="9048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32" name="直接连接符 19731"/>
          <p:cNvSpPr/>
          <p:nvPr/>
        </p:nvSpPr>
        <p:spPr>
          <a:xfrm flipV="1">
            <a:off x="5183188" y="3637598"/>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33" name="直接连接符 19732"/>
          <p:cNvSpPr/>
          <p:nvPr/>
        </p:nvSpPr>
        <p:spPr>
          <a:xfrm flipH="1" flipV="1">
            <a:off x="5183188" y="355028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34" name="直接连接符 19733"/>
          <p:cNvSpPr/>
          <p:nvPr/>
        </p:nvSpPr>
        <p:spPr>
          <a:xfrm flipH="1" flipV="1">
            <a:off x="5181600" y="3369310"/>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35" name="直接连接符 19734"/>
          <p:cNvSpPr/>
          <p:nvPr/>
        </p:nvSpPr>
        <p:spPr>
          <a:xfrm flipV="1">
            <a:off x="5183188" y="3278823"/>
            <a:ext cx="80962"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36" name="直接连接符 19735"/>
          <p:cNvSpPr/>
          <p:nvPr/>
        </p:nvSpPr>
        <p:spPr>
          <a:xfrm flipV="1">
            <a:off x="5264150" y="3277235"/>
            <a:ext cx="19208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37" name="直接连接符 19736"/>
          <p:cNvSpPr/>
          <p:nvPr/>
        </p:nvSpPr>
        <p:spPr>
          <a:xfrm>
            <a:off x="5456238" y="3278823"/>
            <a:ext cx="107950"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38" name="直接连接符 19737"/>
          <p:cNvSpPr/>
          <p:nvPr/>
        </p:nvSpPr>
        <p:spPr>
          <a:xfrm>
            <a:off x="5561013" y="3367723"/>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39" name="直接连接符 19738"/>
          <p:cNvSpPr/>
          <p:nvPr/>
        </p:nvSpPr>
        <p:spPr>
          <a:xfrm rot="-5400000" flipH="1" flipV="1">
            <a:off x="5465763" y="354552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40" name="直接连接符 19739"/>
          <p:cNvSpPr/>
          <p:nvPr/>
        </p:nvSpPr>
        <p:spPr>
          <a:xfrm rot="-5400000" flipH="1">
            <a:off x="5464175" y="363283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41" name="直接连接符 19740"/>
          <p:cNvSpPr/>
          <p:nvPr/>
        </p:nvSpPr>
        <p:spPr>
          <a:xfrm rot="-5400000">
            <a:off x="5561013" y="36391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42" name="直接连接符 19741"/>
          <p:cNvSpPr/>
          <p:nvPr/>
        </p:nvSpPr>
        <p:spPr>
          <a:xfrm rot="-5400000">
            <a:off x="5743575" y="3547110"/>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43" name="直接连接符 19742"/>
          <p:cNvSpPr/>
          <p:nvPr/>
        </p:nvSpPr>
        <p:spPr>
          <a:xfrm>
            <a:off x="5824538" y="36391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44" name="直接连接符 19743"/>
          <p:cNvSpPr/>
          <p:nvPr/>
        </p:nvSpPr>
        <p:spPr>
          <a:xfrm flipH="1">
            <a:off x="5916613" y="3729673"/>
            <a:ext cx="0" cy="1666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45" name="直接连接符 19744"/>
          <p:cNvSpPr/>
          <p:nvPr/>
        </p:nvSpPr>
        <p:spPr>
          <a:xfrm flipH="1" flipV="1">
            <a:off x="5916613" y="355028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46" name="直接连接符 19745"/>
          <p:cNvSpPr/>
          <p:nvPr/>
        </p:nvSpPr>
        <p:spPr>
          <a:xfrm flipH="1" flipV="1">
            <a:off x="5915025" y="3367723"/>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47" name="直接连接符 19746"/>
          <p:cNvSpPr/>
          <p:nvPr/>
        </p:nvSpPr>
        <p:spPr>
          <a:xfrm flipV="1">
            <a:off x="5911850" y="3278823"/>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48" name="直接连接符 19747"/>
          <p:cNvSpPr/>
          <p:nvPr/>
        </p:nvSpPr>
        <p:spPr>
          <a:xfrm flipH="1" flipV="1">
            <a:off x="5916613" y="3188335"/>
            <a:ext cx="80962"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49" name="直接连接符 19748"/>
          <p:cNvSpPr/>
          <p:nvPr/>
        </p:nvSpPr>
        <p:spPr>
          <a:xfrm flipH="1">
            <a:off x="5835650" y="3188335"/>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50" name="直接连接符 19749"/>
          <p:cNvSpPr/>
          <p:nvPr/>
        </p:nvSpPr>
        <p:spPr>
          <a:xfrm flipH="1">
            <a:off x="5651500" y="3277235"/>
            <a:ext cx="18415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51" name="直接连接符 19750"/>
          <p:cNvSpPr/>
          <p:nvPr/>
        </p:nvSpPr>
        <p:spPr>
          <a:xfrm flipH="1" flipV="1">
            <a:off x="5564188" y="3188335"/>
            <a:ext cx="8731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52" name="直接连接符 19751"/>
          <p:cNvSpPr/>
          <p:nvPr/>
        </p:nvSpPr>
        <p:spPr>
          <a:xfrm flipV="1">
            <a:off x="5564188" y="300736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53" name="直接连接符 19752"/>
          <p:cNvSpPr/>
          <p:nvPr/>
        </p:nvSpPr>
        <p:spPr>
          <a:xfrm rot="-5400000">
            <a:off x="5562600" y="290893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54" name="直接连接符 19753"/>
          <p:cNvSpPr/>
          <p:nvPr/>
        </p:nvSpPr>
        <p:spPr>
          <a:xfrm rot="-5400000">
            <a:off x="5748338" y="282162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55" name="直接连接符 19754"/>
          <p:cNvSpPr/>
          <p:nvPr/>
        </p:nvSpPr>
        <p:spPr>
          <a:xfrm>
            <a:off x="5830888" y="29152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56" name="直接连接符 19755"/>
          <p:cNvSpPr/>
          <p:nvPr/>
        </p:nvSpPr>
        <p:spPr>
          <a:xfrm flipV="1">
            <a:off x="5922963" y="2913698"/>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57" name="直接连接符 19756"/>
          <p:cNvSpPr/>
          <p:nvPr/>
        </p:nvSpPr>
        <p:spPr>
          <a:xfrm flipH="1" flipV="1">
            <a:off x="5922963" y="282638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58" name="直接连接符 19757"/>
          <p:cNvSpPr/>
          <p:nvPr/>
        </p:nvSpPr>
        <p:spPr>
          <a:xfrm flipH="1" flipV="1">
            <a:off x="5911850" y="2643823"/>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59" name="直接连接符 19758"/>
          <p:cNvSpPr/>
          <p:nvPr/>
        </p:nvSpPr>
        <p:spPr>
          <a:xfrm flipV="1">
            <a:off x="5918200" y="2554923"/>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60" name="直接连接符 19759"/>
          <p:cNvSpPr/>
          <p:nvPr/>
        </p:nvSpPr>
        <p:spPr>
          <a:xfrm flipH="1" flipV="1">
            <a:off x="5922963" y="2464435"/>
            <a:ext cx="80962"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61" name="直接连接符 19760"/>
          <p:cNvSpPr/>
          <p:nvPr/>
        </p:nvSpPr>
        <p:spPr>
          <a:xfrm flipH="1">
            <a:off x="5842000" y="2464435"/>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62" name="直接连接符 19761"/>
          <p:cNvSpPr/>
          <p:nvPr/>
        </p:nvSpPr>
        <p:spPr>
          <a:xfrm flipH="1">
            <a:off x="5659438" y="2553335"/>
            <a:ext cx="182562"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63" name="直接连接符 19762"/>
          <p:cNvSpPr/>
          <p:nvPr/>
        </p:nvSpPr>
        <p:spPr>
          <a:xfrm flipH="1" flipV="1">
            <a:off x="5570538" y="2464435"/>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64" name="直接连接符 19763"/>
          <p:cNvSpPr/>
          <p:nvPr/>
        </p:nvSpPr>
        <p:spPr>
          <a:xfrm flipH="1">
            <a:off x="5480050" y="246443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65" name="直接连接符 19764"/>
          <p:cNvSpPr/>
          <p:nvPr/>
        </p:nvSpPr>
        <p:spPr>
          <a:xfrm>
            <a:off x="5480050" y="2556510"/>
            <a:ext cx="9048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66" name="直接连接符 19765"/>
          <p:cNvSpPr/>
          <p:nvPr/>
        </p:nvSpPr>
        <p:spPr>
          <a:xfrm>
            <a:off x="5570538" y="264541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67" name="直接连接符 19766"/>
          <p:cNvSpPr/>
          <p:nvPr/>
        </p:nvSpPr>
        <p:spPr>
          <a:xfrm rot="-5400000" flipH="1" flipV="1">
            <a:off x="5478463" y="28247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68" name="直接连接符 19767"/>
          <p:cNvSpPr/>
          <p:nvPr/>
        </p:nvSpPr>
        <p:spPr>
          <a:xfrm flipH="1">
            <a:off x="5264150" y="2912110"/>
            <a:ext cx="2159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69" name="直接连接符 19768"/>
          <p:cNvSpPr/>
          <p:nvPr/>
        </p:nvSpPr>
        <p:spPr>
          <a:xfrm flipH="1" flipV="1">
            <a:off x="5194300" y="2826385"/>
            <a:ext cx="79375"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70" name="直接连接符 19769"/>
          <p:cNvSpPr/>
          <p:nvPr/>
        </p:nvSpPr>
        <p:spPr>
          <a:xfrm flipH="1" flipV="1">
            <a:off x="5183188" y="2643823"/>
            <a:ext cx="158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71" name="直接连接符 19770"/>
          <p:cNvSpPr/>
          <p:nvPr/>
        </p:nvSpPr>
        <p:spPr>
          <a:xfrm flipV="1">
            <a:off x="5189538" y="2554923"/>
            <a:ext cx="8413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72" name="直接连接符 19771"/>
          <p:cNvSpPr/>
          <p:nvPr/>
        </p:nvSpPr>
        <p:spPr>
          <a:xfrm flipH="1" flipV="1">
            <a:off x="5194300" y="2464435"/>
            <a:ext cx="79375"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73" name="直接连接符 19772"/>
          <p:cNvSpPr/>
          <p:nvPr/>
        </p:nvSpPr>
        <p:spPr>
          <a:xfrm flipH="1">
            <a:off x="5111750" y="2464435"/>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74" name="直接连接符 19773"/>
          <p:cNvSpPr/>
          <p:nvPr/>
        </p:nvSpPr>
        <p:spPr>
          <a:xfrm flipH="1">
            <a:off x="4908550" y="2553335"/>
            <a:ext cx="2032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51" name="矩形 19774"/>
          <p:cNvSpPr/>
          <p:nvPr/>
        </p:nvSpPr>
        <p:spPr>
          <a:xfrm>
            <a:off x="6108700" y="940435"/>
            <a:ext cx="1457325" cy="1446213"/>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52" name="直接连接符 19775"/>
          <p:cNvSpPr/>
          <p:nvPr/>
        </p:nvSpPr>
        <p:spPr>
          <a:xfrm>
            <a:off x="6108700" y="130238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53" name="直接连接符 19776"/>
          <p:cNvSpPr/>
          <p:nvPr/>
        </p:nvSpPr>
        <p:spPr>
          <a:xfrm>
            <a:off x="6108700" y="20246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54" name="直接连接符 19777"/>
          <p:cNvSpPr/>
          <p:nvPr/>
        </p:nvSpPr>
        <p:spPr>
          <a:xfrm>
            <a:off x="6108700" y="1662748"/>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55" name="直接连接符 19778"/>
          <p:cNvSpPr/>
          <p:nvPr/>
        </p:nvSpPr>
        <p:spPr>
          <a:xfrm>
            <a:off x="6472238" y="94043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56" name="直接连接符 19779"/>
          <p:cNvSpPr/>
          <p:nvPr/>
        </p:nvSpPr>
        <p:spPr>
          <a:xfrm>
            <a:off x="7200900" y="940435"/>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57" name="直接连接符 19780"/>
          <p:cNvSpPr/>
          <p:nvPr/>
        </p:nvSpPr>
        <p:spPr>
          <a:xfrm>
            <a:off x="6837363" y="94043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58" name="直接连接符 19781"/>
          <p:cNvSpPr/>
          <p:nvPr/>
        </p:nvSpPr>
        <p:spPr>
          <a:xfrm>
            <a:off x="6108700" y="112141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59" name="直接连接符 19782"/>
          <p:cNvSpPr/>
          <p:nvPr/>
        </p:nvSpPr>
        <p:spPr>
          <a:xfrm>
            <a:off x="6097588" y="147701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60" name="直接连接符 19783"/>
          <p:cNvSpPr/>
          <p:nvPr/>
        </p:nvSpPr>
        <p:spPr>
          <a:xfrm>
            <a:off x="6097588" y="18437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61" name="直接连接符 19784"/>
          <p:cNvSpPr/>
          <p:nvPr/>
        </p:nvSpPr>
        <p:spPr>
          <a:xfrm>
            <a:off x="6108700" y="22056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62" name="直接连接符 19785"/>
          <p:cNvSpPr/>
          <p:nvPr/>
        </p:nvSpPr>
        <p:spPr>
          <a:xfrm>
            <a:off x="6289675" y="940435"/>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63" name="直接连接符 19786"/>
          <p:cNvSpPr/>
          <p:nvPr/>
        </p:nvSpPr>
        <p:spPr>
          <a:xfrm>
            <a:off x="6654800" y="94043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64" name="直接连接符 19787"/>
          <p:cNvSpPr/>
          <p:nvPr/>
        </p:nvSpPr>
        <p:spPr>
          <a:xfrm>
            <a:off x="7035800" y="94043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765" name="直接连接符 19788"/>
          <p:cNvSpPr/>
          <p:nvPr/>
        </p:nvSpPr>
        <p:spPr>
          <a:xfrm>
            <a:off x="7383463" y="94043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90" name="直接连接符 19789"/>
          <p:cNvSpPr/>
          <p:nvPr/>
        </p:nvSpPr>
        <p:spPr>
          <a:xfrm flipH="1" flipV="1">
            <a:off x="6289675" y="10309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91" name="直接连接符 19790"/>
          <p:cNvSpPr/>
          <p:nvPr/>
        </p:nvSpPr>
        <p:spPr>
          <a:xfrm flipH="1">
            <a:off x="6199188" y="10309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92" name="直接连接符 19791"/>
          <p:cNvSpPr/>
          <p:nvPr/>
        </p:nvSpPr>
        <p:spPr>
          <a:xfrm>
            <a:off x="6199188" y="11214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93" name="直接连接符 19792"/>
          <p:cNvSpPr/>
          <p:nvPr/>
        </p:nvSpPr>
        <p:spPr>
          <a:xfrm>
            <a:off x="6289675" y="121189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94" name="直接连接符 19793"/>
          <p:cNvSpPr/>
          <p:nvPr/>
        </p:nvSpPr>
        <p:spPr>
          <a:xfrm rot="-5400000" flipH="1" flipV="1">
            <a:off x="6199188" y="139128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95" name="直接连接符 19794"/>
          <p:cNvSpPr/>
          <p:nvPr/>
        </p:nvSpPr>
        <p:spPr>
          <a:xfrm rot="-5400000" flipH="1">
            <a:off x="6196013" y="14785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96" name="直接连接符 19795"/>
          <p:cNvSpPr/>
          <p:nvPr/>
        </p:nvSpPr>
        <p:spPr>
          <a:xfrm rot="-5400000">
            <a:off x="6291263" y="148177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97" name="直接连接符 19796"/>
          <p:cNvSpPr/>
          <p:nvPr/>
        </p:nvSpPr>
        <p:spPr>
          <a:xfrm rot="-5400000">
            <a:off x="6472238" y="138493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98" name="直接连接符 19797"/>
          <p:cNvSpPr/>
          <p:nvPr/>
        </p:nvSpPr>
        <p:spPr>
          <a:xfrm rot="5400000" flipV="1">
            <a:off x="6564313" y="148177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799" name="直接连接符 19798"/>
          <p:cNvSpPr/>
          <p:nvPr/>
        </p:nvSpPr>
        <p:spPr>
          <a:xfrm rot="5400000">
            <a:off x="6564313" y="1659573"/>
            <a:ext cx="1778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00" name="直接连接符 19799"/>
          <p:cNvSpPr/>
          <p:nvPr/>
        </p:nvSpPr>
        <p:spPr>
          <a:xfrm rot="-5400000" flipH="1" flipV="1">
            <a:off x="6562725" y="175323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01" name="直接连接符 19800"/>
          <p:cNvSpPr/>
          <p:nvPr/>
        </p:nvSpPr>
        <p:spPr>
          <a:xfrm flipH="1">
            <a:off x="6380163" y="1843723"/>
            <a:ext cx="182562"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02" name="直接连接符 19801"/>
          <p:cNvSpPr/>
          <p:nvPr/>
        </p:nvSpPr>
        <p:spPr>
          <a:xfrm flipH="1" flipV="1">
            <a:off x="6289675" y="17548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03" name="直接连接符 19802"/>
          <p:cNvSpPr/>
          <p:nvPr/>
        </p:nvSpPr>
        <p:spPr>
          <a:xfrm flipH="1">
            <a:off x="6199188" y="17548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04" name="直接连接符 19803"/>
          <p:cNvSpPr/>
          <p:nvPr/>
        </p:nvSpPr>
        <p:spPr>
          <a:xfrm>
            <a:off x="6199188" y="18453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05" name="直接连接符 19804"/>
          <p:cNvSpPr/>
          <p:nvPr/>
        </p:nvSpPr>
        <p:spPr>
          <a:xfrm>
            <a:off x="6289675" y="193579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06" name="直接连接符 19805"/>
          <p:cNvSpPr/>
          <p:nvPr/>
        </p:nvSpPr>
        <p:spPr>
          <a:xfrm rot="-5400000" flipH="1" flipV="1">
            <a:off x="6200775" y="211518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07" name="直接连接符 19806"/>
          <p:cNvSpPr/>
          <p:nvPr/>
        </p:nvSpPr>
        <p:spPr>
          <a:xfrm rot="-5400000" flipH="1">
            <a:off x="6196013" y="22024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08" name="直接连接符 19807"/>
          <p:cNvSpPr/>
          <p:nvPr/>
        </p:nvSpPr>
        <p:spPr>
          <a:xfrm rot="-5400000">
            <a:off x="6291263" y="220567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09" name="直接连接符 19808"/>
          <p:cNvSpPr/>
          <p:nvPr/>
        </p:nvSpPr>
        <p:spPr>
          <a:xfrm rot="-5400000">
            <a:off x="6472238" y="211359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10" name="直接连接符 19809"/>
          <p:cNvSpPr/>
          <p:nvPr/>
        </p:nvSpPr>
        <p:spPr>
          <a:xfrm>
            <a:off x="6562725" y="22056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11" name="直接连接符 19810"/>
          <p:cNvSpPr/>
          <p:nvPr/>
        </p:nvSpPr>
        <p:spPr>
          <a:xfrm flipV="1">
            <a:off x="6654800" y="2204085"/>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12" name="直接连接符 19811"/>
          <p:cNvSpPr/>
          <p:nvPr/>
        </p:nvSpPr>
        <p:spPr>
          <a:xfrm flipH="1" flipV="1">
            <a:off x="6654800" y="2116773"/>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13" name="直接连接符 19812"/>
          <p:cNvSpPr/>
          <p:nvPr/>
        </p:nvSpPr>
        <p:spPr>
          <a:xfrm flipH="1" flipV="1">
            <a:off x="6653213" y="1935798"/>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14" name="直接连接符 19813"/>
          <p:cNvSpPr/>
          <p:nvPr/>
        </p:nvSpPr>
        <p:spPr>
          <a:xfrm flipV="1">
            <a:off x="6654800" y="1845310"/>
            <a:ext cx="80963"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15" name="直接连接符 19814"/>
          <p:cNvSpPr/>
          <p:nvPr/>
        </p:nvSpPr>
        <p:spPr>
          <a:xfrm flipV="1">
            <a:off x="6735763" y="1843723"/>
            <a:ext cx="192087"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16" name="直接连接符 19815"/>
          <p:cNvSpPr/>
          <p:nvPr/>
        </p:nvSpPr>
        <p:spPr>
          <a:xfrm>
            <a:off x="6927850" y="1845310"/>
            <a:ext cx="107950"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17" name="直接连接符 19816"/>
          <p:cNvSpPr/>
          <p:nvPr/>
        </p:nvSpPr>
        <p:spPr>
          <a:xfrm>
            <a:off x="7032625" y="193421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18" name="直接连接符 19817"/>
          <p:cNvSpPr/>
          <p:nvPr/>
        </p:nvSpPr>
        <p:spPr>
          <a:xfrm rot="-5400000" flipH="1" flipV="1">
            <a:off x="6942138" y="211359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19" name="直接连接符 19818"/>
          <p:cNvSpPr/>
          <p:nvPr/>
        </p:nvSpPr>
        <p:spPr>
          <a:xfrm rot="-5400000" flipH="1">
            <a:off x="6940550" y="2204085"/>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20" name="直接连接符 19819"/>
          <p:cNvSpPr/>
          <p:nvPr/>
        </p:nvSpPr>
        <p:spPr>
          <a:xfrm rot="-5400000">
            <a:off x="7032625" y="2204085"/>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21" name="直接连接符 19820"/>
          <p:cNvSpPr/>
          <p:nvPr/>
        </p:nvSpPr>
        <p:spPr>
          <a:xfrm rot="-5400000">
            <a:off x="7215188" y="211359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22" name="直接连接符 19821"/>
          <p:cNvSpPr/>
          <p:nvPr/>
        </p:nvSpPr>
        <p:spPr>
          <a:xfrm>
            <a:off x="7296150" y="22056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23" name="直接连接符 19822"/>
          <p:cNvSpPr/>
          <p:nvPr/>
        </p:nvSpPr>
        <p:spPr>
          <a:xfrm>
            <a:off x="7388225" y="2296160"/>
            <a:ext cx="1588"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24" name="直接连接符 19823"/>
          <p:cNvSpPr/>
          <p:nvPr/>
        </p:nvSpPr>
        <p:spPr>
          <a:xfrm flipH="1" flipV="1">
            <a:off x="7388225" y="2116773"/>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25" name="直接连接符 19824"/>
          <p:cNvSpPr/>
          <p:nvPr/>
        </p:nvSpPr>
        <p:spPr>
          <a:xfrm flipH="1" flipV="1">
            <a:off x="7386638" y="193421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26" name="直接连接符 19825"/>
          <p:cNvSpPr/>
          <p:nvPr/>
        </p:nvSpPr>
        <p:spPr>
          <a:xfrm flipV="1">
            <a:off x="7383463" y="1845310"/>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27" name="直接连接符 19826"/>
          <p:cNvSpPr/>
          <p:nvPr/>
        </p:nvSpPr>
        <p:spPr>
          <a:xfrm flipH="1" flipV="1">
            <a:off x="7388225" y="1754823"/>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28" name="直接连接符 19827"/>
          <p:cNvSpPr/>
          <p:nvPr/>
        </p:nvSpPr>
        <p:spPr>
          <a:xfrm flipH="1">
            <a:off x="7307263" y="1754823"/>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29" name="直接连接符 19828"/>
          <p:cNvSpPr/>
          <p:nvPr/>
        </p:nvSpPr>
        <p:spPr>
          <a:xfrm flipH="1">
            <a:off x="7124700" y="1843723"/>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30" name="直接连接符 19829"/>
          <p:cNvSpPr/>
          <p:nvPr/>
        </p:nvSpPr>
        <p:spPr>
          <a:xfrm flipH="1" flipV="1">
            <a:off x="7035800" y="1754823"/>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31" name="直接连接符 19830"/>
          <p:cNvSpPr/>
          <p:nvPr/>
        </p:nvSpPr>
        <p:spPr>
          <a:xfrm flipV="1">
            <a:off x="7035800" y="1573848"/>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32" name="直接连接符 19831"/>
          <p:cNvSpPr/>
          <p:nvPr/>
        </p:nvSpPr>
        <p:spPr>
          <a:xfrm rot="-5400000">
            <a:off x="7038975" y="1480185"/>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33" name="直接连接符 19832"/>
          <p:cNvSpPr/>
          <p:nvPr/>
        </p:nvSpPr>
        <p:spPr>
          <a:xfrm rot="-5400000">
            <a:off x="7221538" y="138969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34" name="直接连接符 19833"/>
          <p:cNvSpPr/>
          <p:nvPr/>
        </p:nvSpPr>
        <p:spPr>
          <a:xfrm>
            <a:off x="7302500" y="14817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35" name="直接连接符 19834"/>
          <p:cNvSpPr/>
          <p:nvPr/>
        </p:nvSpPr>
        <p:spPr>
          <a:xfrm flipV="1">
            <a:off x="7394575" y="1480185"/>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36" name="直接连接符 19835"/>
          <p:cNvSpPr/>
          <p:nvPr/>
        </p:nvSpPr>
        <p:spPr>
          <a:xfrm flipH="1" flipV="1">
            <a:off x="7391400" y="1372235"/>
            <a:ext cx="85725" cy="1270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37" name="直接连接符 19836"/>
          <p:cNvSpPr/>
          <p:nvPr/>
        </p:nvSpPr>
        <p:spPr>
          <a:xfrm flipH="1" flipV="1">
            <a:off x="7383463" y="121031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38" name="直接连接符 19837"/>
          <p:cNvSpPr/>
          <p:nvPr/>
        </p:nvSpPr>
        <p:spPr>
          <a:xfrm flipV="1">
            <a:off x="7389813" y="1121410"/>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39" name="直接连接符 19838"/>
          <p:cNvSpPr/>
          <p:nvPr/>
        </p:nvSpPr>
        <p:spPr>
          <a:xfrm flipH="1" flipV="1">
            <a:off x="7394575" y="1030923"/>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40" name="直接连接符 19839"/>
          <p:cNvSpPr/>
          <p:nvPr/>
        </p:nvSpPr>
        <p:spPr>
          <a:xfrm flipH="1">
            <a:off x="7313613" y="1030923"/>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41" name="直接连接符 19840"/>
          <p:cNvSpPr/>
          <p:nvPr/>
        </p:nvSpPr>
        <p:spPr>
          <a:xfrm flipH="1">
            <a:off x="7131050" y="1119823"/>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42" name="直接连接符 19841"/>
          <p:cNvSpPr/>
          <p:nvPr/>
        </p:nvSpPr>
        <p:spPr>
          <a:xfrm flipH="1" flipV="1">
            <a:off x="7042150" y="1030923"/>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43" name="直接连接符 19842"/>
          <p:cNvSpPr/>
          <p:nvPr/>
        </p:nvSpPr>
        <p:spPr>
          <a:xfrm flipH="1">
            <a:off x="6951663" y="10309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44" name="直接连接符 19843"/>
          <p:cNvSpPr/>
          <p:nvPr/>
        </p:nvSpPr>
        <p:spPr>
          <a:xfrm>
            <a:off x="6951663" y="11214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45" name="直接连接符 19844"/>
          <p:cNvSpPr/>
          <p:nvPr/>
        </p:nvSpPr>
        <p:spPr>
          <a:xfrm>
            <a:off x="7042150" y="121189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46" name="直接连接符 19845"/>
          <p:cNvSpPr/>
          <p:nvPr/>
        </p:nvSpPr>
        <p:spPr>
          <a:xfrm rot="-5400000" flipH="1" flipV="1">
            <a:off x="6953250" y="139128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47" name="直接连接符 19846"/>
          <p:cNvSpPr/>
          <p:nvPr/>
        </p:nvSpPr>
        <p:spPr>
          <a:xfrm flipH="1">
            <a:off x="6735763" y="1477010"/>
            <a:ext cx="2159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48" name="直接连接符 19847"/>
          <p:cNvSpPr/>
          <p:nvPr/>
        </p:nvSpPr>
        <p:spPr>
          <a:xfrm flipH="1" flipV="1">
            <a:off x="6665913" y="1392873"/>
            <a:ext cx="79375"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49" name="直接连接符 19848"/>
          <p:cNvSpPr/>
          <p:nvPr/>
        </p:nvSpPr>
        <p:spPr>
          <a:xfrm flipH="1" flipV="1">
            <a:off x="6654800" y="1210310"/>
            <a:ext cx="1588"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50" name="直接连接符 19849"/>
          <p:cNvSpPr/>
          <p:nvPr/>
        </p:nvSpPr>
        <p:spPr>
          <a:xfrm flipV="1">
            <a:off x="6661150" y="1121410"/>
            <a:ext cx="8413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51" name="直接连接符 19850"/>
          <p:cNvSpPr/>
          <p:nvPr/>
        </p:nvSpPr>
        <p:spPr>
          <a:xfrm flipH="1" flipV="1">
            <a:off x="6665913" y="1030923"/>
            <a:ext cx="79375"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52" name="直接连接符 19851"/>
          <p:cNvSpPr/>
          <p:nvPr/>
        </p:nvSpPr>
        <p:spPr>
          <a:xfrm flipH="1">
            <a:off x="6583363" y="1030923"/>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53" name="直接连接符 19852"/>
          <p:cNvSpPr/>
          <p:nvPr/>
        </p:nvSpPr>
        <p:spPr>
          <a:xfrm flipH="1">
            <a:off x="6380163" y="1119823"/>
            <a:ext cx="20320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30" name="矩形 19853"/>
          <p:cNvSpPr/>
          <p:nvPr/>
        </p:nvSpPr>
        <p:spPr>
          <a:xfrm>
            <a:off x="7572375" y="940435"/>
            <a:ext cx="1457325" cy="1446213"/>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31" name="直接连接符 19854"/>
          <p:cNvSpPr/>
          <p:nvPr/>
        </p:nvSpPr>
        <p:spPr>
          <a:xfrm>
            <a:off x="7572375" y="130238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32" name="直接连接符 19855"/>
          <p:cNvSpPr/>
          <p:nvPr/>
        </p:nvSpPr>
        <p:spPr>
          <a:xfrm>
            <a:off x="7572375" y="20246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33" name="直接连接符 19856"/>
          <p:cNvSpPr/>
          <p:nvPr/>
        </p:nvSpPr>
        <p:spPr>
          <a:xfrm>
            <a:off x="7572375" y="1662748"/>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34" name="直接连接符 19857"/>
          <p:cNvSpPr/>
          <p:nvPr/>
        </p:nvSpPr>
        <p:spPr>
          <a:xfrm>
            <a:off x="7935913" y="94043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35" name="直接连接符 19858"/>
          <p:cNvSpPr/>
          <p:nvPr/>
        </p:nvSpPr>
        <p:spPr>
          <a:xfrm>
            <a:off x="8664575" y="940435"/>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36" name="直接连接符 19859"/>
          <p:cNvSpPr/>
          <p:nvPr/>
        </p:nvSpPr>
        <p:spPr>
          <a:xfrm>
            <a:off x="8301038" y="94043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37" name="直接连接符 19860"/>
          <p:cNvSpPr/>
          <p:nvPr/>
        </p:nvSpPr>
        <p:spPr>
          <a:xfrm>
            <a:off x="7572375" y="112141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38" name="直接连接符 19861"/>
          <p:cNvSpPr/>
          <p:nvPr/>
        </p:nvSpPr>
        <p:spPr>
          <a:xfrm>
            <a:off x="7561263" y="147701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39" name="直接连接符 19862"/>
          <p:cNvSpPr/>
          <p:nvPr/>
        </p:nvSpPr>
        <p:spPr>
          <a:xfrm>
            <a:off x="7561263" y="18437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40" name="直接连接符 19863"/>
          <p:cNvSpPr/>
          <p:nvPr/>
        </p:nvSpPr>
        <p:spPr>
          <a:xfrm>
            <a:off x="7572375" y="22056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41" name="直接连接符 19864"/>
          <p:cNvSpPr/>
          <p:nvPr/>
        </p:nvSpPr>
        <p:spPr>
          <a:xfrm>
            <a:off x="7753350" y="940435"/>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42" name="直接连接符 19865"/>
          <p:cNvSpPr/>
          <p:nvPr/>
        </p:nvSpPr>
        <p:spPr>
          <a:xfrm>
            <a:off x="8118475" y="94043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43" name="直接连接符 19866"/>
          <p:cNvSpPr/>
          <p:nvPr/>
        </p:nvSpPr>
        <p:spPr>
          <a:xfrm>
            <a:off x="8499475" y="94043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844" name="直接连接符 19867"/>
          <p:cNvSpPr/>
          <p:nvPr/>
        </p:nvSpPr>
        <p:spPr>
          <a:xfrm>
            <a:off x="8847138" y="94043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69" name="直接连接符 19868"/>
          <p:cNvSpPr/>
          <p:nvPr/>
        </p:nvSpPr>
        <p:spPr>
          <a:xfrm flipH="1" flipV="1">
            <a:off x="7753350" y="10309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70" name="直接连接符 19869"/>
          <p:cNvSpPr/>
          <p:nvPr/>
        </p:nvSpPr>
        <p:spPr>
          <a:xfrm flipH="1">
            <a:off x="7662863" y="10309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71" name="直接连接符 19870"/>
          <p:cNvSpPr/>
          <p:nvPr/>
        </p:nvSpPr>
        <p:spPr>
          <a:xfrm>
            <a:off x="7662863" y="11214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72" name="直接连接符 19871"/>
          <p:cNvSpPr/>
          <p:nvPr/>
        </p:nvSpPr>
        <p:spPr>
          <a:xfrm>
            <a:off x="7753350" y="121189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73" name="直接连接符 19872"/>
          <p:cNvSpPr/>
          <p:nvPr/>
        </p:nvSpPr>
        <p:spPr>
          <a:xfrm rot="-5400000" flipH="1" flipV="1">
            <a:off x="7662863" y="139128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74" name="直接连接符 19873"/>
          <p:cNvSpPr/>
          <p:nvPr/>
        </p:nvSpPr>
        <p:spPr>
          <a:xfrm rot="-5400000" flipH="1">
            <a:off x="7659688" y="14785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75" name="直接连接符 19874"/>
          <p:cNvSpPr/>
          <p:nvPr/>
        </p:nvSpPr>
        <p:spPr>
          <a:xfrm rot="-5400000">
            <a:off x="7754938" y="148177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76" name="直接连接符 19875"/>
          <p:cNvSpPr/>
          <p:nvPr/>
        </p:nvSpPr>
        <p:spPr>
          <a:xfrm rot="-5400000">
            <a:off x="7935913" y="138493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77" name="直接连接符 19876"/>
          <p:cNvSpPr/>
          <p:nvPr/>
        </p:nvSpPr>
        <p:spPr>
          <a:xfrm rot="5400000" flipV="1">
            <a:off x="8027988" y="148177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78" name="直接连接符 19877"/>
          <p:cNvSpPr/>
          <p:nvPr/>
        </p:nvSpPr>
        <p:spPr>
          <a:xfrm rot="5400000">
            <a:off x="8027988" y="1659573"/>
            <a:ext cx="1778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79" name="直接连接符 19878"/>
          <p:cNvSpPr/>
          <p:nvPr/>
        </p:nvSpPr>
        <p:spPr>
          <a:xfrm rot="-5400000" flipH="1" flipV="1">
            <a:off x="8026400" y="175323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80" name="直接连接符 19879"/>
          <p:cNvSpPr/>
          <p:nvPr/>
        </p:nvSpPr>
        <p:spPr>
          <a:xfrm flipH="1">
            <a:off x="7843838" y="1843723"/>
            <a:ext cx="182562"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81" name="直接连接符 19880"/>
          <p:cNvSpPr/>
          <p:nvPr/>
        </p:nvSpPr>
        <p:spPr>
          <a:xfrm flipH="1" flipV="1">
            <a:off x="7753350" y="17548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82" name="直接连接符 19881"/>
          <p:cNvSpPr/>
          <p:nvPr/>
        </p:nvSpPr>
        <p:spPr>
          <a:xfrm flipH="1">
            <a:off x="7662863" y="17548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83" name="直接连接符 19882"/>
          <p:cNvSpPr/>
          <p:nvPr/>
        </p:nvSpPr>
        <p:spPr>
          <a:xfrm>
            <a:off x="7662863" y="18453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84" name="直接连接符 19883"/>
          <p:cNvSpPr/>
          <p:nvPr/>
        </p:nvSpPr>
        <p:spPr>
          <a:xfrm>
            <a:off x="7753350" y="193579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85" name="直接连接符 19884"/>
          <p:cNvSpPr/>
          <p:nvPr/>
        </p:nvSpPr>
        <p:spPr>
          <a:xfrm rot="-5400000" flipH="1" flipV="1">
            <a:off x="7664450" y="211518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86" name="直接连接符 19885"/>
          <p:cNvSpPr/>
          <p:nvPr/>
        </p:nvSpPr>
        <p:spPr>
          <a:xfrm rot="5400000">
            <a:off x="7566025" y="2108835"/>
            <a:ext cx="0" cy="1936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87" name="直接连接符 19886"/>
          <p:cNvSpPr/>
          <p:nvPr/>
        </p:nvSpPr>
        <p:spPr>
          <a:xfrm rot="-5400000">
            <a:off x="7754938" y="220567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88" name="直接连接符 19887"/>
          <p:cNvSpPr/>
          <p:nvPr/>
        </p:nvSpPr>
        <p:spPr>
          <a:xfrm rot="-5400000">
            <a:off x="7935913" y="211359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89" name="直接连接符 19888"/>
          <p:cNvSpPr/>
          <p:nvPr/>
        </p:nvSpPr>
        <p:spPr>
          <a:xfrm>
            <a:off x="8026400" y="22056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90" name="直接连接符 19889"/>
          <p:cNvSpPr/>
          <p:nvPr/>
        </p:nvSpPr>
        <p:spPr>
          <a:xfrm flipV="1">
            <a:off x="8118475" y="2204085"/>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91" name="直接连接符 19890"/>
          <p:cNvSpPr/>
          <p:nvPr/>
        </p:nvSpPr>
        <p:spPr>
          <a:xfrm flipH="1" flipV="1">
            <a:off x="8118475" y="2116773"/>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92" name="直接连接符 19891"/>
          <p:cNvSpPr/>
          <p:nvPr/>
        </p:nvSpPr>
        <p:spPr>
          <a:xfrm flipH="1" flipV="1">
            <a:off x="8116888" y="1935798"/>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93" name="直接连接符 19892"/>
          <p:cNvSpPr/>
          <p:nvPr/>
        </p:nvSpPr>
        <p:spPr>
          <a:xfrm flipV="1">
            <a:off x="8118475" y="1845310"/>
            <a:ext cx="80963"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94" name="直接连接符 19893"/>
          <p:cNvSpPr/>
          <p:nvPr/>
        </p:nvSpPr>
        <p:spPr>
          <a:xfrm flipV="1">
            <a:off x="8199438" y="1843723"/>
            <a:ext cx="192087"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95" name="直接连接符 19894"/>
          <p:cNvSpPr/>
          <p:nvPr/>
        </p:nvSpPr>
        <p:spPr>
          <a:xfrm>
            <a:off x="8391525" y="1845310"/>
            <a:ext cx="107950"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96" name="直接连接符 19895"/>
          <p:cNvSpPr/>
          <p:nvPr/>
        </p:nvSpPr>
        <p:spPr>
          <a:xfrm>
            <a:off x="8496300" y="193421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97" name="直接连接符 19896"/>
          <p:cNvSpPr/>
          <p:nvPr/>
        </p:nvSpPr>
        <p:spPr>
          <a:xfrm rot="-5400000" flipH="1" flipV="1">
            <a:off x="8405813" y="211359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98" name="直接连接符 19897"/>
          <p:cNvSpPr/>
          <p:nvPr/>
        </p:nvSpPr>
        <p:spPr>
          <a:xfrm rot="-5400000" flipH="1">
            <a:off x="8404225" y="2204085"/>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899" name="直接连接符 19898"/>
          <p:cNvSpPr/>
          <p:nvPr/>
        </p:nvSpPr>
        <p:spPr>
          <a:xfrm rot="-5400000">
            <a:off x="8494713" y="22024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00" name="直接连接符 19899"/>
          <p:cNvSpPr/>
          <p:nvPr/>
        </p:nvSpPr>
        <p:spPr>
          <a:xfrm rot="-5400000">
            <a:off x="8678863" y="2113598"/>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01" name="直接连接符 19900"/>
          <p:cNvSpPr/>
          <p:nvPr/>
        </p:nvSpPr>
        <p:spPr>
          <a:xfrm>
            <a:off x="8759825" y="22056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02" name="直接连接符 19901"/>
          <p:cNvSpPr/>
          <p:nvPr/>
        </p:nvSpPr>
        <p:spPr>
          <a:xfrm flipV="1">
            <a:off x="8851900" y="2204085"/>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03" name="直接连接符 19902"/>
          <p:cNvSpPr/>
          <p:nvPr/>
        </p:nvSpPr>
        <p:spPr>
          <a:xfrm flipH="1" flipV="1">
            <a:off x="8851900" y="2116773"/>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04" name="直接连接符 19903"/>
          <p:cNvSpPr/>
          <p:nvPr/>
        </p:nvSpPr>
        <p:spPr>
          <a:xfrm flipH="1" flipV="1">
            <a:off x="8850313" y="193421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05" name="直接连接符 19904"/>
          <p:cNvSpPr/>
          <p:nvPr/>
        </p:nvSpPr>
        <p:spPr>
          <a:xfrm flipV="1">
            <a:off x="8847138" y="1845310"/>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06" name="直接连接符 19905"/>
          <p:cNvSpPr/>
          <p:nvPr/>
        </p:nvSpPr>
        <p:spPr>
          <a:xfrm flipH="1" flipV="1">
            <a:off x="8851900" y="1754823"/>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07" name="直接连接符 19906"/>
          <p:cNvSpPr/>
          <p:nvPr/>
        </p:nvSpPr>
        <p:spPr>
          <a:xfrm flipH="1">
            <a:off x="8770938" y="1754823"/>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08" name="直接连接符 19907"/>
          <p:cNvSpPr/>
          <p:nvPr/>
        </p:nvSpPr>
        <p:spPr>
          <a:xfrm flipH="1">
            <a:off x="8586788" y="1843723"/>
            <a:ext cx="18415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09" name="直接连接符 19908"/>
          <p:cNvSpPr/>
          <p:nvPr/>
        </p:nvSpPr>
        <p:spPr>
          <a:xfrm flipH="1" flipV="1">
            <a:off x="8499475" y="1754823"/>
            <a:ext cx="8731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10" name="直接连接符 19909"/>
          <p:cNvSpPr/>
          <p:nvPr/>
        </p:nvSpPr>
        <p:spPr>
          <a:xfrm flipV="1">
            <a:off x="8499475" y="1573848"/>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11" name="直接连接符 19910"/>
          <p:cNvSpPr/>
          <p:nvPr/>
        </p:nvSpPr>
        <p:spPr>
          <a:xfrm rot="-5400000">
            <a:off x="8502650" y="1480185"/>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12" name="直接连接符 19911"/>
          <p:cNvSpPr/>
          <p:nvPr/>
        </p:nvSpPr>
        <p:spPr>
          <a:xfrm rot="-5400000">
            <a:off x="8685213" y="138969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13" name="直接连接符 19912"/>
          <p:cNvSpPr/>
          <p:nvPr/>
        </p:nvSpPr>
        <p:spPr>
          <a:xfrm>
            <a:off x="8766175" y="14817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14" name="直接连接符 19913"/>
          <p:cNvSpPr/>
          <p:nvPr/>
        </p:nvSpPr>
        <p:spPr>
          <a:xfrm flipV="1">
            <a:off x="8858250" y="1480185"/>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15" name="直接连接符 19914"/>
          <p:cNvSpPr/>
          <p:nvPr/>
        </p:nvSpPr>
        <p:spPr>
          <a:xfrm flipH="1" flipV="1">
            <a:off x="8858250" y="1392873"/>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16" name="直接连接符 19915"/>
          <p:cNvSpPr/>
          <p:nvPr/>
        </p:nvSpPr>
        <p:spPr>
          <a:xfrm flipH="1" flipV="1">
            <a:off x="8847138" y="121031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17" name="直接连接符 19916"/>
          <p:cNvSpPr/>
          <p:nvPr/>
        </p:nvSpPr>
        <p:spPr>
          <a:xfrm flipV="1">
            <a:off x="8853488" y="1121410"/>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18" name="直接连接符 19917"/>
          <p:cNvSpPr/>
          <p:nvPr/>
        </p:nvSpPr>
        <p:spPr>
          <a:xfrm flipH="1" flipV="1">
            <a:off x="8858250" y="1030923"/>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19" name="直接连接符 19918"/>
          <p:cNvSpPr/>
          <p:nvPr/>
        </p:nvSpPr>
        <p:spPr>
          <a:xfrm flipH="1">
            <a:off x="8777288" y="1030923"/>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20" name="直接连接符 19919"/>
          <p:cNvSpPr/>
          <p:nvPr/>
        </p:nvSpPr>
        <p:spPr>
          <a:xfrm flipH="1">
            <a:off x="8594725" y="1119823"/>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21" name="直接连接符 19920"/>
          <p:cNvSpPr/>
          <p:nvPr/>
        </p:nvSpPr>
        <p:spPr>
          <a:xfrm flipH="1" flipV="1">
            <a:off x="8505825" y="1030923"/>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22" name="直接连接符 19921"/>
          <p:cNvSpPr/>
          <p:nvPr/>
        </p:nvSpPr>
        <p:spPr>
          <a:xfrm flipH="1">
            <a:off x="8415338" y="10309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23" name="直接连接符 19922"/>
          <p:cNvSpPr/>
          <p:nvPr/>
        </p:nvSpPr>
        <p:spPr>
          <a:xfrm>
            <a:off x="8415338" y="11214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24" name="直接连接符 19923"/>
          <p:cNvSpPr/>
          <p:nvPr/>
        </p:nvSpPr>
        <p:spPr>
          <a:xfrm>
            <a:off x="8505825" y="121189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25" name="直接连接符 19924"/>
          <p:cNvSpPr/>
          <p:nvPr/>
        </p:nvSpPr>
        <p:spPr>
          <a:xfrm rot="-5400000" flipH="1" flipV="1">
            <a:off x="8416925" y="139128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26" name="直接连接符 19925"/>
          <p:cNvSpPr/>
          <p:nvPr/>
        </p:nvSpPr>
        <p:spPr>
          <a:xfrm flipH="1">
            <a:off x="8199438" y="1477010"/>
            <a:ext cx="2159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27" name="直接连接符 19926"/>
          <p:cNvSpPr/>
          <p:nvPr/>
        </p:nvSpPr>
        <p:spPr>
          <a:xfrm flipH="1" flipV="1">
            <a:off x="8129588" y="1392873"/>
            <a:ext cx="79375"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28" name="直接连接符 19927"/>
          <p:cNvSpPr/>
          <p:nvPr/>
        </p:nvSpPr>
        <p:spPr>
          <a:xfrm flipH="1" flipV="1">
            <a:off x="8118475" y="1210310"/>
            <a:ext cx="1588"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29" name="直接连接符 19928"/>
          <p:cNvSpPr/>
          <p:nvPr/>
        </p:nvSpPr>
        <p:spPr>
          <a:xfrm flipV="1">
            <a:off x="8124825" y="1121410"/>
            <a:ext cx="8413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30" name="直接连接符 19929"/>
          <p:cNvSpPr/>
          <p:nvPr/>
        </p:nvSpPr>
        <p:spPr>
          <a:xfrm flipH="1" flipV="1">
            <a:off x="8129588" y="1030923"/>
            <a:ext cx="79375"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31" name="直接连接符 19930"/>
          <p:cNvSpPr/>
          <p:nvPr/>
        </p:nvSpPr>
        <p:spPr>
          <a:xfrm flipH="1">
            <a:off x="8047038" y="1030923"/>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32" name="直接连接符 19931"/>
          <p:cNvSpPr/>
          <p:nvPr/>
        </p:nvSpPr>
        <p:spPr>
          <a:xfrm flipH="1">
            <a:off x="7843838" y="1119823"/>
            <a:ext cx="20320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09" name="矩形 19932"/>
          <p:cNvSpPr/>
          <p:nvPr/>
        </p:nvSpPr>
        <p:spPr>
          <a:xfrm>
            <a:off x="6107113" y="2383473"/>
            <a:ext cx="1457325" cy="1446212"/>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10" name="直接连接符 19933"/>
          <p:cNvSpPr/>
          <p:nvPr/>
        </p:nvSpPr>
        <p:spPr>
          <a:xfrm>
            <a:off x="6107113" y="27454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11" name="直接连接符 19934"/>
          <p:cNvSpPr/>
          <p:nvPr/>
        </p:nvSpPr>
        <p:spPr>
          <a:xfrm>
            <a:off x="6107113" y="34693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12" name="直接连接符 19935"/>
          <p:cNvSpPr/>
          <p:nvPr/>
        </p:nvSpPr>
        <p:spPr>
          <a:xfrm>
            <a:off x="6107113" y="31073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13" name="直接连接符 19936"/>
          <p:cNvSpPr/>
          <p:nvPr/>
        </p:nvSpPr>
        <p:spPr>
          <a:xfrm>
            <a:off x="6470650" y="238347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14" name="直接连接符 19937"/>
          <p:cNvSpPr/>
          <p:nvPr/>
        </p:nvSpPr>
        <p:spPr>
          <a:xfrm>
            <a:off x="7199313" y="2383473"/>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15" name="直接连接符 19938"/>
          <p:cNvSpPr/>
          <p:nvPr/>
        </p:nvSpPr>
        <p:spPr>
          <a:xfrm>
            <a:off x="6835775" y="238347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16" name="直接连接符 19939"/>
          <p:cNvSpPr/>
          <p:nvPr/>
        </p:nvSpPr>
        <p:spPr>
          <a:xfrm>
            <a:off x="6107113" y="2564448"/>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17" name="直接连接符 19940"/>
          <p:cNvSpPr/>
          <p:nvPr/>
        </p:nvSpPr>
        <p:spPr>
          <a:xfrm>
            <a:off x="6096000" y="292163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18" name="直接连接符 19941"/>
          <p:cNvSpPr/>
          <p:nvPr/>
        </p:nvSpPr>
        <p:spPr>
          <a:xfrm>
            <a:off x="6096000" y="328676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19" name="直接连接符 19942"/>
          <p:cNvSpPr/>
          <p:nvPr/>
        </p:nvSpPr>
        <p:spPr>
          <a:xfrm>
            <a:off x="6107113" y="364871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20" name="直接连接符 19943"/>
          <p:cNvSpPr/>
          <p:nvPr/>
        </p:nvSpPr>
        <p:spPr>
          <a:xfrm>
            <a:off x="6288088" y="2383473"/>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21" name="直接连接符 19944"/>
          <p:cNvSpPr/>
          <p:nvPr/>
        </p:nvSpPr>
        <p:spPr>
          <a:xfrm>
            <a:off x="6653213" y="238347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22" name="直接连接符 19945"/>
          <p:cNvSpPr/>
          <p:nvPr/>
        </p:nvSpPr>
        <p:spPr>
          <a:xfrm>
            <a:off x="7034213" y="238347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23" name="直接连接符 19946"/>
          <p:cNvSpPr/>
          <p:nvPr/>
        </p:nvSpPr>
        <p:spPr>
          <a:xfrm>
            <a:off x="7381875" y="238347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48" name="直接连接符 19947"/>
          <p:cNvSpPr/>
          <p:nvPr/>
        </p:nvSpPr>
        <p:spPr>
          <a:xfrm flipH="1" flipV="1">
            <a:off x="6288088" y="24739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49" name="直接连接符 19948"/>
          <p:cNvSpPr/>
          <p:nvPr/>
        </p:nvSpPr>
        <p:spPr>
          <a:xfrm flipH="1">
            <a:off x="6197600" y="247396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50" name="直接连接符 19949"/>
          <p:cNvSpPr/>
          <p:nvPr/>
        </p:nvSpPr>
        <p:spPr>
          <a:xfrm>
            <a:off x="6197600" y="25644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51" name="直接连接符 19950"/>
          <p:cNvSpPr/>
          <p:nvPr/>
        </p:nvSpPr>
        <p:spPr>
          <a:xfrm>
            <a:off x="6288088" y="265493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52" name="直接连接符 19951"/>
          <p:cNvSpPr/>
          <p:nvPr/>
        </p:nvSpPr>
        <p:spPr>
          <a:xfrm rot="-5400000" flipH="1" flipV="1">
            <a:off x="6197600" y="283432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53" name="直接连接符 19952"/>
          <p:cNvSpPr/>
          <p:nvPr/>
        </p:nvSpPr>
        <p:spPr>
          <a:xfrm rot="-5400000" flipH="1">
            <a:off x="6196013" y="292322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54" name="直接连接符 19953"/>
          <p:cNvSpPr/>
          <p:nvPr/>
        </p:nvSpPr>
        <p:spPr>
          <a:xfrm rot="-5400000">
            <a:off x="6289675" y="292481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55" name="直接连接符 19954"/>
          <p:cNvSpPr/>
          <p:nvPr/>
        </p:nvSpPr>
        <p:spPr>
          <a:xfrm rot="-5400000">
            <a:off x="6470650" y="282956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56" name="直接连接符 19955"/>
          <p:cNvSpPr/>
          <p:nvPr/>
        </p:nvSpPr>
        <p:spPr>
          <a:xfrm rot="5400000" flipV="1">
            <a:off x="6562725" y="292481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57" name="直接连接符 19956"/>
          <p:cNvSpPr/>
          <p:nvPr/>
        </p:nvSpPr>
        <p:spPr>
          <a:xfrm rot="5400000">
            <a:off x="6562725" y="3102610"/>
            <a:ext cx="177800"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58" name="直接连接符 19957"/>
          <p:cNvSpPr/>
          <p:nvPr/>
        </p:nvSpPr>
        <p:spPr>
          <a:xfrm rot="-5400000" flipH="1" flipV="1">
            <a:off x="6561138" y="3196273"/>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59" name="直接连接符 19958"/>
          <p:cNvSpPr/>
          <p:nvPr/>
        </p:nvSpPr>
        <p:spPr>
          <a:xfrm flipH="1">
            <a:off x="6378575" y="3286760"/>
            <a:ext cx="182563"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60" name="直接连接符 19959"/>
          <p:cNvSpPr/>
          <p:nvPr/>
        </p:nvSpPr>
        <p:spPr>
          <a:xfrm flipH="1" flipV="1">
            <a:off x="6288088" y="31978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61" name="直接连接符 19960"/>
          <p:cNvSpPr/>
          <p:nvPr/>
        </p:nvSpPr>
        <p:spPr>
          <a:xfrm flipH="1">
            <a:off x="6197600" y="319786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62" name="直接连接符 19961"/>
          <p:cNvSpPr/>
          <p:nvPr/>
        </p:nvSpPr>
        <p:spPr>
          <a:xfrm>
            <a:off x="6197600" y="32883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63" name="直接连接符 19962"/>
          <p:cNvSpPr/>
          <p:nvPr/>
        </p:nvSpPr>
        <p:spPr>
          <a:xfrm>
            <a:off x="6288088" y="337883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64" name="直接连接符 19963"/>
          <p:cNvSpPr/>
          <p:nvPr/>
        </p:nvSpPr>
        <p:spPr>
          <a:xfrm rot="-5400000" flipH="1" flipV="1">
            <a:off x="6199188" y="355822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65" name="直接连接符 19964"/>
          <p:cNvSpPr/>
          <p:nvPr/>
        </p:nvSpPr>
        <p:spPr>
          <a:xfrm rot="5400000">
            <a:off x="6081713" y="3535998"/>
            <a:ext cx="3175" cy="2254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66" name="直接连接符 19965"/>
          <p:cNvSpPr/>
          <p:nvPr/>
        </p:nvSpPr>
        <p:spPr>
          <a:xfrm rot="-5400000">
            <a:off x="6289675" y="364871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67" name="直接连接符 19966"/>
          <p:cNvSpPr/>
          <p:nvPr/>
        </p:nvSpPr>
        <p:spPr>
          <a:xfrm rot="-5400000">
            <a:off x="6470650" y="355981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68" name="直接连接符 19967"/>
          <p:cNvSpPr/>
          <p:nvPr/>
        </p:nvSpPr>
        <p:spPr>
          <a:xfrm>
            <a:off x="6561138" y="3650298"/>
            <a:ext cx="9048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69" name="直接连接符 19968"/>
          <p:cNvSpPr/>
          <p:nvPr/>
        </p:nvSpPr>
        <p:spPr>
          <a:xfrm flipV="1">
            <a:off x="6653213" y="364712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70" name="直接连接符 19969"/>
          <p:cNvSpPr/>
          <p:nvPr/>
        </p:nvSpPr>
        <p:spPr>
          <a:xfrm flipH="1" flipV="1">
            <a:off x="6653213" y="355981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71" name="直接连接符 19970"/>
          <p:cNvSpPr/>
          <p:nvPr/>
        </p:nvSpPr>
        <p:spPr>
          <a:xfrm flipH="1" flipV="1">
            <a:off x="6651625" y="3378835"/>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72" name="直接连接符 19971"/>
          <p:cNvSpPr/>
          <p:nvPr/>
        </p:nvSpPr>
        <p:spPr>
          <a:xfrm flipV="1">
            <a:off x="6653213" y="3288348"/>
            <a:ext cx="80962"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73" name="直接连接符 19972"/>
          <p:cNvSpPr/>
          <p:nvPr/>
        </p:nvSpPr>
        <p:spPr>
          <a:xfrm flipV="1">
            <a:off x="6734175" y="3286760"/>
            <a:ext cx="19208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74" name="直接连接符 19973"/>
          <p:cNvSpPr/>
          <p:nvPr/>
        </p:nvSpPr>
        <p:spPr>
          <a:xfrm>
            <a:off x="6926263" y="3288348"/>
            <a:ext cx="107950"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75" name="直接连接符 19974"/>
          <p:cNvSpPr/>
          <p:nvPr/>
        </p:nvSpPr>
        <p:spPr>
          <a:xfrm>
            <a:off x="7031038" y="3377248"/>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76" name="直接连接符 19975"/>
          <p:cNvSpPr/>
          <p:nvPr/>
        </p:nvSpPr>
        <p:spPr>
          <a:xfrm rot="-5400000" flipH="1" flipV="1">
            <a:off x="6935788" y="35550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77" name="直接连接符 19976"/>
          <p:cNvSpPr/>
          <p:nvPr/>
        </p:nvSpPr>
        <p:spPr>
          <a:xfrm rot="-5400000" flipH="1">
            <a:off x="6934200" y="364236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78" name="直接连接符 19977"/>
          <p:cNvSpPr/>
          <p:nvPr/>
        </p:nvSpPr>
        <p:spPr>
          <a:xfrm rot="-5400000">
            <a:off x="7031038" y="36487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79" name="直接连接符 19978"/>
          <p:cNvSpPr/>
          <p:nvPr/>
        </p:nvSpPr>
        <p:spPr>
          <a:xfrm rot="-5400000">
            <a:off x="7213600" y="3556635"/>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80" name="直接连接符 19979"/>
          <p:cNvSpPr/>
          <p:nvPr/>
        </p:nvSpPr>
        <p:spPr>
          <a:xfrm>
            <a:off x="7294563" y="36487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81" name="直接连接符 19980"/>
          <p:cNvSpPr/>
          <p:nvPr/>
        </p:nvSpPr>
        <p:spPr>
          <a:xfrm flipV="1">
            <a:off x="7386638" y="364712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82" name="直接连接符 19981"/>
          <p:cNvSpPr/>
          <p:nvPr/>
        </p:nvSpPr>
        <p:spPr>
          <a:xfrm flipH="1" flipV="1">
            <a:off x="7386638" y="355981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83" name="直接连接符 19982"/>
          <p:cNvSpPr/>
          <p:nvPr/>
        </p:nvSpPr>
        <p:spPr>
          <a:xfrm flipH="1" flipV="1">
            <a:off x="7385050" y="3377248"/>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84" name="直接连接符 19983"/>
          <p:cNvSpPr/>
          <p:nvPr/>
        </p:nvSpPr>
        <p:spPr>
          <a:xfrm flipV="1">
            <a:off x="7381875" y="3288348"/>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85" name="直接连接符 19984"/>
          <p:cNvSpPr/>
          <p:nvPr/>
        </p:nvSpPr>
        <p:spPr>
          <a:xfrm flipH="1" flipV="1">
            <a:off x="7391400" y="3172460"/>
            <a:ext cx="69850" cy="1397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86" name="直接连接符 19985"/>
          <p:cNvSpPr/>
          <p:nvPr/>
        </p:nvSpPr>
        <p:spPr>
          <a:xfrm flipH="1">
            <a:off x="7305675" y="3197860"/>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87" name="直接连接符 19986"/>
          <p:cNvSpPr/>
          <p:nvPr/>
        </p:nvSpPr>
        <p:spPr>
          <a:xfrm flipH="1">
            <a:off x="7121525" y="3286760"/>
            <a:ext cx="18415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88" name="直接连接符 19987"/>
          <p:cNvSpPr/>
          <p:nvPr/>
        </p:nvSpPr>
        <p:spPr>
          <a:xfrm flipH="1" flipV="1">
            <a:off x="7034213" y="3197860"/>
            <a:ext cx="8731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89" name="直接连接符 19988"/>
          <p:cNvSpPr/>
          <p:nvPr/>
        </p:nvSpPr>
        <p:spPr>
          <a:xfrm flipV="1">
            <a:off x="7034213" y="301688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90" name="直接连接符 19989"/>
          <p:cNvSpPr/>
          <p:nvPr/>
        </p:nvSpPr>
        <p:spPr>
          <a:xfrm rot="-5400000">
            <a:off x="7032625" y="291846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91" name="直接连接符 19990"/>
          <p:cNvSpPr/>
          <p:nvPr/>
        </p:nvSpPr>
        <p:spPr>
          <a:xfrm rot="-5400000">
            <a:off x="7218363" y="283114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92" name="直接连接符 19991"/>
          <p:cNvSpPr/>
          <p:nvPr/>
        </p:nvSpPr>
        <p:spPr>
          <a:xfrm>
            <a:off x="7300913" y="29248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93" name="直接连接符 19992"/>
          <p:cNvSpPr/>
          <p:nvPr/>
        </p:nvSpPr>
        <p:spPr>
          <a:xfrm flipV="1">
            <a:off x="7392988" y="292322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94" name="直接连接符 19993"/>
          <p:cNvSpPr/>
          <p:nvPr/>
        </p:nvSpPr>
        <p:spPr>
          <a:xfrm flipH="1" flipV="1">
            <a:off x="7392988" y="283591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95" name="直接连接符 19994"/>
          <p:cNvSpPr/>
          <p:nvPr/>
        </p:nvSpPr>
        <p:spPr>
          <a:xfrm flipH="1" flipV="1">
            <a:off x="7381875" y="2653348"/>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96" name="直接连接符 19995"/>
          <p:cNvSpPr/>
          <p:nvPr/>
        </p:nvSpPr>
        <p:spPr>
          <a:xfrm flipV="1">
            <a:off x="7388225" y="2564448"/>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97" name="直接连接符 19996"/>
          <p:cNvSpPr/>
          <p:nvPr/>
        </p:nvSpPr>
        <p:spPr>
          <a:xfrm flipV="1">
            <a:off x="7473950" y="2562860"/>
            <a:ext cx="18573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98" name="直接连接符 19997"/>
          <p:cNvSpPr/>
          <p:nvPr/>
        </p:nvSpPr>
        <p:spPr>
          <a:xfrm flipH="1">
            <a:off x="7312025" y="2473960"/>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999" name="直接连接符 19998"/>
          <p:cNvSpPr/>
          <p:nvPr/>
        </p:nvSpPr>
        <p:spPr>
          <a:xfrm flipH="1">
            <a:off x="7129463" y="2562860"/>
            <a:ext cx="182562"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00" name="直接连接符 19999"/>
          <p:cNvSpPr/>
          <p:nvPr/>
        </p:nvSpPr>
        <p:spPr>
          <a:xfrm flipH="1" flipV="1">
            <a:off x="7040563" y="2473960"/>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01" name="直接连接符 20000"/>
          <p:cNvSpPr/>
          <p:nvPr/>
        </p:nvSpPr>
        <p:spPr>
          <a:xfrm flipH="1">
            <a:off x="6950075" y="247396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02" name="直接连接符 20001"/>
          <p:cNvSpPr/>
          <p:nvPr/>
        </p:nvSpPr>
        <p:spPr>
          <a:xfrm>
            <a:off x="6950075" y="2566035"/>
            <a:ext cx="9048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03" name="直接连接符 20002"/>
          <p:cNvSpPr/>
          <p:nvPr/>
        </p:nvSpPr>
        <p:spPr>
          <a:xfrm>
            <a:off x="7040563" y="265493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04" name="直接连接符 20003"/>
          <p:cNvSpPr/>
          <p:nvPr/>
        </p:nvSpPr>
        <p:spPr>
          <a:xfrm rot="-5400000" flipH="1" flipV="1">
            <a:off x="6948488" y="283432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05" name="直接连接符 20004"/>
          <p:cNvSpPr/>
          <p:nvPr/>
        </p:nvSpPr>
        <p:spPr>
          <a:xfrm flipH="1">
            <a:off x="6734175" y="2921635"/>
            <a:ext cx="2159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06" name="直接连接符 20005"/>
          <p:cNvSpPr/>
          <p:nvPr/>
        </p:nvSpPr>
        <p:spPr>
          <a:xfrm flipH="1" flipV="1">
            <a:off x="6664325" y="2835910"/>
            <a:ext cx="79375"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07" name="直接连接符 20006"/>
          <p:cNvSpPr/>
          <p:nvPr/>
        </p:nvSpPr>
        <p:spPr>
          <a:xfrm flipH="1" flipV="1">
            <a:off x="6653213" y="2653348"/>
            <a:ext cx="158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08" name="直接连接符 20007"/>
          <p:cNvSpPr/>
          <p:nvPr/>
        </p:nvSpPr>
        <p:spPr>
          <a:xfrm flipV="1">
            <a:off x="6659563" y="2564448"/>
            <a:ext cx="8413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09" name="直接连接符 20008"/>
          <p:cNvSpPr/>
          <p:nvPr/>
        </p:nvSpPr>
        <p:spPr>
          <a:xfrm flipH="1" flipV="1">
            <a:off x="6664325" y="2473960"/>
            <a:ext cx="79375"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10" name="直接连接符 20009"/>
          <p:cNvSpPr/>
          <p:nvPr/>
        </p:nvSpPr>
        <p:spPr>
          <a:xfrm flipH="1">
            <a:off x="6581775" y="2473960"/>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11" name="直接连接符 20010"/>
          <p:cNvSpPr/>
          <p:nvPr/>
        </p:nvSpPr>
        <p:spPr>
          <a:xfrm flipH="1">
            <a:off x="6378575" y="2562860"/>
            <a:ext cx="2032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88" name="矩形 20011"/>
          <p:cNvSpPr/>
          <p:nvPr/>
        </p:nvSpPr>
        <p:spPr>
          <a:xfrm>
            <a:off x="7570788" y="2383473"/>
            <a:ext cx="1457325" cy="1446212"/>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89" name="直接连接符 20012"/>
          <p:cNvSpPr/>
          <p:nvPr/>
        </p:nvSpPr>
        <p:spPr>
          <a:xfrm>
            <a:off x="7570788" y="27454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90" name="直接连接符 20013"/>
          <p:cNvSpPr/>
          <p:nvPr/>
        </p:nvSpPr>
        <p:spPr>
          <a:xfrm>
            <a:off x="7570788" y="34693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91" name="直接连接符 20014"/>
          <p:cNvSpPr/>
          <p:nvPr/>
        </p:nvSpPr>
        <p:spPr>
          <a:xfrm>
            <a:off x="7570788" y="31073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92" name="直接连接符 20015"/>
          <p:cNvSpPr/>
          <p:nvPr/>
        </p:nvSpPr>
        <p:spPr>
          <a:xfrm>
            <a:off x="7934325" y="238347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93" name="直接连接符 20016"/>
          <p:cNvSpPr/>
          <p:nvPr/>
        </p:nvSpPr>
        <p:spPr>
          <a:xfrm>
            <a:off x="8662988" y="2383473"/>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94" name="直接连接符 20017"/>
          <p:cNvSpPr/>
          <p:nvPr/>
        </p:nvSpPr>
        <p:spPr>
          <a:xfrm>
            <a:off x="8299450" y="238347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95" name="直接连接符 20018"/>
          <p:cNvSpPr/>
          <p:nvPr/>
        </p:nvSpPr>
        <p:spPr>
          <a:xfrm>
            <a:off x="7570788" y="2564448"/>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96" name="直接连接符 20019"/>
          <p:cNvSpPr/>
          <p:nvPr/>
        </p:nvSpPr>
        <p:spPr>
          <a:xfrm>
            <a:off x="7559675" y="292163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97" name="直接连接符 20020"/>
          <p:cNvSpPr/>
          <p:nvPr/>
        </p:nvSpPr>
        <p:spPr>
          <a:xfrm>
            <a:off x="7559675" y="328676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98" name="直接连接符 20021"/>
          <p:cNvSpPr/>
          <p:nvPr/>
        </p:nvSpPr>
        <p:spPr>
          <a:xfrm>
            <a:off x="7570788" y="364871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8999" name="直接连接符 20022"/>
          <p:cNvSpPr/>
          <p:nvPr/>
        </p:nvSpPr>
        <p:spPr>
          <a:xfrm>
            <a:off x="7751763" y="2383473"/>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00" name="直接连接符 20023"/>
          <p:cNvSpPr/>
          <p:nvPr/>
        </p:nvSpPr>
        <p:spPr>
          <a:xfrm>
            <a:off x="8116888" y="238347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01" name="直接连接符 20024"/>
          <p:cNvSpPr/>
          <p:nvPr/>
        </p:nvSpPr>
        <p:spPr>
          <a:xfrm>
            <a:off x="8497888" y="238347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02" name="直接连接符 20025"/>
          <p:cNvSpPr/>
          <p:nvPr/>
        </p:nvSpPr>
        <p:spPr>
          <a:xfrm>
            <a:off x="8845550" y="238347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27" name="直接连接符 20026"/>
          <p:cNvSpPr/>
          <p:nvPr/>
        </p:nvSpPr>
        <p:spPr>
          <a:xfrm flipH="1" flipV="1">
            <a:off x="7751763" y="24739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28" name="直接连接符 20027"/>
          <p:cNvSpPr/>
          <p:nvPr/>
        </p:nvSpPr>
        <p:spPr>
          <a:xfrm flipH="1" flipV="1">
            <a:off x="7751763" y="2296160"/>
            <a:ext cx="0"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29" name="直接连接符 20028"/>
          <p:cNvSpPr/>
          <p:nvPr/>
        </p:nvSpPr>
        <p:spPr>
          <a:xfrm>
            <a:off x="7661275" y="25644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30" name="直接连接符 20029"/>
          <p:cNvSpPr/>
          <p:nvPr/>
        </p:nvSpPr>
        <p:spPr>
          <a:xfrm>
            <a:off x="7751763" y="265493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31" name="直接连接符 20030"/>
          <p:cNvSpPr/>
          <p:nvPr/>
        </p:nvSpPr>
        <p:spPr>
          <a:xfrm rot="-5400000" flipH="1" flipV="1">
            <a:off x="7661275" y="283432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32" name="直接连接符 20031"/>
          <p:cNvSpPr/>
          <p:nvPr/>
        </p:nvSpPr>
        <p:spPr>
          <a:xfrm rot="-5400000" flipH="1">
            <a:off x="7659688" y="292322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33" name="直接连接符 20032"/>
          <p:cNvSpPr/>
          <p:nvPr/>
        </p:nvSpPr>
        <p:spPr>
          <a:xfrm rot="-5400000">
            <a:off x="7753350" y="292481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34" name="直接连接符 20033"/>
          <p:cNvSpPr/>
          <p:nvPr/>
        </p:nvSpPr>
        <p:spPr>
          <a:xfrm rot="-5400000">
            <a:off x="7934325" y="282956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35" name="直接连接符 20034"/>
          <p:cNvSpPr/>
          <p:nvPr/>
        </p:nvSpPr>
        <p:spPr>
          <a:xfrm rot="5400000" flipV="1">
            <a:off x="8026400" y="292481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36" name="直接连接符 20035"/>
          <p:cNvSpPr/>
          <p:nvPr/>
        </p:nvSpPr>
        <p:spPr>
          <a:xfrm rot="5400000">
            <a:off x="8026400" y="3102610"/>
            <a:ext cx="177800"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37" name="直接连接符 20036"/>
          <p:cNvSpPr/>
          <p:nvPr/>
        </p:nvSpPr>
        <p:spPr>
          <a:xfrm rot="-5400000" flipH="1" flipV="1">
            <a:off x="8024813" y="3196273"/>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38" name="直接连接符 20037"/>
          <p:cNvSpPr/>
          <p:nvPr/>
        </p:nvSpPr>
        <p:spPr>
          <a:xfrm flipH="1">
            <a:off x="7842250" y="3286760"/>
            <a:ext cx="182563"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39" name="直接连接符 20038"/>
          <p:cNvSpPr/>
          <p:nvPr/>
        </p:nvSpPr>
        <p:spPr>
          <a:xfrm flipH="1" flipV="1">
            <a:off x="7751763" y="31978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40" name="直接连接符 20039"/>
          <p:cNvSpPr/>
          <p:nvPr/>
        </p:nvSpPr>
        <p:spPr>
          <a:xfrm flipH="1">
            <a:off x="7661275" y="319786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41" name="直接连接符 20040"/>
          <p:cNvSpPr/>
          <p:nvPr/>
        </p:nvSpPr>
        <p:spPr>
          <a:xfrm>
            <a:off x="7661275" y="32883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42" name="直接连接符 20041"/>
          <p:cNvSpPr/>
          <p:nvPr/>
        </p:nvSpPr>
        <p:spPr>
          <a:xfrm>
            <a:off x="7751763" y="337883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43" name="直接连接符 20042"/>
          <p:cNvSpPr/>
          <p:nvPr/>
        </p:nvSpPr>
        <p:spPr>
          <a:xfrm rot="-5400000" flipH="1" flipV="1">
            <a:off x="7662863" y="355822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44" name="直接连接符 20043"/>
          <p:cNvSpPr/>
          <p:nvPr/>
        </p:nvSpPr>
        <p:spPr>
          <a:xfrm rot="-5400000" flipH="1">
            <a:off x="7659688" y="364712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45" name="直接连接符 20044"/>
          <p:cNvSpPr/>
          <p:nvPr/>
        </p:nvSpPr>
        <p:spPr>
          <a:xfrm rot="-5400000">
            <a:off x="7753350" y="364871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46" name="直接连接符 20045"/>
          <p:cNvSpPr/>
          <p:nvPr/>
        </p:nvSpPr>
        <p:spPr>
          <a:xfrm rot="-5400000">
            <a:off x="7934325" y="355981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47" name="直接连接符 20046"/>
          <p:cNvSpPr/>
          <p:nvPr/>
        </p:nvSpPr>
        <p:spPr>
          <a:xfrm>
            <a:off x="8024813" y="3650298"/>
            <a:ext cx="9048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48" name="直接连接符 20047"/>
          <p:cNvSpPr/>
          <p:nvPr/>
        </p:nvSpPr>
        <p:spPr>
          <a:xfrm flipV="1">
            <a:off x="8116888" y="364712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49" name="直接连接符 20048"/>
          <p:cNvSpPr/>
          <p:nvPr/>
        </p:nvSpPr>
        <p:spPr>
          <a:xfrm flipH="1" flipV="1">
            <a:off x="8116888" y="355981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50" name="直接连接符 20049"/>
          <p:cNvSpPr/>
          <p:nvPr/>
        </p:nvSpPr>
        <p:spPr>
          <a:xfrm flipH="1" flipV="1">
            <a:off x="8115300" y="3378835"/>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51" name="直接连接符 20050"/>
          <p:cNvSpPr/>
          <p:nvPr/>
        </p:nvSpPr>
        <p:spPr>
          <a:xfrm flipV="1">
            <a:off x="8116888" y="3288348"/>
            <a:ext cx="80962"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52" name="直接连接符 20051"/>
          <p:cNvSpPr/>
          <p:nvPr/>
        </p:nvSpPr>
        <p:spPr>
          <a:xfrm flipV="1">
            <a:off x="8197850" y="3286760"/>
            <a:ext cx="19208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53" name="直接连接符 20052"/>
          <p:cNvSpPr/>
          <p:nvPr/>
        </p:nvSpPr>
        <p:spPr>
          <a:xfrm>
            <a:off x="8389938" y="3288348"/>
            <a:ext cx="107950"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54" name="直接连接符 20053"/>
          <p:cNvSpPr/>
          <p:nvPr/>
        </p:nvSpPr>
        <p:spPr>
          <a:xfrm>
            <a:off x="8494713" y="3377248"/>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55" name="直接连接符 20054"/>
          <p:cNvSpPr/>
          <p:nvPr/>
        </p:nvSpPr>
        <p:spPr>
          <a:xfrm rot="-5400000" flipH="1" flipV="1">
            <a:off x="8399463" y="35550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56" name="直接连接符 20055"/>
          <p:cNvSpPr/>
          <p:nvPr/>
        </p:nvSpPr>
        <p:spPr>
          <a:xfrm rot="-5400000" flipH="1">
            <a:off x="8397875" y="364236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57" name="直接连接符 20056"/>
          <p:cNvSpPr/>
          <p:nvPr/>
        </p:nvSpPr>
        <p:spPr>
          <a:xfrm rot="-5400000">
            <a:off x="8494713" y="36487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58" name="直接连接符 20057"/>
          <p:cNvSpPr/>
          <p:nvPr/>
        </p:nvSpPr>
        <p:spPr>
          <a:xfrm rot="-5400000">
            <a:off x="8677275" y="3556635"/>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59" name="直接连接符 20058"/>
          <p:cNvSpPr/>
          <p:nvPr/>
        </p:nvSpPr>
        <p:spPr>
          <a:xfrm>
            <a:off x="8758238" y="36487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60" name="直接连接符 20059"/>
          <p:cNvSpPr/>
          <p:nvPr/>
        </p:nvSpPr>
        <p:spPr>
          <a:xfrm flipV="1">
            <a:off x="8850313" y="364712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61" name="直接连接符 20060"/>
          <p:cNvSpPr/>
          <p:nvPr/>
        </p:nvSpPr>
        <p:spPr>
          <a:xfrm flipH="1" flipV="1">
            <a:off x="8850313" y="355981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62" name="直接连接符 20061"/>
          <p:cNvSpPr/>
          <p:nvPr/>
        </p:nvSpPr>
        <p:spPr>
          <a:xfrm flipH="1" flipV="1">
            <a:off x="8848725" y="3377248"/>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63" name="直接连接符 20062"/>
          <p:cNvSpPr/>
          <p:nvPr/>
        </p:nvSpPr>
        <p:spPr>
          <a:xfrm flipV="1">
            <a:off x="8845550" y="3288348"/>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64" name="直接连接符 20063"/>
          <p:cNvSpPr/>
          <p:nvPr/>
        </p:nvSpPr>
        <p:spPr>
          <a:xfrm flipH="1" flipV="1">
            <a:off x="8850313" y="3197860"/>
            <a:ext cx="80962"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65" name="直接连接符 20064"/>
          <p:cNvSpPr/>
          <p:nvPr/>
        </p:nvSpPr>
        <p:spPr>
          <a:xfrm flipH="1">
            <a:off x="8769350" y="3197860"/>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66" name="直接连接符 20065"/>
          <p:cNvSpPr/>
          <p:nvPr/>
        </p:nvSpPr>
        <p:spPr>
          <a:xfrm flipH="1">
            <a:off x="8585200" y="3286760"/>
            <a:ext cx="18415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67" name="直接连接符 20066"/>
          <p:cNvSpPr/>
          <p:nvPr/>
        </p:nvSpPr>
        <p:spPr>
          <a:xfrm flipH="1" flipV="1">
            <a:off x="8497888" y="3197860"/>
            <a:ext cx="8731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68" name="直接连接符 20067"/>
          <p:cNvSpPr/>
          <p:nvPr/>
        </p:nvSpPr>
        <p:spPr>
          <a:xfrm flipV="1">
            <a:off x="8497888" y="301688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69" name="直接连接符 20068"/>
          <p:cNvSpPr/>
          <p:nvPr/>
        </p:nvSpPr>
        <p:spPr>
          <a:xfrm rot="-5400000">
            <a:off x="8496300" y="291846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70" name="直接连接符 20069"/>
          <p:cNvSpPr/>
          <p:nvPr/>
        </p:nvSpPr>
        <p:spPr>
          <a:xfrm rot="-5400000">
            <a:off x="8682038" y="283114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71" name="直接连接符 20070"/>
          <p:cNvSpPr/>
          <p:nvPr/>
        </p:nvSpPr>
        <p:spPr>
          <a:xfrm>
            <a:off x="8764588" y="29248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72" name="直接连接符 20071"/>
          <p:cNvSpPr/>
          <p:nvPr/>
        </p:nvSpPr>
        <p:spPr>
          <a:xfrm flipV="1">
            <a:off x="8856663" y="292322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73" name="直接连接符 20072"/>
          <p:cNvSpPr/>
          <p:nvPr/>
        </p:nvSpPr>
        <p:spPr>
          <a:xfrm flipH="1" flipV="1">
            <a:off x="8856663" y="283591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74" name="直接连接符 20073"/>
          <p:cNvSpPr/>
          <p:nvPr/>
        </p:nvSpPr>
        <p:spPr>
          <a:xfrm flipH="1" flipV="1">
            <a:off x="8845550" y="2653348"/>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75" name="直接连接符 20074"/>
          <p:cNvSpPr/>
          <p:nvPr/>
        </p:nvSpPr>
        <p:spPr>
          <a:xfrm flipV="1">
            <a:off x="8851900" y="2564448"/>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76" name="直接连接符 20075"/>
          <p:cNvSpPr/>
          <p:nvPr/>
        </p:nvSpPr>
        <p:spPr>
          <a:xfrm flipH="1" flipV="1">
            <a:off x="8856663" y="2473960"/>
            <a:ext cx="80962"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77" name="直接连接符 20076"/>
          <p:cNvSpPr/>
          <p:nvPr/>
        </p:nvSpPr>
        <p:spPr>
          <a:xfrm flipH="1">
            <a:off x="8775700" y="2473960"/>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78" name="直接连接符 20077"/>
          <p:cNvSpPr/>
          <p:nvPr/>
        </p:nvSpPr>
        <p:spPr>
          <a:xfrm flipH="1">
            <a:off x="8593138" y="2562860"/>
            <a:ext cx="182562"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79" name="直接连接符 20078"/>
          <p:cNvSpPr/>
          <p:nvPr/>
        </p:nvSpPr>
        <p:spPr>
          <a:xfrm flipH="1" flipV="1">
            <a:off x="8504238" y="2473960"/>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80" name="直接连接符 20079"/>
          <p:cNvSpPr/>
          <p:nvPr/>
        </p:nvSpPr>
        <p:spPr>
          <a:xfrm flipH="1">
            <a:off x="8413750" y="247396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81" name="直接连接符 20080"/>
          <p:cNvSpPr/>
          <p:nvPr/>
        </p:nvSpPr>
        <p:spPr>
          <a:xfrm>
            <a:off x="8413750" y="2566035"/>
            <a:ext cx="9048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82" name="直接连接符 20081"/>
          <p:cNvSpPr/>
          <p:nvPr/>
        </p:nvSpPr>
        <p:spPr>
          <a:xfrm>
            <a:off x="8504238" y="265493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83" name="直接连接符 20082"/>
          <p:cNvSpPr/>
          <p:nvPr/>
        </p:nvSpPr>
        <p:spPr>
          <a:xfrm rot="-5400000" flipH="1" flipV="1">
            <a:off x="8412163" y="283432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84" name="直接连接符 20083"/>
          <p:cNvSpPr/>
          <p:nvPr/>
        </p:nvSpPr>
        <p:spPr>
          <a:xfrm flipH="1">
            <a:off x="8197850" y="2921635"/>
            <a:ext cx="2159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85" name="直接连接符 20084"/>
          <p:cNvSpPr/>
          <p:nvPr/>
        </p:nvSpPr>
        <p:spPr>
          <a:xfrm flipH="1" flipV="1">
            <a:off x="8128000" y="2835910"/>
            <a:ext cx="79375"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86" name="直接连接符 20085"/>
          <p:cNvSpPr/>
          <p:nvPr/>
        </p:nvSpPr>
        <p:spPr>
          <a:xfrm flipH="1" flipV="1">
            <a:off x="8116888" y="2653348"/>
            <a:ext cx="158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87" name="直接连接符 20086"/>
          <p:cNvSpPr/>
          <p:nvPr/>
        </p:nvSpPr>
        <p:spPr>
          <a:xfrm flipV="1">
            <a:off x="8123238" y="2564448"/>
            <a:ext cx="8413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88" name="直接连接符 20087"/>
          <p:cNvSpPr/>
          <p:nvPr/>
        </p:nvSpPr>
        <p:spPr>
          <a:xfrm flipH="1" flipV="1">
            <a:off x="8128000" y="2473960"/>
            <a:ext cx="79375"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89" name="直接连接符 20088"/>
          <p:cNvSpPr/>
          <p:nvPr/>
        </p:nvSpPr>
        <p:spPr>
          <a:xfrm flipH="1">
            <a:off x="8045450" y="2473960"/>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090" name="直接连接符 20089"/>
          <p:cNvSpPr/>
          <p:nvPr/>
        </p:nvSpPr>
        <p:spPr>
          <a:xfrm flipH="1">
            <a:off x="7842250" y="2562860"/>
            <a:ext cx="2032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67" name="矩形 20090"/>
          <p:cNvSpPr/>
          <p:nvPr/>
        </p:nvSpPr>
        <p:spPr>
          <a:xfrm>
            <a:off x="3175000" y="3820160"/>
            <a:ext cx="1457325" cy="1446213"/>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68" name="直接连接符 20091"/>
          <p:cNvSpPr/>
          <p:nvPr/>
        </p:nvSpPr>
        <p:spPr>
          <a:xfrm>
            <a:off x="3175000" y="418211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69" name="直接连接符 20092"/>
          <p:cNvSpPr/>
          <p:nvPr/>
        </p:nvSpPr>
        <p:spPr>
          <a:xfrm>
            <a:off x="3175000" y="49044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70" name="直接连接符 20093"/>
          <p:cNvSpPr/>
          <p:nvPr/>
        </p:nvSpPr>
        <p:spPr>
          <a:xfrm>
            <a:off x="3175000" y="4542473"/>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71" name="直接连接符 20094"/>
          <p:cNvSpPr/>
          <p:nvPr/>
        </p:nvSpPr>
        <p:spPr>
          <a:xfrm>
            <a:off x="3538538" y="382016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72" name="直接连接符 20095"/>
          <p:cNvSpPr/>
          <p:nvPr/>
        </p:nvSpPr>
        <p:spPr>
          <a:xfrm>
            <a:off x="4267200" y="3820160"/>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73" name="直接连接符 20096"/>
          <p:cNvSpPr/>
          <p:nvPr/>
        </p:nvSpPr>
        <p:spPr>
          <a:xfrm>
            <a:off x="3903663" y="382016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74" name="直接连接符 20097"/>
          <p:cNvSpPr/>
          <p:nvPr/>
        </p:nvSpPr>
        <p:spPr>
          <a:xfrm>
            <a:off x="3175000" y="400113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75" name="直接连接符 20098"/>
          <p:cNvSpPr/>
          <p:nvPr/>
        </p:nvSpPr>
        <p:spPr>
          <a:xfrm>
            <a:off x="3163888" y="435673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76" name="直接连接符 20099"/>
          <p:cNvSpPr/>
          <p:nvPr/>
        </p:nvSpPr>
        <p:spPr>
          <a:xfrm>
            <a:off x="3163888" y="47234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77" name="直接连接符 20100"/>
          <p:cNvSpPr/>
          <p:nvPr/>
        </p:nvSpPr>
        <p:spPr>
          <a:xfrm>
            <a:off x="3175000" y="50853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78" name="直接连接符 20101"/>
          <p:cNvSpPr/>
          <p:nvPr/>
        </p:nvSpPr>
        <p:spPr>
          <a:xfrm>
            <a:off x="3355975" y="3820160"/>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79" name="直接连接符 20102"/>
          <p:cNvSpPr/>
          <p:nvPr/>
        </p:nvSpPr>
        <p:spPr>
          <a:xfrm>
            <a:off x="3721100" y="382016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80" name="直接连接符 20103"/>
          <p:cNvSpPr/>
          <p:nvPr/>
        </p:nvSpPr>
        <p:spPr>
          <a:xfrm>
            <a:off x="4102100" y="382016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081" name="直接连接符 20104"/>
          <p:cNvSpPr/>
          <p:nvPr/>
        </p:nvSpPr>
        <p:spPr>
          <a:xfrm>
            <a:off x="4449763" y="382016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06" name="直接连接符 20105"/>
          <p:cNvSpPr/>
          <p:nvPr/>
        </p:nvSpPr>
        <p:spPr>
          <a:xfrm flipH="1" flipV="1">
            <a:off x="3355975" y="39106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07" name="直接连接符 20106"/>
          <p:cNvSpPr/>
          <p:nvPr/>
        </p:nvSpPr>
        <p:spPr>
          <a:xfrm flipH="1">
            <a:off x="3265488" y="39106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08" name="直接连接符 20107"/>
          <p:cNvSpPr/>
          <p:nvPr/>
        </p:nvSpPr>
        <p:spPr>
          <a:xfrm>
            <a:off x="3265488" y="40011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09" name="直接连接符 20108"/>
          <p:cNvSpPr/>
          <p:nvPr/>
        </p:nvSpPr>
        <p:spPr>
          <a:xfrm>
            <a:off x="3355975" y="409162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10" name="直接连接符 20109"/>
          <p:cNvSpPr/>
          <p:nvPr/>
        </p:nvSpPr>
        <p:spPr>
          <a:xfrm rot="-5400000" flipH="1" flipV="1">
            <a:off x="3265488" y="427101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11" name="直接连接符 20110"/>
          <p:cNvSpPr/>
          <p:nvPr/>
        </p:nvSpPr>
        <p:spPr>
          <a:xfrm rot="-5400000" flipH="1">
            <a:off x="3262313" y="435832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12" name="直接连接符 20111"/>
          <p:cNvSpPr/>
          <p:nvPr/>
        </p:nvSpPr>
        <p:spPr>
          <a:xfrm rot="-5400000">
            <a:off x="3357563" y="43614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13" name="直接连接符 20112"/>
          <p:cNvSpPr/>
          <p:nvPr/>
        </p:nvSpPr>
        <p:spPr>
          <a:xfrm rot="-5400000">
            <a:off x="3538538" y="426466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14" name="直接连接符 20113"/>
          <p:cNvSpPr/>
          <p:nvPr/>
        </p:nvSpPr>
        <p:spPr>
          <a:xfrm rot="5400000" flipV="1">
            <a:off x="3630613" y="43614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15" name="直接连接符 20114"/>
          <p:cNvSpPr/>
          <p:nvPr/>
        </p:nvSpPr>
        <p:spPr>
          <a:xfrm rot="5400000">
            <a:off x="3630613" y="4539298"/>
            <a:ext cx="1778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16" name="直接连接符 20115"/>
          <p:cNvSpPr/>
          <p:nvPr/>
        </p:nvSpPr>
        <p:spPr>
          <a:xfrm rot="-5400000" flipH="1" flipV="1">
            <a:off x="3629025" y="463296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17" name="直接连接符 20116"/>
          <p:cNvSpPr/>
          <p:nvPr/>
        </p:nvSpPr>
        <p:spPr>
          <a:xfrm flipH="1">
            <a:off x="3446463" y="4723448"/>
            <a:ext cx="182562"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18" name="直接连接符 20117"/>
          <p:cNvSpPr/>
          <p:nvPr/>
        </p:nvSpPr>
        <p:spPr>
          <a:xfrm flipH="1" flipV="1">
            <a:off x="3355975" y="46345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19" name="直接连接符 20118"/>
          <p:cNvSpPr/>
          <p:nvPr/>
        </p:nvSpPr>
        <p:spPr>
          <a:xfrm flipH="1">
            <a:off x="3265488" y="46345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20" name="直接连接符 20119"/>
          <p:cNvSpPr/>
          <p:nvPr/>
        </p:nvSpPr>
        <p:spPr>
          <a:xfrm>
            <a:off x="3265488" y="47250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21" name="直接连接符 20120"/>
          <p:cNvSpPr/>
          <p:nvPr/>
        </p:nvSpPr>
        <p:spPr>
          <a:xfrm>
            <a:off x="3355975" y="481552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22" name="直接连接符 20121"/>
          <p:cNvSpPr/>
          <p:nvPr/>
        </p:nvSpPr>
        <p:spPr>
          <a:xfrm rot="-5400000" flipH="1" flipV="1">
            <a:off x="3267075" y="499491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23" name="直接连接符 20122"/>
          <p:cNvSpPr/>
          <p:nvPr/>
        </p:nvSpPr>
        <p:spPr>
          <a:xfrm rot="-5400000" flipH="1">
            <a:off x="3262313" y="508222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24" name="直接连接符 20123"/>
          <p:cNvSpPr/>
          <p:nvPr/>
        </p:nvSpPr>
        <p:spPr>
          <a:xfrm rot="-5400000">
            <a:off x="3357563" y="50853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25" name="直接连接符 20124"/>
          <p:cNvSpPr/>
          <p:nvPr/>
        </p:nvSpPr>
        <p:spPr>
          <a:xfrm rot="-5400000">
            <a:off x="3538538" y="499332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26" name="直接连接符 20125"/>
          <p:cNvSpPr/>
          <p:nvPr/>
        </p:nvSpPr>
        <p:spPr>
          <a:xfrm>
            <a:off x="3629025" y="50853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27" name="直接连接符 20126"/>
          <p:cNvSpPr/>
          <p:nvPr/>
        </p:nvSpPr>
        <p:spPr>
          <a:xfrm flipV="1">
            <a:off x="3721100" y="5083810"/>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28" name="直接连接符 20127"/>
          <p:cNvSpPr/>
          <p:nvPr/>
        </p:nvSpPr>
        <p:spPr>
          <a:xfrm flipH="1" flipV="1">
            <a:off x="3721100" y="499649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29" name="直接连接符 20128"/>
          <p:cNvSpPr/>
          <p:nvPr/>
        </p:nvSpPr>
        <p:spPr>
          <a:xfrm flipH="1" flipV="1">
            <a:off x="3719513" y="4815523"/>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30" name="直接连接符 20129"/>
          <p:cNvSpPr/>
          <p:nvPr/>
        </p:nvSpPr>
        <p:spPr>
          <a:xfrm flipV="1">
            <a:off x="3721100" y="4725035"/>
            <a:ext cx="80963"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31" name="直接连接符 20130"/>
          <p:cNvSpPr/>
          <p:nvPr/>
        </p:nvSpPr>
        <p:spPr>
          <a:xfrm flipV="1">
            <a:off x="3802063" y="4723448"/>
            <a:ext cx="192087"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32" name="直接连接符 20131"/>
          <p:cNvSpPr/>
          <p:nvPr/>
        </p:nvSpPr>
        <p:spPr>
          <a:xfrm>
            <a:off x="3994150" y="4725035"/>
            <a:ext cx="107950"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33" name="直接连接符 20132"/>
          <p:cNvSpPr/>
          <p:nvPr/>
        </p:nvSpPr>
        <p:spPr>
          <a:xfrm>
            <a:off x="4098925" y="481393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34" name="直接连接符 20133"/>
          <p:cNvSpPr/>
          <p:nvPr/>
        </p:nvSpPr>
        <p:spPr>
          <a:xfrm rot="-5400000" flipH="1" flipV="1">
            <a:off x="4008438" y="499332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35" name="直接连接符 20134"/>
          <p:cNvSpPr/>
          <p:nvPr/>
        </p:nvSpPr>
        <p:spPr>
          <a:xfrm rot="-5400000" flipH="1">
            <a:off x="4006850" y="5083810"/>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36" name="直接连接符 20135"/>
          <p:cNvSpPr/>
          <p:nvPr/>
        </p:nvSpPr>
        <p:spPr>
          <a:xfrm rot="-5400000">
            <a:off x="4098925" y="5083810"/>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37" name="直接连接符 20136"/>
          <p:cNvSpPr/>
          <p:nvPr/>
        </p:nvSpPr>
        <p:spPr>
          <a:xfrm rot="-5400000">
            <a:off x="4281488" y="499332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38" name="直接连接符 20137"/>
          <p:cNvSpPr/>
          <p:nvPr/>
        </p:nvSpPr>
        <p:spPr>
          <a:xfrm>
            <a:off x="4362450" y="50853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39" name="直接连接符 20138"/>
          <p:cNvSpPr/>
          <p:nvPr/>
        </p:nvSpPr>
        <p:spPr>
          <a:xfrm>
            <a:off x="4454525" y="5175885"/>
            <a:ext cx="1588"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40" name="直接连接符 20139"/>
          <p:cNvSpPr/>
          <p:nvPr/>
        </p:nvSpPr>
        <p:spPr>
          <a:xfrm flipH="1" flipV="1">
            <a:off x="4454525" y="499649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41" name="直接连接符 20140"/>
          <p:cNvSpPr/>
          <p:nvPr/>
        </p:nvSpPr>
        <p:spPr>
          <a:xfrm flipH="1" flipV="1">
            <a:off x="4452938" y="481393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42" name="直接连接符 20141"/>
          <p:cNvSpPr/>
          <p:nvPr/>
        </p:nvSpPr>
        <p:spPr>
          <a:xfrm flipV="1">
            <a:off x="4449763" y="4725035"/>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43" name="直接连接符 20142"/>
          <p:cNvSpPr/>
          <p:nvPr/>
        </p:nvSpPr>
        <p:spPr>
          <a:xfrm flipH="1" flipV="1">
            <a:off x="4454525" y="4634548"/>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44" name="直接连接符 20143"/>
          <p:cNvSpPr/>
          <p:nvPr/>
        </p:nvSpPr>
        <p:spPr>
          <a:xfrm flipH="1">
            <a:off x="4373563" y="4634548"/>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45" name="直接连接符 20144"/>
          <p:cNvSpPr/>
          <p:nvPr/>
        </p:nvSpPr>
        <p:spPr>
          <a:xfrm flipH="1">
            <a:off x="4191000" y="4723448"/>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46" name="直接连接符 20145"/>
          <p:cNvSpPr/>
          <p:nvPr/>
        </p:nvSpPr>
        <p:spPr>
          <a:xfrm flipH="1" flipV="1">
            <a:off x="4102100" y="4634548"/>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47" name="直接连接符 20146"/>
          <p:cNvSpPr/>
          <p:nvPr/>
        </p:nvSpPr>
        <p:spPr>
          <a:xfrm flipV="1">
            <a:off x="4102100" y="4453573"/>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48" name="直接连接符 20147"/>
          <p:cNvSpPr/>
          <p:nvPr/>
        </p:nvSpPr>
        <p:spPr>
          <a:xfrm rot="-5400000">
            <a:off x="4105275" y="4359910"/>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49" name="直接连接符 20148"/>
          <p:cNvSpPr/>
          <p:nvPr/>
        </p:nvSpPr>
        <p:spPr>
          <a:xfrm rot="-5400000">
            <a:off x="4287838" y="426942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50" name="直接连接符 20149"/>
          <p:cNvSpPr/>
          <p:nvPr/>
        </p:nvSpPr>
        <p:spPr>
          <a:xfrm>
            <a:off x="4368800" y="43614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51" name="直接连接符 20150"/>
          <p:cNvSpPr/>
          <p:nvPr/>
        </p:nvSpPr>
        <p:spPr>
          <a:xfrm flipV="1">
            <a:off x="4460875" y="4359910"/>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52" name="直接连接符 20151"/>
          <p:cNvSpPr/>
          <p:nvPr/>
        </p:nvSpPr>
        <p:spPr>
          <a:xfrm flipH="1" flipV="1">
            <a:off x="4460875" y="427259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53" name="直接连接符 20152"/>
          <p:cNvSpPr/>
          <p:nvPr/>
        </p:nvSpPr>
        <p:spPr>
          <a:xfrm flipH="1" flipV="1">
            <a:off x="4449763" y="409003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54" name="直接连接符 20153"/>
          <p:cNvSpPr/>
          <p:nvPr/>
        </p:nvSpPr>
        <p:spPr>
          <a:xfrm flipV="1">
            <a:off x="4456113" y="4001135"/>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55" name="直接连接符 20154"/>
          <p:cNvSpPr/>
          <p:nvPr/>
        </p:nvSpPr>
        <p:spPr>
          <a:xfrm flipH="1" flipV="1">
            <a:off x="4460875" y="3910648"/>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56" name="直接连接符 20155"/>
          <p:cNvSpPr/>
          <p:nvPr/>
        </p:nvSpPr>
        <p:spPr>
          <a:xfrm flipH="1">
            <a:off x="4379913" y="3910648"/>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57" name="直接连接符 20156"/>
          <p:cNvSpPr/>
          <p:nvPr/>
        </p:nvSpPr>
        <p:spPr>
          <a:xfrm flipH="1">
            <a:off x="4197350" y="3999548"/>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58" name="直接连接符 20157"/>
          <p:cNvSpPr/>
          <p:nvPr/>
        </p:nvSpPr>
        <p:spPr>
          <a:xfrm flipH="1" flipV="1">
            <a:off x="4108450" y="3910648"/>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59" name="直接连接符 20158"/>
          <p:cNvSpPr/>
          <p:nvPr/>
        </p:nvSpPr>
        <p:spPr>
          <a:xfrm flipH="1">
            <a:off x="4017963" y="39106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60" name="直接连接符 20159"/>
          <p:cNvSpPr/>
          <p:nvPr/>
        </p:nvSpPr>
        <p:spPr>
          <a:xfrm>
            <a:off x="4017963" y="40011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61" name="直接连接符 20160"/>
          <p:cNvSpPr/>
          <p:nvPr/>
        </p:nvSpPr>
        <p:spPr>
          <a:xfrm>
            <a:off x="4108450" y="409162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62" name="直接连接符 20161"/>
          <p:cNvSpPr/>
          <p:nvPr/>
        </p:nvSpPr>
        <p:spPr>
          <a:xfrm rot="-5400000" flipH="1" flipV="1">
            <a:off x="4019550" y="427101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63" name="直接连接符 20162"/>
          <p:cNvSpPr/>
          <p:nvPr/>
        </p:nvSpPr>
        <p:spPr>
          <a:xfrm flipH="1">
            <a:off x="3802063" y="4356735"/>
            <a:ext cx="2159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64" name="直接连接符 20163"/>
          <p:cNvSpPr/>
          <p:nvPr/>
        </p:nvSpPr>
        <p:spPr>
          <a:xfrm flipH="1" flipV="1">
            <a:off x="3732213" y="4272598"/>
            <a:ext cx="79375"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65" name="直接连接符 20164"/>
          <p:cNvSpPr/>
          <p:nvPr/>
        </p:nvSpPr>
        <p:spPr>
          <a:xfrm flipH="1" flipV="1">
            <a:off x="3721100" y="4090035"/>
            <a:ext cx="1588"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66" name="直接连接符 20165"/>
          <p:cNvSpPr/>
          <p:nvPr/>
        </p:nvSpPr>
        <p:spPr>
          <a:xfrm flipV="1">
            <a:off x="3727450" y="4001135"/>
            <a:ext cx="8413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67" name="直接连接符 20166"/>
          <p:cNvSpPr/>
          <p:nvPr/>
        </p:nvSpPr>
        <p:spPr>
          <a:xfrm flipH="1" flipV="1">
            <a:off x="3732213" y="3910648"/>
            <a:ext cx="79375"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68" name="直接连接符 20167"/>
          <p:cNvSpPr/>
          <p:nvPr/>
        </p:nvSpPr>
        <p:spPr>
          <a:xfrm flipH="1">
            <a:off x="3649663" y="3910648"/>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69" name="直接连接符 20168"/>
          <p:cNvSpPr/>
          <p:nvPr/>
        </p:nvSpPr>
        <p:spPr>
          <a:xfrm flipH="1">
            <a:off x="3446463" y="3999548"/>
            <a:ext cx="20320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46" name="矩形 20169"/>
          <p:cNvSpPr/>
          <p:nvPr/>
        </p:nvSpPr>
        <p:spPr>
          <a:xfrm>
            <a:off x="4638675" y="3820160"/>
            <a:ext cx="1457325" cy="1446213"/>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47" name="直接连接符 20170"/>
          <p:cNvSpPr/>
          <p:nvPr/>
        </p:nvSpPr>
        <p:spPr>
          <a:xfrm>
            <a:off x="4638675" y="418211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48" name="直接连接符 20171"/>
          <p:cNvSpPr/>
          <p:nvPr/>
        </p:nvSpPr>
        <p:spPr>
          <a:xfrm>
            <a:off x="4638675" y="49044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49" name="直接连接符 20172"/>
          <p:cNvSpPr/>
          <p:nvPr/>
        </p:nvSpPr>
        <p:spPr>
          <a:xfrm>
            <a:off x="4638675" y="4542473"/>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50" name="直接连接符 20173"/>
          <p:cNvSpPr/>
          <p:nvPr/>
        </p:nvSpPr>
        <p:spPr>
          <a:xfrm>
            <a:off x="5002213" y="382016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51" name="直接连接符 20174"/>
          <p:cNvSpPr/>
          <p:nvPr/>
        </p:nvSpPr>
        <p:spPr>
          <a:xfrm>
            <a:off x="5730875" y="3820160"/>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52" name="直接连接符 20175"/>
          <p:cNvSpPr/>
          <p:nvPr/>
        </p:nvSpPr>
        <p:spPr>
          <a:xfrm>
            <a:off x="5367338" y="382016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53" name="直接连接符 20176"/>
          <p:cNvSpPr/>
          <p:nvPr/>
        </p:nvSpPr>
        <p:spPr>
          <a:xfrm>
            <a:off x="4638675" y="400113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54" name="直接连接符 20177"/>
          <p:cNvSpPr/>
          <p:nvPr/>
        </p:nvSpPr>
        <p:spPr>
          <a:xfrm>
            <a:off x="4627563" y="435673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55" name="直接连接符 20178"/>
          <p:cNvSpPr/>
          <p:nvPr/>
        </p:nvSpPr>
        <p:spPr>
          <a:xfrm>
            <a:off x="4627563" y="47234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56" name="直接连接符 20179"/>
          <p:cNvSpPr/>
          <p:nvPr/>
        </p:nvSpPr>
        <p:spPr>
          <a:xfrm>
            <a:off x="4638675" y="50853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57" name="直接连接符 20180"/>
          <p:cNvSpPr/>
          <p:nvPr/>
        </p:nvSpPr>
        <p:spPr>
          <a:xfrm>
            <a:off x="4819650" y="3820160"/>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58" name="直接连接符 20181"/>
          <p:cNvSpPr/>
          <p:nvPr/>
        </p:nvSpPr>
        <p:spPr>
          <a:xfrm>
            <a:off x="5184775" y="382016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59" name="直接连接符 20182"/>
          <p:cNvSpPr/>
          <p:nvPr/>
        </p:nvSpPr>
        <p:spPr>
          <a:xfrm>
            <a:off x="5565775" y="382016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160" name="直接连接符 20183"/>
          <p:cNvSpPr/>
          <p:nvPr/>
        </p:nvSpPr>
        <p:spPr>
          <a:xfrm>
            <a:off x="5913438" y="3820160"/>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85" name="直接连接符 20184"/>
          <p:cNvSpPr/>
          <p:nvPr/>
        </p:nvSpPr>
        <p:spPr>
          <a:xfrm flipH="1" flipV="1">
            <a:off x="4819650" y="39106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86" name="直接连接符 20185"/>
          <p:cNvSpPr/>
          <p:nvPr/>
        </p:nvSpPr>
        <p:spPr>
          <a:xfrm flipH="1">
            <a:off x="4729163" y="39106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87" name="直接连接符 20186"/>
          <p:cNvSpPr/>
          <p:nvPr/>
        </p:nvSpPr>
        <p:spPr>
          <a:xfrm>
            <a:off x="4729163" y="40011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88" name="直接连接符 20187"/>
          <p:cNvSpPr/>
          <p:nvPr/>
        </p:nvSpPr>
        <p:spPr>
          <a:xfrm>
            <a:off x="4819650" y="409162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89" name="直接连接符 20188"/>
          <p:cNvSpPr/>
          <p:nvPr/>
        </p:nvSpPr>
        <p:spPr>
          <a:xfrm rot="-5400000" flipH="1" flipV="1">
            <a:off x="4729163" y="427101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90" name="直接连接符 20189"/>
          <p:cNvSpPr/>
          <p:nvPr/>
        </p:nvSpPr>
        <p:spPr>
          <a:xfrm rot="-5400000" flipH="1">
            <a:off x="4725988" y="435832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91" name="直接连接符 20190"/>
          <p:cNvSpPr/>
          <p:nvPr/>
        </p:nvSpPr>
        <p:spPr>
          <a:xfrm rot="-5400000">
            <a:off x="4821238" y="43614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92" name="直接连接符 20191"/>
          <p:cNvSpPr/>
          <p:nvPr/>
        </p:nvSpPr>
        <p:spPr>
          <a:xfrm rot="-5400000">
            <a:off x="5002213" y="426466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93" name="直接连接符 20192"/>
          <p:cNvSpPr/>
          <p:nvPr/>
        </p:nvSpPr>
        <p:spPr>
          <a:xfrm rot="5400000" flipV="1">
            <a:off x="5094288" y="43614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94" name="直接连接符 20193"/>
          <p:cNvSpPr/>
          <p:nvPr/>
        </p:nvSpPr>
        <p:spPr>
          <a:xfrm rot="5400000">
            <a:off x="5094288" y="4539298"/>
            <a:ext cx="1778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95" name="直接连接符 20194"/>
          <p:cNvSpPr/>
          <p:nvPr/>
        </p:nvSpPr>
        <p:spPr>
          <a:xfrm rot="-5400000" flipH="1" flipV="1">
            <a:off x="5092700" y="463296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96" name="直接连接符 20195"/>
          <p:cNvSpPr/>
          <p:nvPr/>
        </p:nvSpPr>
        <p:spPr>
          <a:xfrm flipH="1">
            <a:off x="4910138" y="4723448"/>
            <a:ext cx="182562"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97" name="直接连接符 20196"/>
          <p:cNvSpPr/>
          <p:nvPr/>
        </p:nvSpPr>
        <p:spPr>
          <a:xfrm flipH="1" flipV="1">
            <a:off x="4819650" y="463454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98" name="直接连接符 20197"/>
          <p:cNvSpPr/>
          <p:nvPr/>
        </p:nvSpPr>
        <p:spPr>
          <a:xfrm flipH="1">
            <a:off x="4729163" y="46345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199" name="直接连接符 20198"/>
          <p:cNvSpPr/>
          <p:nvPr/>
        </p:nvSpPr>
        <p:spPr>
          <a:xfrm>
            <a:off x="4729163" y="47250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00" name="直接连接符 20199"/>
          <p:cNvSpPr/>
          <p:nvPr/>
        </p:nvSpPr>
        <p:spPr>
          <a:xfrm>
            <a:off x="4819650" y="481552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01" name="直接连接符 20200"/>
          <p:cNvSpPr/>
          <p:nvPr/>
        </p:nvSpPr>
        <p:spPr>
          <a:xfrm rot="-5400000" flipH="1" flipV="1">
            <a:off x="4730750" y="499491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02" name="直接连接符 20201"/>
          <p:cNvSpPr/>
          <p:nvPr/>
        </p:nvSpPr>
        <p:spPr>
          <a:xfrm rot="5400000">
            <a:off x="4632325" y="4988560"/>
            <a:ext cx="0" cy="1936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03" name="直接连接符 20202"/>
          <p:cNvSpPr/>
          <p:nvPr/>
        </p:nvSpPr>
        <p:spPr>
          <a:xfrm rot="-5400000">
            <a:off x="4821238" y="508539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04" name="直接连接符 20203"/>
          <p:cNvSpPr/>
          <p:nvPr/>
        </p:nvSpPr>
        <p:spPr>
          <a:xfrm rot="-5400000">
            <a:off x="5002213" y="499332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05" name="直接连接符 20204"/>
          <p:cNvSpPr/>
          <p:nvPr/>
        </p:nvSpPr>
        <p:spPr>
          <a:xfrm>
            <a:off x="5092700" y="50853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06" name="直接连接符 20205"/>
          <p:cNvSpPr/>
          <p:nvPr/>
        </p:nvSpPr>
        <p:spPr>
          <a:xfrm flipV="1">
            <a:off x="5184775" y="5083810"/>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07" name="直接连接符 20206"/>
          <p:cNvSpPr/>
          <p:nvPr/>
        </p:nvSpPr>
        <p:spPr>
          <a:xfrm flipH="1" flipV="1">
            <a:off x="5184775" y="499649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08" name="直接连接符 20207"/>
          <p:cNvSpPr/>
          <p:nvPr/>
        </p:nvSpPr>
        <p:spPr>
          <a:xfrm flipH="1" flipV="1">
            <a:off x="5183188" y="4815523"/>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09" name="直接连接符 20208"/>
          <p:cNvSpPr/>
          <p:nvPr/>
        </p:nvSpPr>
        <p:spPr>
          <a:xfrm flipV="1">
            <a:off x="5184775" y="4725035"/>
            <a:ext cx="80963"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10" name="直接连接符 20209"/>
          <p:cNvSpPr/>
          <p:nvPr/>
        </p:nvSpPr>
        <p:spPr>
          <a:xfrm flipV="1">
            <a:off x="5265738" y="4723448"/>
            <a:ext cx="192087"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11" name="直接连接符 20210"/>
          <p:cNvSpPr/>
          <p:nvPr/>
        </p:nvSpPr>
        <p:spPr>
          <a:xfrm>
            <a:off x="5457825" y="4725035"/>
            <a:ext cx="107950"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12" name="直接连接符 20211"/>
          <p:cNvSpPr/>
          <p:nvPr/>
        </p:nvSpPr>
        <p:spPr>
          <a:xfrm>
            <a:off x="5562600" y="481393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13" name="直接连接符 20212"/>
          <p:cNvSpPr/>
          <p:nvPr/>
        </p:nvSpPr>
        <p:spPr>
          <a:xfrm rot="-5400000" flipH="1" flipV="1">
            <a:off x="5472113" y="499332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14" name="直接连接符 20213"/>
          <p:cNvSpPr/>
          <p:nvPr/>
        </p:nvSpPr>
        <p:spPr>
          <a:xfrm rot="-5400000" flipH="1">
            <a:off x="5470525" y="5083810"/>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15" name="直接连接符 20214"/>
          <p:cNvSpPr/>
          <p:nvPr/>
        </p:nvSpPr>
        <p:spPr>
          <a:xfrm rot="-5400000">
            <a:off x="5561013" y="508222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16" name="直接连接符 20215"/>
          <p:cNvSpPr/>
          <p:nvPr/>
        </p:nvSpPr>
        <p:spPr>
          <a:xfrm rot="-5400000">
            <a:off x="5745163" y="4993323"/>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17" name="直接连接符 20216"/>
          <p:cNvSpPr/>
          <p:nvPr/>
        </p:nvSpPr>
        <p:spPr>
          <a:xfrm>
            <a:off x="5826125" y="50853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18" name="直接连接符 20217"/>
          <p:cNvSpPr/>
          <p:nvPr/>
        </p:nvSpPr>
        <p:spPr>
          <a:xfrm flipV="1">
            <a:off x="5918200" y="5083810"/>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19" name="直接连接符 20218"/>
          <p:cNvSpPr/>
          <p:nvPr/>
        </p:nvSpPr>
        <p:spPr>
          <a:xfrm flipH="1" flipV="1">
            <a:off x="5918200" y="499649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20" name="直接连接符 20219"/>
          <p:cNvSpPr/>
          <p:nvPr/>
        </p:nvSpPr>
        <p:spPr>
          <a:xfrm flipH="1" flipV="1">
            <a:off x="5916613" y="481393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21" name="直接连接符 20220"/>
          <p:cNvSpPr/>
          <p:nvPr/>
        </p:nvSpPr>
        <p:spPr>
          <a:xfrm flipV="1">
            <a:off x="5913438" y="4725035"/>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22" name="直接连接符 20221"/>
          <p:cNvSpPr/>
          <p:nvPr/>
        </p:nvSpPr>
        <p:spPr>
          <a:xfrm flipH="1" flipV="1">
            <a:off x="5918200" y="4634548"/>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23" name="直接连接符 20222"/>
          <p:cNvSpPr/>
          <p:nvPr/>
        </p:nvSpPr>
        <p:spPr>
          <a:xfrm flipH="1">
            <a:off x="5837238" y="4634548"/>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24" name="直接连接符 20223"/>
          <p:cNvSpPr/>
          <p:nvPr/>
        </p:nvSpPr>
        <p:spPr>
          <a:xfrm flipH="1">
            <a:off x="5653088" y="4723448"/>
            <a:ext cx="18415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25" name="直接连接符 20224"/>
          <p:cNvSpPr/>
          <p:nvPr/>
        </p:nvSpPr>
        <p:spPr>
          <a:xfrm flipH="1" flipV="1">
            <a:off x="5565775" y="4634548"/>
            <a:ext cx="8731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26" name="直接连接符 20225"/>
          <p:cNvSpPr/>
          <p:nvPr/>
        </p:nvSpPr>
        <p:spPr>
          <a:xfrm flipV="1">
            <a:off x="5565775" y="4453573"/>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27" name="直接连接符 20226"/>
          <p:cNvSpPr/>
          <p:nvPr/>
        </p:nvSpPr>
        <p:spPr>
          <a:xfrm rot="-5400000">
            <a:off x="5568950" y="4359910"/>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28" name="直接连接符 20227"/>
          <p:cNvSpPr/>
          <p:nvPr/>
        </p:nvSpPr>
        <p:spPr>
          <a:xfrm rot="-5400000">
            <a:off x="5751513" y="426942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29" name="直接连接符 20228"/>
          <p:cNvSpPr/>
          <p:nvPr/>
        </p:nvSpPr>
        <p:spPr>
          <a:xfrm>
            <a:off x="5832475" y="43614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30" name="直接连接符 20229"/>
          <p:cNvSpPr/>
          <p:nvPr/>
        </p:nvSpPr>
        <p:spPr>
          <a:xfrm flipV="1">
            <a:off x="5924550" y="4359910"/>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31" name="直接连接符 20230"/>
          <p:cNvSpPr/>
          <p:nvPr/>
        </p:nvSpPr>
        <p:spPr>
          <a:xfrm flipH="1" flipV="1">
            <a:off x="5924550" y="4272598"/>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32" name="直接连接符 20231"/>
          <p:cNvSpPr/>
          <p:nvPr/>
        </p:nvSpPr>
        <p:spPr>
          <a:xfrm flipH="1" flipV="1">
            <a:off x="5913438" y="409003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33" name="直接连接符 20232"/>
          <p:cNvSpPr/>
          <p:nvPr/>
        </p:nvSpPr>
        <p:spPr>
          <a:xfrm flipV="1">
            <a:off x="5919788" y="4001135"/>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34" name="直接连接符 20233"/>
          <p:cNvSpPr/>
          <p:nvPr/>
        </p:nvSpPr>
        <p:spPr>
          <a:xfrm>
            <a:off x="6005513" y="4001135"/>
            <a:ext cx="185737" cy="111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35" name="直接连接符 20234"/>
          <p:cNvSpPr/>
          <p:nvPr/>
        </p:nvSpPr>
        <p:spPr>
          <a:xfrm flipH="1">
            <a:off x="5843588" y="3910648"/>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36" name="直接连接符 20235"/>
          <p:cNvSpPr/>
          <p:nvPr/>
        </p:nvSpPr>
        <p:spPr>
          <a:xfrm flipH="1">
            <a:off x="5661025" y="3999548"/>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37" name="直接连接符 20236"/>
          <p:cNvSpPr/>
          <p:nvPr/>
        </p:nvSpPr>
        <p:spPr>
          <a:xfrm flipH="1" flipV="1">
            <a:off x="5572125" y="3910648"/>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38" name="直接连接符 20237"/>
          <p:cNvSpPr/>
          <p:nvPr/>
        </p:nvSpPr>
        <p:spPr>
          <a:xfrm flipH="1">
            <a:off x="5481638" y="3910648"/>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39" name="直接连接符 20238"/>
          <p:cNvSpPr/>
          <p:nvPr/>
        </p:nvSpPr>
        <p:spPr>
          <a:xfrm>
            <a:off x="5481638" y="40011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40" name="直接连接符 20239"/>
          <p:cNvSpPr/>
          <p:nvPr/>
        </p:nvSpPr>
        <p:spPr>
          <a:xfrm>
            <a:off x="5572125" y="4091623"/>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41" name="直接连接符 20240"/>
          <p:cNvSpPr/>
          <p:nvPr/>
        </p:nvSpPr>
        <p:spPr>
          <a:xfrm rot="-5400000" flipH="1" flipV="1">
            <a:off x="5483225" y="4271010"/>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42" name="直接连接符 20241"/>
          <p:cNvSpPr/>
          <p:nvPr/>
        </p:nvSpPr>
        <p:spPr>
          <a:xfrm flipH="1">
            <a:off x="5265738" y="4356735"/>
            <a:ext cx="2159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43" name="直接连接符 20242"/>
          <p:cNvSpPr/>
          <p:nvPr/>
        </p:nvSpPr>
        <p:spPr>
          <a:xfrm flipH="1" flipV="1">
            <a:off x="5195888" y="4272598"/>
            <a:ext cx="79375"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44" name="直接连接符 20243"/>
          <p:cNvSpPr/>
          <p:nvPr/>
        </p:nvSpPr>
        <p:spPr>
          <a:xfrm flipH="1" flipV="1">
            <a:off x="5184775" y="4090035"/>
            <a:ext cx="1588"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45" name="直接连接符 20244"/>
          <p:cNvSpPr/>
          <p:nvPr/>
        </p:nvSpPr>
        <p:spPr>
          <a:xfrm flipV="1">
            <a:off x="5191125" y="4001135"/>
            <a:ext cx="8413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46" name="直接连接符 20245"/>
          <p:cNvSpPr/>
          <p:nvPr/>
        </p:nvSpPr>
        <p:spPr>
          <a:xfrm flipH="1" flipV="1">
            <a:off x="5195888" y="3910648"/>
            <a:ext cx="79375"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47" name="直接连接符 20246"/>
          <p:cNvSpPr/>
          <p:nvPr/>
        </p:nvSpPr>
        <p:spPr>
          <a:xfrm flipH="1">
            <a:off x="5113338" y="3910648"/>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48" name="直接连接符 20247"/>
          <p:cNvSpPr/>
          <p:nvPr/>
        </p:nvSpPr>
        <p:spPr>
          <a:xfrm flipH="1">
            <a:off x="4910138" y="3999548"/>
            <a:ext cx="20320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25" name="矩形 20248"/>
          <p:cNvSpPr/>
          <p:nvPr/>
        </p:nvSpPr>
        <p:spPr>
          <a:xfrm>
            <a:off x="3173413" y="5263198"/>
            <a:ext cx="1457325" cy="1446212"/>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26" name="直接连接符 20249"/>
          <p:cNvSpPr/>
          <p:nvPr/>
        </p:nvSpPr>
        <p:spPr>
          <a:xfrm>
            <a:off x="3173413" y="56251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27" name="直接连接符 20250"/>
          <p:cNvSpPr/>
          <p:nvPr/>
        </p:nvSpPr>
        <p:spPr>
          <a:xfrm>
            <a:off x="3173413" y="63490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28" name="直接连接符 20251"/>
          <p:cNvSpPr/>
          <p:nvPr/>
        </p:nvSpPr>
        <p:spPr>
          <a:xfrm>
            <a:off x="3173413" y="59870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29" name="直接连接符 20252"/>
          <p:cNvSpPr/>
          <p:nvPr/>
        </p:nvSpPr>
        <p:spPr>
          <a:xfrm>
            <a:off x="3536950" y="526319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30" name="直接连接符 20253"/>
          <p:cNvSpPr/>
          <p:nvPr/>
        </p:nvSpPr>
        <p:spPr>
          <a:xfrm>
            <a:off x="4265613" y="5263198"/>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31" name="直接连接符 20254"/>
          <p:cNvSpPr/>
          <p:nvPr/>
        </p:nvSpPr>
        <p:spPr>
          <a:xfrm>
            <a:off x="3902075" y="526319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32" name="直接连接符 20255"/>
          <p:cNvSpPr/>
          <p:nvPr/>
        </p:nvSpPr>
        <p:spPr>
          <a:xfrm>
            <a:off x="3173413" y="5444173"/>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33" name="直接连接符 20256"/>
          <p:cNvSpPr/>
          <p:nvPr/>
        </p:nvSpPr>
        <p:spPr>
          <a:xfrm>
            <a:off x="3162300" y="580136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34" name="直接连接符 20257"/>
          <p:cNvSpPr/>
          <p:nvPr/>
        </p:nvSpPr>
        <p:spPr>
          <a:xfrm>
            <a:off x="3162300" y="616648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35" name="直接连接符 20258"/>
          <p:cNvSpPr/>
          <p:nvPr/>
        </p:nvSpPr>
        <p:spPr>
          <a:xfrm>
            <a:off x="3173413" y="652843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36" name="直接连接符 20259"/>
          <p:cNvSpPr/>
          <p:nvPr/>
        </p:nvSpPr>
        <p:spPr>
          <a:xfrm>
            <a:off x="3354388" y="5263198"/>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37" name="直接连接符 20260"/>
          <p:cNvSpPr/>
          <p:nvPr/>
        </p:nvSpPr>
        <p:spPr>
          <a:xfrm>
            <a:off x="3719513" y="526319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38" name="直接连接符 20261"/>
          <p:cNvSpPr/>
          <p:nvPr/>
        </p:nvSpPr>
        <p:spPr>
          <a:xfrm>
            <a:off x="4100513" y="526319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239" name="直接连接符 20262"/>
          <p:cNvSpPr/>
          <p:nvPr/>
        </p:nvSpPr>
        <p:spPr>
          <a:xfrm>
            <a:off x="4448175" y="526319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64" name="直接连接符 20263"/>
          <p:cNvSpPr/>
          <p:nvPr/>
        </p:nvSpPr>
        <p:spPr>
          <a:xfrm flipH="1" flipV="1">
            <a:off x="3354388" y="53536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65" name="直接连接符 20264"/>
          <p:cNvSpPr/>
          <p:nvPr/>
        </p:nvSpPr>
        <p:spPr>
          <a:xfrm flipH="1">
            <a:off x="3263900" y="535368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66" name="直接连接符 20265"/>
          <p:cNvSpPr/>
          <p:nvPr/>
        </p:nvSpPr>
        <p:spPr>
          <a:xfrm>
            <a:off x="3263900" y="54441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67" name="直接连接符 20266"/>
          <p:cNvSpPr/>
          <p:nvPr/>
        </p:nvSpPr>
        <p:spPr>
          <a:xfrm>
            <a:off x="3354388" y="553466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68" name="直接连接符 20267"/>
          <p:cNvSpPr/>
          <p:nvPr/>
        </p:nvSpPr>
        <p:spPr>
          <a:xfrm rot="-5400000" flipH="1" flipV="1">
            <a:off x="3263900" y="571404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69" name="直接连接符 20268"/>
          <p:cNvSpPr/>
          <p:nvPr/>
        </p:nvSpPr>
        <p:spPr>
          <a:xfrm rot="-5400000" flipH="1">
            <a:off x="3262313" y="58029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70" name="直接连接符 20269"/>
          <p:cNvSpPr/>
          <p:nvPr/>
        </p:nvSpPr>
        <p:spPr>
          <a:xfrm rot="-5400000">
            <a:off x="3355975" y="580453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71" name="直接连接符 20270"/>
          <p:cNvSpPr/>
          <p:nvPr/>
        </p:nvSpPr>
        <p:spPr>
          <a:xfrm rot="-5400000">
            <a:off x="3536950" y="570928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72" name="直接连接符 20271"/>
          <p:cNvSpPr/>
          <p:nvPr/>
        </p:nvSpPr>
        <p:spPr>
          <a:xfrm rot="5400000" flipV="1">
            <a:off x="3629025" y="580453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73" name="直接连接符 20272"/>
          <p:cNvSpPr/>
          <p:nvPr/>
        </p:nvSpPr>
        <p:spPr>
          <a:xfrm rot="5400000">
            <a:off x="3629025" y="5982335"/>
            <a:ext cx="177800"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74" name="直接连接符 20273"/>
          <p:cNvSpPr/>
          <p:nvPr/>
        </p:nvSpPr>
        <p:spPr>
          <a:xfrm rot="-5400000" flipH="1" flipV="1">
            <a:off x="3627438" y="6075998"/>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75" name="直接连接符 20274"/>
          <p:cNvSpPr/>
          <p:nvPr/>
        </p:nvSpPr>
        <p:spPr>
          <a:xfrm flipH="1">
            <a:off x="3444875" y="6166485"/>
            <a:ext cx="182563"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76" name="直接连接符 20275"/>
          <p:cNvSpPr/>
          <p:nvPr/>
        </p:nvSpPr>
        <p:spPr>
          <a:xfrm flipH="1" flipV="1">
            <a:off x="3354388" y="60775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77" name="直接连接符 20276"/>
          <p:cNvSpPr/>
          <p:nvPr/>
        </p:nvSpPr>
        <p:spPr>
          <a:xfrm flipH="1">
            <a:off x="3263900" y="607758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78" name="直接连接符 20277"/>
          <p:cNvSpPr/>
          <p:nvPr/>
        </p:nvSpPr>
        <p:spPr>
          <a:xfrm>
            <a:off x="3263900" y="61680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79" name="直接连接符 20278"/>
          <p:cNvSpPr/>
          <p:nvPr/>
        </p:nvSpPr>
        <p:spPr>
          <a:xfrm>
            <a:off x="3354388" y="625856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80" name="直接连接符 20279"/>
          <p:cNvSpPr/>
          <p:nvPr/>
        </p:nvSpPr>
        <p:spPr>
          <a:xfrm rot="-5400000" flipH="1" flipV="1">
            <a:off x="3265488" y="643794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81" name="直接连接符 20280"/>
          <p:cNvSpPr/>
          <p:nvPr/>
        </p:nvSpPr>
        <p:spPr>
          <a:xfrm rot="-5400000" flipH="1">
            <a:off x="3262313" y="65268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82" name="直接连接符 20281"/>
          <p:cNvSpPr/>
          <p:nvPr/>
        </p:nvSpPr>
        <p:spPr>
          <a:xfrm rot="-5400000">
            <a:off x="3355975" y="652843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83" name="直接连接符 20282"/>
          <p:cNvSpPr/>
          <p:nvPr/>
        </p:nvSpPr>
        <p:spPr>
          <a:xfrm rot="-5400000">
            <a:off x="3536950" y="643953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84" name="直接连接符 20283"/>
          <p:cNvSpPr/>
          <p:nvPr/>
        </p:nvSpPr>
        <p:spPr>
          <a:xfrm>
            <a:off x="3627438" y="6530023"/>
            <a:ext cx="9048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85" name="直接连接符 20284"/>
          <p:cNvSpPr/>
          <p:nvPr/>
        </p:nvSpPr>
        <p:spPr>
          <a:xfrm flipV="1">
            <a:off x="3719513" y="6526848"/>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86" name="直接连接符 20285"/>
          <p:cNvSpPr/>
          <p:nvPr/>
        </p:nvSpPr>
        <p:spPr>
          <a:xfrm flipH="1" flipV="1">
            <a:off x="3719513" y="643953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87" name="直接连接符 20286"/>
          <p:cNvSpPr/>
          <p:nvPr/>
        </p:nvSpPr>
        <p:spPr>
          <a:xfrm flipH="1" flipV="1">
            <a:off x="3717925" y="6258560"/>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88" name="直接连接符 20287"/>
          <p:cNvSpPr/>
          <p:nvPr/>
        </p:nvSpPr>
        <p:spPr>
          <a:xfrm flipV="1">
            <a:off x="3719513" y="6168073"/>
            <a:ext cx="80962"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89" name="直接连接符 20288"/>
          <p:cNvSpPr/>
          <p:nvPr/>
        </p:nvSpPr>
        <p:spPr>
          <a:xfrm flipV="1">
            <a:off x="3800475" y="6166485"/>
            <a:ext cx="19208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90" name="直接连接符 20289"/>
          <p:cNvSpPr/>
          <p:nvPr/>
        </p:nvSpPr>
        <p:spPr>
          <a:xfrm>
            <a:off x="3992563" y="6168073"/>
            <a:ext cx="107950"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91" name="直接连接符 20290"/>
          <p:cNvSpPr/>
          <p:nvPr/>
        </p:nvSpPr>
        <p:spPr>
          <a:xfrm>
            <a:off x="4097338" y="6256973"/>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92" name="直接连接符 20291"/>
          <p:cNvSpPr/>
          <p:nvPr/>
        </p:nvSpPr>
        <p:spPr>
          <a:xfrm rot="-5400000" flipH="1" flipV="1">
            <a:off x="4002088" y="64347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93" name="直接连接符 20292"/>
          <p:cNvSpPr/>
          <p:nvPr/>
        </p:nvSpPr>
        <p:spPr>
          <a:xfrm rot="-5400000" flipH="1">
            <a:off x="4000500" y="652208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94" name="直接连接符 20293"/>
          <p:cNvSpPr/>
          <p:nvPr/>
        </p:nvSpPr>
        <p:spPr>
          <a:xfrm rot="-5400000">
            <a:off x="4097338" y="65284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95" name="直接连接符 20294"/>
          <p:cNvSpPr/>
          <p:nvPr/>
        </p:nvSpPr>
        <p:spPr>
          <a:xfrm rot="-5400000">
            <a:off x="4279900" y="6436360"/>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96" name="直接连接符 20295"/>
          <p:cNvSpPr/>
          <p:nvPr/>
        </p:nvSpPr>
        <p:spPr>
          <a:xfrm>
            <a:off x="4360863" y="65284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97" name="直接连接符 20296"/>
          <p:cNvSpPr/>
          <p:nvPr/>
        </p:nvSpPr>
        <p:spPr>
          <a:xfrm flipV="1">
            <a:off x="4452938" y="6526848"/>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98" name="直接连接符 20297"/>
          <p:cNvSpPr/>
          <p:nvPr/>
        </p:nvSpPr>
        <p:spPr>
          <a:xfrm flipH="1" flipV="1">
            <a:off x="4452938" y="643953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299" name="直接连接符 20298"/>
          <p:cNvSpPr/>
          <p:nvPr/>
        </p:nvSpPr>
        <p:spPr>
          <a:xfrm flipH="1" flipV="1">
            <a:off x="4451350" y="6256973"/>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00" name="直接连接符 20299"/>
          <p:cNvSpPr/>
          <p:nvPr/>
        </p:nvSpPr>
        <p:spPr>
          <a:xfrm flipV="1">
            <a:off x="4448175" y="6168073"/>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01" name="直接连接符 20300"/>
          <p:cNvSpPr/>
          <p:nvPr/>
        </p:nvSpPr>
        <p:spPr>
          <a:xfrm flipH="1" flipV="1">
            <a:off x="4452938" y="6077585"/>
            <a:ext cx="80962"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02" name="直接连接符 20301"/>
          <p:cNvSpPr/>
          <p:nvPr/>
        </p:nvSpPr>
        <p:spPr>
          <a:xfrm flipH="1">
            <a:off x="4371975" y="6077585"/>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03" name="直接连接符 20302"/>
          <p:cNvSpPr/>
          <p:nvPr/>
        </p:nvSpPr>
        <p:spPr>
          <a:xfrm flipH="1">
            <a:off x="4187825" y="6166485"/>
            <a:ext cx="18415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04" name="直接连接符 20303"/>
          <p:cNvSpPr/>
          <p:nvPr/>
        </p:nvSpPr>
        <p:spPr>
          <a:xfrm flipH="1" flipV="1">
            <a:off x="4100513" y="6077585"/>
            <a:ext cx="8731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05" name="直接连接符 20304"/>
          <p:cNvSpPr/>
          <p:nvPr/>
        </p:nvSpPr>
        <p:spPr>
          <a:xfrm flipV="1">
            <a:off x="4100513" y="589661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06" name="直接连接符 20305"/>
          <p:cNvSpPr/>
          <p:nvPr/>
        </p:nvSpPr>
        <p:spPr>
          <a:xfrm rot="-5400000">
            <a:off x="4098925" y="579818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07" name="直接连接符 20306"/>
          <p:cNvSpPr/>
          <p:nvPr/>
        </p:nvSpPr>
        <p:spPr>
          <a:xfrm rot="-5400000">
            <a:off x="4284663" y="571087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08" name="直接连接符 20307"/>
          <p:cNvSpPr/>
          <p:nvPr/>
        </p:nvSpPr>
        <p:spPr>
          <a:xfrm>
            <a:off x="4367213" y="58045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09" name="直接连接符 20308"/>
          <p:cNvSpPr/>
          <p:nvPr/>
        </p:nvSpPr>
        <p:spPr>
          <a:xfrm flipV="1">
            <a:off x="4459288" y="5802948"/>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10" name="直接连接符 20309"/>
          <p:cNvSpPr/>
          <p:nvPr/>
        </p:nvSpPr>
        <p:spPr>
          <a:xfrm flipH="1" flipV="1">
            <a:off x="4459288" y="571563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11" name="直接连接符 20310"/>
          <p:cNvSpPr/>
          <p:nvPr/>
        </p:nvSpPr>
        <p:spPr>
          <a:xfrm flipH="1" flipV="1">
            <a:off x="4448175" y="5533073"/>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12" name="直接连接符 20311"/>
          <p:cNvSpPr/>
          <p:nvPr/>
        </p:nvSpPr>
        <p:spPr>
          <a:xfrm flipV="1">
            <a:off x="4454525" y="5444173"/>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13" name="直接连接符 20312"/>
          <p:cNvSpPr/>
          <p:nvPr/>
        </p:nvSpPr>
        <p:spPr>
          <a:xfrm flipV="1">
            <a:off x="4540250" y="5442585"/>
            <a:ext cx="18573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14" name="直接连接符 20313"/>
          <p:cNvSpPr/>
          <p:nvPr/>
        </p:nvSpPr>
        <p:spPr>
          <a:xfrm flipH="1">
            <a:off x="4378325" y="5353685"/>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15" name="直接连接符 20314"/>
          <p:cNvSpPr/>
          <p:nvPr/>
        </p:nvSpPr>
        <p:spPr>
          <a:xfrm flipH="1">
            <a:off x="4195763" y="5442585"/>
            <a:ext cx="182562"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16" name="直接连接符 20315"/>
          <p:cNvSpPr/>
          <p:nvPr/>
        </p:nvSpPr>
        <p:spPr>
          <a:xfrm flipH="1" flipV="1">
            <a:off x="4106863" y="5353685"/>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17" name="直接连接符 20316"/>
          <p:cNvSpPr/>
          <p:nvPr/>
        </p:nvSpPr>
        <p:spPr>
          <a:xfrm flipH="1">
            <a:off x="4016375" y="535368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18" name="直接连接符 20317"/>
          <p:cNvSpPr/>
          <p:nvPr/>
        </p:nvSpPr>
        <p:spPr>
          <a:xfrm>
            <a:off x="4016375" y="5445760"/>
            <a:ext cx="9048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19" name="直接连接符 20318"/>
          <p:cNvSpPr/>
          <p:nvPr/>
        </p:nvSpPr>
        <p:spPr>
          <a:xfrm>
            <a:off x="4106863" y="553466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20" name="直接连接符 20319"/>
          <p:cNvSpPr/>
          <p:nvPr/>
        </p:nvSpPr>
        <p:spPr>
          <a:xfrm rot="-5400000" flipH="1" flipV="1">
            <a:off x="4014788" y="57140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21" name="直接连接符 20320"/>
          <p:cNvSpPr/>
          <p:nvPr/>
        </p:nvSpPr>
        <p:spPr>
          <a:xfrm flipH="1">
            <a:off x="3800475" y="5801360"/>
            <a:ext cx="2159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22" name="直接连接符 20321"/>
          <p:cNvSpPr/>
          <p:nvPr/>
        </p:nvSpPr>
        <p:spPr>
          <a:xfrm flipH="1" flipV="1">
            <a:off x="3730625" y="5715635"/>
            <a:ext cx="79375"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23" name="直接连接符 20322"/>
          <p:cNvSpPr/>
          <p:nvPr/>
        </p:nvSpPr>
        <p:spPr>
          <a:xfrm flipH="1" flipV="1">
            <a:off x="3719513" y="5533073"/>
            <a:ext cx="158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24" name="直接连接符 20323"/>
          <p:cNvSpPr/>
          <p:nvPr/>
        </p:nvSpPr>
        <p:spPr>
          <a:xfrm flipV="1">
            <a:off x="3725863" y="5444173"/>
            <a:ext cx="8413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25" name="直接连接符 20324"/>
          <p:cNvSpPr/>
          <p:nvPr/>
        </p:nvSpPr>
        <p:spPr>
          <a:xfrm flipH="1" flipV="1">
            <a:off x="3730625" y="5353685"/>
            <a:ext cx="79375"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26" name="直接连接符 20325"/>
          <p:cNvSpPr/>
          <p:nvPr/>
        </p:nvSpPr>
        <p:spPr>
          <a:xfrm flipH="1">
            <a:off x="3648075" y="5353685"/>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27" name="直接连接符 20326"/>
          <p:cNvSpPr/>
          <p:nvPr/>
        </p:nvSpPr>
        <p:spPr>
          <a:xfrm flipH="1">
            <a:off x="3444875" y="5442585"/>
            <a:ext cx="2032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04" name="矩形 20327"/>
          <p:cNvSpPr/>
          <p:nvPr/>
        </p:nvSpPr>
        <p:spPr>
          <a:xfrm>
            <a:off x="4637088" y="5263198"/>
            <a:ext cx="1457325" cy="1446212"/>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05" name="直接连接符 20328"/>
          <p:cNvSpPr/>
          <p:nvPr/>
        </p:nvSpPr>
        <p:spPr>
          <a:xfrm>
            <a:off x="4637088" y="56251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06" name="直接连接符 20329"/>
          <p:cNvSpPr/>
          <p:nvPr/>
        </p:nvSpPr>
        <p:spPr>
          <a:xfrm>
            <a:off x="4637088" y="63490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07" name="直接连接符 20330"/>
          <p:cNvSpPr/>
          <p:nvPr/>
        </p:nvSpPr>
        <p:spPr>
          <a:xfrm>
            <a:off x="4637088" y="598709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08" name="直接连接符 20331"/>
          <p:cNvSpPr/>
          <p:nvPr/>
        </p:nvSpPr>
        <p:spPr>
          <a:xfrm>
            <a:off x="5000625" y="526319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09" name="直接连接符 20332"/>
          <p:cNvSpPr/>
          <p:nvPr/>
        </p:nvSpPr>
        <p:spPr>
          <a:xfrm>
            <a:off x="5729288" y="5263198"/>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10" name="直接连接符 20333"/>
          <p:cNvSpPr/>
          <p:nvPr/>
        </p:nvSpPr>
        <p:spPr>
          <a:xfrm>
            <a:off x="5365750" y="526319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11" name="直接连接符 20334"/>
          <p:cNvSpPr/>
          <p:nvPr/>
        </p:nvSpPr>
        <p:spPr>
          <a:xfrm>
            <a:off x="4637088" y="5444173"/>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12" name="直接连接符 20335"/>
          <p:cNvSpPr/>
          <p:nvPr/>
        </p:nvSpPr>
        <p:spPr>
          <a:xfrm>
            <a:off x="4625975" y="580136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13" name="直接连接符 20336"/>
          <p:cNvSpPr/>
          <p:nvPr/>
        </p:nvSpPr>
        <p:spPr>
          <a:xfrm>
            <a:off x="4625975" y="616648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14" name="直接连接符 20337"/>
          <p:cNvSpPr/>
          <p:nvPr/>
        </p:nvSpPr>
        <p:spPr>
          <a:xfrm>
            <a:off x="4637088" y="6528435"/>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15" name="直接连接符 20338"/>
          <p:cNvSpPr/>
          <p:nvPr/>
        </p:nvSpPr>
        <p:spPr>
          <a:xfrm>
            <a:off x="4818063" y="5263198"/>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16" name="直接连接符 20339"/>
          <p:cNvSpPr/>
          <p:nvPr/>
        </p:nvSpPr>
        <p:spPr>
          <a:xfrm>
            <a:off x="5183188" y="526319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17" name="直接连接符 20340"/>
          <p:cNvSpPr/>
          <p:nvPr/>
        </p:nvSpPr>
        <p:spPr>
          <a:xfrm>
            <a:off x="5564188" y="526319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18" name="直接连接符 20341"/>
          <p:cNvSpPr/>
          <p:nvPr/>
        </p:nvSpPr>
        <p:spPr>
          <a:xfrm>
            <a:off x="5911850" y="5263198"/>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43" name="直接连接符 20342"/>
          <p:cNvSpPr/>
          <p:nvPr/>
        </p:nvSpPr>
        <p:spPr>
          <a:xfrm flipH="1" flipV="1">
            <a:off x="4818063" y="53536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44" name="直接连接符 20343"/>
          <p:cNvSpPr/>
          <p:nvPr/>
        </p:nvSpPr>
        <p:spPr>
          <a:xfrm flipH="1" flipV="1">
            <a:off x="4818063" y="5175885"/>
            <a:ext cx="0"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45" name="直接连接符 20344"/>
          <p:cNvSpPr/>
          <p:nvPr/>
        </p:nvSpPr>
        <p:spPr>
          <a:xfrm>
            <a:off x="4727575" y="54441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46" name="直接连接符 20345"/>
          <p:cNvSpPr/>
          <p:nvPr/>
        </p:nvSpPr>
        <p:spPr>
          <a:xfrm>
            <a:off x="4818063" y="553466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47" name="直接连接符 20346"/>
          <p:cNvSpPr/>
          <p:nvPr/>
        </p:nvSpPr>
        <p:spPr>
          <a:xfrm rot="-5400000" flipH="1" flipV="1">
            <a:off x="4727575" y="571404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48" name="直接连接符 20347"/>
          <p:cNvSpPr/>
          <p:nvPr/>
        </p:nvSpPr>
        <p:spPr>
          <a:xfrm rot="-5400000" flipH="1">
            <a:off x="4725988" y="58029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49" name="直接连接符 20348"/>
          <p:cNvSpPr/>
          <p:nvPr/>
        </p:nvSpPr>
        <p:spPr>
          <a:xfrm rot="-5400000">
            <a:off x="4819650" y="580453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50" name="直接连接符 20349"/>
          <p:cNvSpPr/>
          <p:nvPr/>
        </p:nvSpPr>
        <p:spPr>
          <a:xfrm rot="-5400000">
            <a:off x="5000625" y="570928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51" name="直接连接符 20350"/>
          <p:cNvSpPr/>
          <p:nvPr/>
        </p:nvSpPr>
        <p:spPr>
          <a:xfrm rot="5400000" flipV="1">
            <a:off x="5092700" y="580453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52" name="直接连接符 20351"/>
          <p:cNvSpPr/>
          <p:nvPr/>
        </p:nvSpPr>
        <p:spPr>
          <a:xfrm rot="5400000">
            <a:off x="5092700" y="5982335"/>
            <a:ext cx="177800"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53" name="直接连接符 20352"/>
          <p:cNvSpPr/>
          <p:nvPr/>
        </p:nvSpPr>
        <p:spPr>
          <a:xfrm rot="-5400000" flipH="1" flipV="1">
            <a:off x="5091113" y="6075998"/>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54" name="直接连接符 20353"/>
          <p:cNvSpPr/>
          <p:nvPr/>
        </p:nvSpPr>
        <p:spPr>
          <a:xfrm flipH="1">
            <a:off x="4908550" y="6166485"/>
            <a:ext cx="182563"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55" name="直接连接符 20354"/>
          <p:cNvSpPr/>
          <p:nvPr/>
        </p:nvSpPr>
        <p:spPr>
          <a:xfrm flipH="1" flipV="1">
            <a:off x="4818063" y="607758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56" name="直接连接符 20355"/>
          <p:cNvSpPr/>
          <p:nvPr/>
        </p:nvSpPr>
        <p:spPr>
          <a:xfrm flipH="1">
            <a:off x="4727575" y="607758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57" name="直接连接符 20356"/>
          <p:cNvSpPr/>
          <p:nvPr/>
        </p:nvSpPr>
        <p:spPr>
          <a:xfrm>
            <a:off x="4727575" y="61680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58" name="直接连接符 20357"/>
          <p:cNvSpPr/>
          <p:nvPr/>
        </p:nvSpPr>
        <p:spPr>
          <a:xfrm>
            <a:off x="4818063" y="625856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59" name="直接连接符 20358"/>
          <p:cNvSpPr/>
          <p:nvPr/>
        </p:nvSpPr>
        <p:spPr>
          <a:xfrm rot="-5400000" flipH="1" flipV="1">
            <a:off x="4729163" y="643794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60" name="直接连接符 20359"/>
          <p:cNvSpPr/>
          <p:nvPr/>
        </p:nvSpPr>
        <p:spPr>
          <a:xfrm rot="-5400000" flipH="1">
            <a:off x="4725988" y="65268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61" name="直接连接符 20360"/>
          <p:cNvSpPr/>
          <p:nvPr/>
        </p:nvSpPr>
        <p:spPr>
          <a:xfrm rot="-5400000">
            <a:off x="4819650" y="6528435"/>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62" name="直接连接符 20361"/>
          <p:cNvSpPr/>
          <p:nvPr/>
        </p:nvSpPr>
        <p:spPr>
          <a:xfrm rot="-5400000">
            <a:off x="5000625" y="643953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63" name="直接连接符 20362"/>
          <p:cNvSpPr/>
          <p:nvPr/>
        </p:nvSpPr>
        <p:spPr>
          <a:xfrm>
            <a:off x="5091113" y="6530023"/>
            <a:ext cx="9048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64" name="直接连接符 20363"/>
          <p:cNvSpPr/>
          <p:nvPr/>
        </p:nvSpPr>
        <p:spPr>
          <a:xfrm flipV="1">
            <a:off x="5183188" y="6526848"/>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65" name="直接连接符 20364"/>
          <p:cNvSpPr/>
          <p:nvPr/>
        </p:nvSpPr>
        <p:spPr>
          <a:xfrm flipH="1" flipV="1">
            <a:off x="5183188" y="643953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66" name="直接连接符 20365"/>
          <p:cNvSpPr/>
          <p:nvPr/>
        </p:nvSpPr>
        <p:spPr>
          <a:xfrm flipH="1" flipV="1">
            <a:off x="5181600" y="6258560"/>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67" name="直接连接符 20366"/>
          <p:cNvSpPr/>
          <p:nvPr/>
        </p:nvSpPr>
        <p:spPr>
          <a:xfrm flipV="1">
            <a:off x="5183188" y="6168073"/>
            <a:ext cx="80962"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68" name="直接连接符 20367"/>
          <p:cNvSpPr/>
          <p:nvPr/>
        </p:nvSpPr>
        <p:spPr>
          <a:xfrm flipV="1">
            <a:off x="5264150" y="6166485"/>
            <a:ext cx="19208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69" name="直接连接符 20368"/>
          <p:cNvSpPr/>
          <p:nvPr/>
        </p:nvSpPr>
        <p:spPr>
          <a:xfrm>
            <a:off x="5456238" y="6168073"/>
            <a:ext cx="107950"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70" name="直接连接符 20369"/>
          <p:cNvSpPr/>
          <p:nvPr/>
        </p:nvSpPr>
        <p:spPr>
          <a:xfrm>
            <a:off x="5561013" y="6256973"/>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71" name="直接连接符 20370"/>
          <p:cNvSpPr/>
          <p:nvPr/>
        </p:nvSpPr>
        <p:spPr>
          <a:xfrm rot="-5400000" flipH="1" flipV="1">
            <a:off x="5465763" y="64347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72" name="直接连接符 20371"/>
          <p:cNvSpPr/>
          <p:nvPr/>
        </p:nvSpPr>
        <p:spPr>
          <a:xfrm rot="-5400000" flipH="1">
            <a:off x="5464175" y="652208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73" name="直接连接符 20372"/>
          <p:cNvSpPr/>
          <p:nvPr/>
        </p:nvSpPr>
        <p:spPr>
          <a:xfrm rot="-5400000">
            <a:off x="5561013" y="65284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74" name="直接连接符 20373"/>
          <p:cNvSpPr/>
          <p:nvPr/>
        </p:nvSpPr>
        <p:spPr>
          <a:xfrm rot="-5400000">
            <a:off x="5743575" y="6436360"/>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75" name="直接连接符 20374"/>
          <p:cNvSpPr/>
          <p:nvPr/>
        </p:nvSpPr>
        <p:spPr>
          <a:xfrm>
            <a:off x="5824538" y="65284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76" name="直接连接符 20375"/>
          <p:cNvSpPr/>
          <p:nvPr/>
        </p:nvSpPr>
        <p:spPr>
          <a:xfrm flipV="1">
            <a:off x="5916613" y="6526848"/>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77" name="直接连接符 20376"/>
          <p:cNvSpPr/>
          <p:nvPr/>
        </p:nvSpPr>
        <p:spPr>
          <a:xfrm flipH="1" flipV="1">
            <a:off x="5916613" y="643953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78" name="直接连接符 20377"/>
          <p:cNvSpPr/>
          <p:nvPr/>
        </p:nvSpPr>
        <p:spPr>
          <a:xfrm flipH="1" flipV="1">
            <a:off x="5915025" y="6256973"/>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79" name="直接连接符 20378"/>
          <p:cNvSpPr/>
          <p:nvPr/>
        </p:nvSpPr>
        <p:spPr>
          <a:xfrm flipV="1">
            <a:off x="5911850" y="6168073"/>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80" name="直接连接符 20379"/>
          <p:cNvSpPr/>
          <p:nvPr/>
        </p:nvSpPr>
        <p:spPr>
          <a:xfrm flipH="1" flipV="1">
            <a:off x="5916613" y="6077585"/>
            <a:ext cx="80962"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81" name="直接连接符 20380"/>
          <p:cNvSpPr/>
          <p:nvPr/>
        </p:nvSpPr>
        <p:spPr>
          <a:xfrm flipH="1">
            <a:off x="5835650" y="6077585"/>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82" name="直接连接符 20381"/>
          <p:cNvSpPr/>
          <p:nvPr/>
        </p:nvSpPr>
        <p:spPr>
          <a:xfrm flipH="1">
            <a:off x="5651500" y="6166485"/>
            <a:ext cx="18415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83" name="直接连接符 20382"/>
          <p:cNvSpPr/>
          <p:nvPr/>
        </p:nvSpPr>
        <p:spPr>
          <a:xfrm flipH="1" flipV="1">
            <a:off x="5564188" y="6077585"/>
            <a:ext cx="8731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84" name="直接连接符 20383"/>
          <p:cNvSpPr/>
          <p:nvPr/>
        </p:nvSpPr>
        <p:spPr>
          <a:xfrm flipV="1">
            <a:off x="5564188" y="589661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85" name="直接连接符 20384"/>
          <p:cNvSpPr/>
          <p:nvPr/>
        </p:nvSpPr>
        <p:spPr>
          <a:xfrm rot="-5400000">
            <a:off x="5562600" y="579818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86" name="直接连接符 20385"/>
          <p:cNvSpPr/>
          <p:nvPr/>
        </p:nvSpPr>
        <p:spPr>
          <a:xfrm rot="-5400000">
            <a:off x="5748338" y="5710873"/>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87" name="直接连接符 20386"/>
          <p:cNvSpPr/>
          <p:nvPr/>
        </p:nvSpPr>
        <p:spPr>
          <a:xfrm>
            <a:off x="5830888" y="5804535"/>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88" name="直接连接符 20387"/>
          <p:cNvSpPr/>
          <p:nvPr/>
        </p:nvSpPr>
        <p:spPr>
          <a:xfrm flipV="1">
            <a:off x="5922963" y="5802948"/>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89" name="直接连接符 20388"/>
          <p:cNvSpPr/>
          <p:nvPr/>
        </p:nvSpPr>
        <p:spPr>
          <a:xfrm flipH="1" flipV="1">
            <a:off x="5922963" y="5715635"/>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90" name="直接连接符 20389"/>
          <p:cNvSpPr/>
          <p:nvPr/>
        </p:nvSpPr>
        <p:spPr>
          <a:xfrm flipH="1" flipV="1">
            <a:off x="5911850" y="5533073"/>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91" name="直接连接符 20390"/>
          <p:cNvSpPr/>
          <p:nvPr/>
        </p:nvSpPr>
        <p:spPr>
          <a:xfrm flipV="1">
            <a:off x="5918200" y="5444173"/>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92" name="直接连接符 20391"/>
          <p:cNvSpPr/>
          <p:nvPr/>
        </p:nvSpPr>
        <p:spPr>
          <a:xfrm flipH="1" flipV="1">
            <a:off x="5922963" y="5353685"/>
            <a:ext cx="80962"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93" name="直接连接符 20392"/>
          <p:cNvSpPr/>
          <p:nvPr/>
        </p:nvSpPr>
        <p:spPr>
          <a:xfrm flipH="1">
            <a:off x="5842000" y="5353685"/>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94" name="直接连接符 20393"/>
          <p:cNvSpPr/>
          <p:nvPr/>
        </p:nvSpPr>
        <p:spPr>
          <a:xfrm flipH="1">
            <a:off x="5659438" y="5442585"/>
            <a:ext cx="182562"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95" name="直接连接符 20394"/>
          <p:cNvSpPr/>
          <p:nvPr/>
        </p:nvSpPr>
        <p:spPr>
          <a:xfrm flipH="1" flipV="1">
            <a:off x="5570538" y="5353685"/>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96" name="直接连接符 20395"/>
          <p:cNvSpPr/>
          <p:nvPr/>
        </p:nvSpPr>
        <p:spPr>
          <a:xfrm flipH="1">
            <a:off x="5480050" y="5353685"/>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97" name="直接连接符 20396"/>
          <p:cNvSpPr/>
          <p:nvPr/>
        </p:nvSpPr>
        <p:spPr>
          <a:xfrm>
            <a:off x="5480050" y="5445760"/>
            <a:ext cx="9048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98" name="直接连接符 20397"/>
          <p:cNvSpPr/>
          <p:nvPr/>
        </p:nvSpPr>
        <p:spPr>
          <a:xfrm>
            <a:off x="5570538" y="5534660"/>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399" name="直接连接符 20398"/>
          <p:cNvSpPr/>
          <p:nvPr/>
        </p:nvSpPr>
        <p:spPr>
          <a:xfrm rot="-5400000" flipH="1" flipV="1">
            <a:off x="5478463" y="57140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00" name="直接连接符 20399"/>
          <p:cNvSpPr/>
          <p:nvPr/>
        </p:nvSpPr>
        <p:spPr>
          <a:xfrm flipH="1">
            <a:off x="5264150" y="5801360"/>
            <a:ext cx="2159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01" name="直接连接符 20400"/>
          <p:cNvSpPr/>
          <p:nvPr/>
        </p:nvSpPr>
        <p:spPr>
          <a:xfrm flipH="1" flipV="1">
            <a:off x="5194300" y="5715635"/>
            <a:ext cx="79375"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02" name="直接连接符 20401"/>
          <p:cNvSpPr/>
          <p:nvPr/>
        </p:nvSpPr>
        <p:spPr>
          <a:xfrm flipH="1" flipV="1">
            <a:off x="5183188" y="5533073"/>
            <a:ext cx="158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03" name="直接连接符 20402"/>
          <p:cNvSpPr/>
          <p:nvPr/>
        </p:nvSpPr>
        <p:spPr>
          <a:xfrm flipV="1">
            <a:off x="5189538" y="5444173"/>
            <a:ext cx="8413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04" name="直接连接符 20403"/>
          <p:cNvSpPr/>
          <p:nvPr/>
        </p:nvSpPr>
        <p:spPr>
          <a:xfrm flipH="1" flipV="1">
            <a:off x="5194300" y="5353685"/>
            <a:ext cx="79375"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05" name="直接连接符 20404"/>
          <p:cNvSpPr/>
          <p:nvPr/>
        </p:nvSpPr>
        <p:spPr>
          <a:xfrm flipH="1">
            <a:off x="5111750" y="5353685"/>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06" name="直接连接符 20405"/>
          <p:cNvSpPr/>
          <p:nvPr/>
        </p:nvSpPr>
        <p:spPr>
          <a:xfrm flipH="1">
            <a:off x="4908550" y="5442585"/>
            <a:ext cx="2032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83" name="矩形 20406"/>
          <p:cNvSpPr/>
          <p:nvPr/>
        </p:nvSpPr>
        <p:spPr>
          <a:xfrm>
            <a:off x="6108700" y="3829685"/>
            <a:ext cx="1457325" cy="1446213"/>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84" name="直接连接符 20407"/>
          <p:cNvSpPr/>
          <p:nvPr/>
        </p:nvSpPr>
        <p:spPr>
          <a:xfrm>
            <a:off x="6108700" y="419163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85" name="直接连接符 20408"/>
          <p:cNvSpPr/>
          <p:nvPr/>
        </p:nvSpPr>
        <p:spPr>
          <a:xfrm>
            <a:off x="6108700" y="49139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86" name="直接连接符 20409"/>
          <p:cNvSpPr/>
          <p:nvPr/>
        </p:nvSpPr>
        <p:spPr>
          <a:xfrm>
            <a:off x="6108700" y="4551998"/>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87" name="直接连接符 20410"/>
          <p:cNvSpPr/>
          <p:nvPr/>
        </p:nvSpPr>
        <p:spPr>
          <a:xfrm>
            <a:off x="6472238" y="382968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88" name="直接连接符 20411"/>
          <p:cNvSpPr/>
          <p:nvPr/>
        </p:nvSpPr>
        <p:spPr>
          <a:xfrm>
            <a:off x="7200900" y="3829685"/>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89" name="直接连接符 20412"/>
          <p:cNvSpPr/>
          <p:nvPr/>
        </p:nvSpPr>
        <p:spPr>
          <a:xfrm>
            <a:off x="6837363" y="382968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90" name="直接连接符 20413"/>
          <p:cNvSpPr/>
          <p:nvPr/>
        </p:nvSpPr>
        <p:spPr>
          <a:xfrm>
            <a:off x="6108700" y="401066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91" name="直接连接符 20414"/>
          <p:cNvSpPr/>
          <p:nvPr/>
        </p:nvSpPr>
        <p:spPr>
          <a:xfrm>
            <a:off x="6097588" y="436626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92" name="直接连接符 20415"/>
          <p:cNvSpPr/>
          <p:nvPr/>
        </p:nvSpPr>
        <p:spPr>
          <a:xfrm>
            <a:off x="6097588" y="47329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93" name="直接连接符 20416"/>
          <p:cNvSpPr/>
          <p:nvPr/>
        </p:nvSpPr>
        <p:spPr>
          <a:xfrm>
            <a:off x="6108700" y="50949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94" name="直接连接符 20417"/>
          <p:cNvSpPr/>
          <p:nvPr/>
        </p:nvSpPr>
        <p:spPr>
          <a:xfrm>
            <a:off x="6289675" y="3829685"/>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95" name="直接连接符 20418"/>
          <p:cNvSpPr/>
          <p:nvPr/>
        </p:nvSpPr>
        <p:spPr>
          <a:xfrm>
            <a:off x="6654800" y="382968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96" name="直接连接符 20419"/>
          <p:cNvSpPr/>
          <p:nvPr/>
        </p:nvSpPr>
        <p:spPr>
          <a:xfrm>
            <a:off x="7035800" y="382968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397" name="直接连接符 20420"/>
          <p:cNvSpPr/>
          <p:nvPr/>
        </p:nvSpPr>
        <p:spPr>
          <a:xfrm>
            <a:off x="7383463" y="382968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22" name="直接连接符 20421"/>
          <p:cNvSpPr/>
          <p:nvPr/>
        </p:nvSpPr>
        <p:spPr>
          <a:xfrm flipH="1" flipV="1">
            <a:off x="6289675" y="39201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23" name="直接连接符 20422"/>
          <p:cNvSpPr/>
          <p:nvPr/>
        </p:nvSpPr>
        <p:spPr>
          <a:xfrm flipV="1">
            <a:off x="6289675" y="3756660"/>
            <a:ext cx="4763" cy="1635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24" name="直接连接符 20423"/>
          <p:cNvSpPr/>
          <p:nvPr/>
        </p:nvSpPr>
        <p:spPr>
          <a:xfrm>
            <a:off x="6199188" y="40106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25" name="直接连接符 20424"/>
          <p:cNvSpPr/>
          <p:nvPr/>
        </p:nvSpPr>
        <p:spPr>
          <a:xfrm>
            <a:off x="6289675" y="410114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26" name="直接连接符 20425"/>
          <p:cNvSpPr/>
          <p:nvPr/>
        </p:nvSpPr>
        <p:spPr>
          <a:xfrm rot="-5400000" flipH="1" flipV="1">
            <a:off x="6199188" y="428053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27" name="直接连接符 20426"/>
          <p:cNvSpPr/>
          <p:nvPr/>
        </p:nvSpPr>
        <p:spPr>
          <a:xfrm rot="-5400000" flipH="1">
            <a:off x="6196013" y="43678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28" name="直接连接符 20427"/>
          <p:cNvSpPr/>
          <p:nvPr/>
        </p:nvSpPr>
        <p:spPr>
          <a:xfrm rot="-5400000">
            <a:off x="6291263" y="43710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29" name="直接连接符 20428"/>
          <p:cNvSpPr/>
          <p:nvPr/>
        </p:nvSpPr>
        <p:spPr>
          <a:xfrm rot="-5400000">
            <a:off x="6472238" y="427418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30" name="直接连接符 20429"/>
          <p:cNvSpPr/>
          <p:nvPr/>
        </p:nvSpPr>
        <p:spPr>
          <a:xfrm rot="5400000" flipV="1">
            <a:off x="6564313" y="43710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31" name="直接连接符 20430"/>
          <p:cNvSpPr/>
          <p:nvPr/>
        </p:nvSpPr>
        <p:spPr>
          <a:xfrm rot="5400000">
            <a:off x="6564313" y="4548823"/>
            <a:ext cx="1778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32" name="直接连接符 20431"/>
          <p:cNvSpPr/>
          <p:nvPr/>
        </p:nvSpPr>
        <p:spPr>
          <a:xfrm rot="-5400000" flipH="1" flipV="1">
            <a:off x="6562725" y="464248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33" name="直接连接符 20432"/>
          <p:cNvSpPr/>
          <p:nvPr/>
        </p:nvSpPr>
        <p:spPr>
          <a:xfrm flipH="1">
            <a:off x="6380163" y="4732973"/>
            <a:ext cx="182562"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34" name="直接连接符 20433"/>
          <p:cNvSpPr/>
          <p:nvPr/>
        </p:nvSpPr>
        <p:spPr>
          <a:xfrm flipH="1" flipV="1">
            <a:off x="6289675" y="46440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35" name="直接连接符 20434"/>
          <p:cNvSpPr/>
          <p:nvPr/>
        </p:nvSpPr>
        <p:spPr>
          <a:xfrm flipH="1">
            <a:off x="6199188" y="464407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36" name="直接连接符 20435"/>
          <p:cNvSpPr/>
          <p:nvPr/>
        </p:nvSpPr>
        <p:spPr>
          <a:xfrm>
            <a:off x="6199188" y="47345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37" name="直接连接符 20436"/>
          <p:cNvSpPr/>
          <p:nvPr/>
        </p:nvSpPr>
        <p:spPr>
          <a:xfrm>
            <a:off x="6289675" y="482504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38" name="直接连接符 20437"/>
          <p:cNvSpPr/>
          <p:nvPr/>
        </p:nvSpPr>
        <p:spPr>
          <a:xfrm rot="-5400000" flipH="1" flipV="1">
            <a:off x="6200775" y="500443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39" name="直接连接符 20438"/>
          <p:cNvSpPr/>
          <p:nvPr/>
        </p:nvSpPr>
        <p:spPr>
          <a:xfrm rot="-5400000" flipH="1">
            <a:off x="6196013" y="50917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40" name="直接连接符 20439"/>
          <p:cNvSpPr/>
          <p:nvPr/>
        </p:nvSpPr>
        <p:spPr>
          <a:xfrm rot="-5400000">
            <a:off x="6291263" y="50949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41" name="直接连接符 20440"/>
          <p:cNvSpPr/>
          <p:nvPr/>
        </p:nvSpPr>
        <p:spPr>
          <a:xfrm rot="-5400000">
            <a:off x="6472238" y="500284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42" name="直接连接符 20441"/>
          <p:cNvSpPr/>
          <p:nvPr/>
        </p:nvSpPr>
        <p:spPr>
          <a:xfrm>
            <a:off x="6562725" y="50949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43" name="直接连接符 20442"/>
          <p:cNvSpPr/>
          <p:nvPr/>
        </p:nvSpPr>
        <p:spPr>
          <a:xfrm flipV="1">
            <a:off x="6654800" y="5093335"/>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44" name="直接连接符 20443"/>
          <p:cNvSpPr/>
          <p:nvPr/>
        </p:nvSpPr>
        <p:spPr>
          <a:xfrm flipH="1" flipV="1">
            <a:off x="6654800" y="5006023"/>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45" name="直接连接符 20444"/>
          <p:cNvSpPr/>
          <p:nvPr/>
        </p:nvSpPr>
        <p:spPr>
          <a:xfrm flipH="1" flipV="1">
            <a:off x="6653213" y="4825048"/>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46" name="直接连接符 20445"/>
          <p:cNvSpPr/>
          <p:nvPr/>
        </p:nvSpPr>
        <p:spPr>
          <a:xfrm flipV="1">
            <a:off x="6654800" y="4734560"/>
            <a:ext cx="80963"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47" name="直接连接符 20446"/>
          <p:cNvSpPr/>
          <p:nvPr/>
        </p:nvSpPr>
        <p:spPr>
          <a:xfrm flipV="1">
            <a:off x="6735763" y="4732973"/>
            <a:ext cx="192087"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48" name="直接连接符 20447"/>
          <p:cNvSpPr/>
          <p:nvPr/>
        </p:nvSpPr>
        <p:spPr>
          <a:xfrm>
            <a:off x="6927850" y="4734560"/>
            <a:ext cx="107950"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49" name="直接连接符 20448"/>
          <p:cNvSpPr/>
          <p:nvPr/>
        </p:nvSpPr>
        <p:spPr>
          <a:xfrm>
            <a:off x="7032625" y="482346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50" name="直接连接符 20449"/>
          <p:cNvSpPr/>
          <p:nvPr/>
        </p:nvSpPr>
        <p:spPr>
          <a:xfrm rot="-5400000" flipH="1" flipV="1">
            <a:off x="6942138" y="500284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51" name="直接连接符 20450"/>
          <p:cNvSpPr/>
          <p:nvPr/>
        </p:nvSpPr>
        <p:spPr>
          <a:xfrm rot="-5400000" flipH="1">
            <a:off x="6940550" y="5093335"/>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52" name="直接连接符 20451"/>
          <p:cNvSpPr/>
          <p:nvPr/>
        </p:nvSpPr>
        <p:spPr>
          <a:xfrm rot="-5400000">
            <a:off x="7032625" y="5093335"/>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53" name="直接连接符 20452"/>
          <p:cNvSpPr/>
          <p:nvPr/>
        </p:nvSpPr>
        <p:spPr>
          <a:xfrm rot="-5400000">
            <a:off x="7215188" y="500284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54" name="直接连接符 20453"/>
          <p:cNvSpPr/>
          <p:nvPr/>
        </p:nvSpPr>
        <p:spPr>
          <a:xfrm>
            <a:off x="7296150" y="50949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55" name="直接连接符 20454"/>
          <p:cNvSpPr/>
          <p:nvPr/>
        </p:nvSpPr>
        <p:spPr>
          <a:xfrm>
            <a:off x="7388225" y="5185410"/>
            <a:ext cx="1588"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56" name="直接连接符 20455"/>
          <p:cNvSpPr/>
          <p:nvPr/>
        </p:nvSpPr>
        <p:spPr>
          <a:xfrm flipH="1" flipV="1">
            <a:off x="7388225" y="5006023"/>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57" name="直接连接符 20456"/>
          <p:cNvSpPr/>
          <p:nvPr/>
        </p:nvSpPr>
        <p:spPr>
          <a:xfrm flipH="1" flipV="1">
            <a:off x="7386638" y="482346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58" name="直接连接符 20457"/>
          <p:cNvSpPr/>
          <p:nvPr/>
        </p:nvSpPr>
        <p:spPr>
          <a:xfrm flipV="1">
            <a:off x="7383463" y="4734560"/>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59" name="直接连接符 20458"/>
          <p:cNvSpPr/>
          <p:nvPr/>
        </p:nvSpPr>
        <p:spPr>
          <a:xfrm flipH="1" flipV="1">
            <a:off x="7388225" y="4644073"/>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60" name="直接连接符 20459"/>
          <p:cNvSpPr/>
          <p:nvPr/>
        </p:nvSpPr>
        <p:spPr>
          <a:xfrm flipH="1">
            <a:off x="7307263" y="4644073"/>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61" name="直接连接符 20460"/>
          <p:cNvSpPr/>
          <p:nvPr/>
        </p:nvSpPr>
        <p:spPr>
          <a:xfrm flipH="1">
            <a:off x="7124700" y="4732973"/>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62" name="直接连接符 20461"/>
          <p:cNvSpPr/>
          <p:nvPr/>
        </p:nvSpPr>
        <p:spPr>
          <a:xfrm flipH="1" flipV="1">
            <a:off x="7035800" y="4644073"/>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63" name="直接连接符 20462"/>
          <p:cNvSpPr/>
          <p:nvPr/>
        </p:nvSpPr>
        <p:spPr>
          <a:xfrm flipV="1">
            <a:off x="7035800" y="4463098"/>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64" name="直接连接符 20463"/>
          <p:cNvSpPr/>
          <p:nvPr/>
        </p:nvSpPr>
        <p:spPr>
          <a:xfrm rot="-5400000">
            <a:off x="7038975" y="4369435"/>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65" name="直接连接符 20464"/>
          <p:cNvSpPr/>
          <p:nvPr/>
        </p:nvSpPr>
        <p:spPr>
          <a:xfrm rot="-5400000">
            <a:off x="7221538" y="427894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66" name="直接连接符 20465"/>
          <p:cNvSpPr/>
          <p:nvPr/>
        </p:nvSpPr>
        <p:spPr>
          <a:xfrm>
            <a:off x="7302500" y="43710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67" name="直接连接符 20466"/>
          <p:cNvSpPr/>
          <p:nvPr/>
        </p:nvSpPr>
        <p:spPr>
          <a:xfrm flipV="1">
            <a:off x="7394575" y="4369435"/>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68" name="直接连接符 20467"/>
          <p:cNvSpPr/>
          <p:nvPr/>
        </p:nvSpPr>
        <p:spPr>
          <a:xfrm flipH="1" flipV="1">
            <a:off x="7394575" y="4282123"/>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69" name="直接连接符 20468"/>
          <p:cNvSpPr/>
          <p:nvPr/>
        </p:nvSpPr>
        <p:spPr>
          <a:xfrm flipH="1" flipV="1">
            <a:off x="7383463" y="409956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70" name="直接连接符 20469"/>
          <p:cNvSpPr/>
          <p:nvPr/>
        </p:nvSpPr>
        <p:spPr>
          <a:xfrm flipV="1">
            <a:off x="7389813" y="4010660"/>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71" name="直接连接符 20470"/>
          <p:cNvSpPr/>
          <p:nvPr/>
        </p:nvSpPr>
        <p:spPr>
          <a:xfrm flipH="1" flipV="1">
            <a:off x="7394575" y="3920173"/>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72" name="直接连接符 20471"/>
          <p:cNvSpPr/>
          <p:nvPr/>
        </p:nvSpPr>
        <p:spPr>
          <a:xfrm flipH="1">
            <a:off x="7313613" y="3920173"/>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73" name="直接连接符 20472"/>
          <p:cNvSpPr/>
          <p:nvPr/>
        </p:nvSpPr>
        <p:spPr>
          <a:xfrm flipH="1">
            <a:off x="7131050" y="4009073"/>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74" name="直接连接符 20473"/>
          <p:cNvSpPr/>
          <p:nvPr/>
        </p:nvSpPr>
        <p:spPr>
          <a:xfrm flipH="1" flipV="1">
            <a:off x="7042150" y="3920173"/>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75" name="直接连接符 20474"/>
          <p:cNvSpPr/>
          <p:nvPr/>
        </p:nvSpPr>
        <p:spPr>
          <a:xfrm flipH="1">
            <a:off x="6951663" y="392017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76" name="直接连接符 20475"/>
          <p:cNvSpPr/>
          <p:nvPr/>
        </p:nvSpPr>
        <p:spPr>
          <a:xfrm>
            <a:off x="6951663" y="40106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77" name="直接连接符 20476"/>
          <p:cNvSpPr/>
          <p:nvPr/>
        </p:nvSpPr>
        <p:spPr>
          <a:xfrm>
            <a:off x="7042150" y="410114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78" name="直接连接符 20477"/>
          <p:cNvSpPr/>
          <p:nvPr/>
        </p:nvSpPr>
        <p:spPr>
          <a:xfrm rot="-5400000" flipH="1" flipV="1">
            <a:off x="6953250" y="428053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79" name="直接连接符 20478"/>
          <p:cNvSpPr/>
          <p:nvPr/>
        </p:nvSpPr>
        <p:spPr>
          <a:xfrm flipH="1">
            <a:off x="6735763" y="4366260"/>
            <a:ext cx="2159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0" name="直接连接符 20479"/>
          <p:cNvSpPr/>
          <p:nvPr/>
        </p:nvSpPr>
        <p:spPr>
          <a:xfrm flipH="1" flipV="1">
            <a:off x="6665913" y="4282123"/>
            <a:ext cx="79375"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1" name="直接连接符 20480"/>
          <p:cNvSpPr/>
          <p:nvPr/>
        </p:nvSpPr>
        <p:spPr>
          <a:xfrm flipH="1" flipV="1">
            <a:off x="6654800" y="4099560"/>
            <a:ext cx="1588"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2" name="直接连接符 20481"/>
          <p:cNvSpPr/>
          <p:nvPr/>
        </p:nvSpPr>
        <p:spPr>
          <a:xfrm flipV="1">
            <a:off x="6661150" y="4010660"/>
            <a:ext cx="8413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3" name="直接连接符 20482"/>
          <p:cNvSpPr/>
          <p:nvPr/>
        </p:nvSpPr>
        <p:spPr>
          <a:xfrm flipH="1" flipV="1">
            <a:off x="6665913" y="3920173"/>
            <a:ext cx="79375"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4" name="直接连接符 20483"/>
          <p:cNvSpPr/>
          <p:nvPr/>
        </p:nvSpPr>
        <p:spPr>
          <a:xfrm flipH="1">
            <a:off x="6583363" y="3920173"/>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5" name="直接连接符 20484"/>
          <p:cNvSpPr/>
          <p:nvPr/>
        </p:nvSpPr>
        <p:spPr>
          <a:xfrm flipH="1">
            <a:off x="6380163" y="4009073"/>
            <a:ext cx="20320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62" name="矩形 20485"/>
          <p:cNvSpPr/>
          <p:nvPr/>
        </p:nvSpPr>
        <p:spPr>
          <a:xfrm>
            <a:off x="7572375" y="3829685"/>
            <a:ext cx="1457325" cy="1446213"/>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63" name="直接连接符 20486"/>
          <p:cNvSpPr/>
          <p:nvPr/>
        </p:nvSpPr>
        <p:spPr>
          <a:xfrm>
            <a:off x="7572375" y="419163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64" name="直接连接符 20487"/>
          <p:cNvSpPr/>
          <p:nvPr/>
        </p:nvSpPr>
        <p:spPr>
          <a:xfrm>
            <a:off x="7572375" y="4913948"/>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65" name="直接连接符 20488"/>
          <p:cNvSpPr/>
          <p:nvPr/>
        </p:nvSpPr>
        <p:spPr>
          <a:xfrm>
            <a:off x="7572375" y="4551998"/>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66" name="直接连接符 20489"/>
          <p:cNvSpPr/>
          <p:nvPr/>
        </p:nvSpPr>
        <p:spPr>
          <a:xfrm>
            <a:off x="7935913" y="382968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67" name="直接连接符 20490"/>
          <p:cNvSpPr/>
          <p:nvPr/>
        </p:nvSpPr>
        <p:spPr>
          <a:xfrm>
            <a:off x="8664575" y="3829685"/>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68" name="直接连接符 20491"/>
          <p:cNvSpPr/>
          <p:nvPr/>
        </p:nvSpPr>
        <p:spPr>
          <a:xfrm>
            <a:off x="8301038" y="382968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69" name="直接连接符 20492"/>
          <p:cNvSpPr/>
          <p:nvPr/>
        </p:nvSpPr>
        <p:spPr>
          <a:xfrm>
            <a:off x="7572375" y="4010660"/>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70" name="直接连接符 20493"/>
          <p:cNvSpPr/>
          <p:nvPr/>
        </p:nvSpPr>
        <p:spPr>
          <a:xfrm>
            <a:off x="7561263" y="436626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71" name="直接连接符 20494"/>
          <p:cNvSpPr/>
          <p:nvPr/>
        </p:nvSpPr>
        <p:spPr>
          <a:xfrm>
            <a:off x="7561263" y="47329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72" name="直接连接符 20495"/>
          <p:cNvSpPr/>
          <p:nvPr/>
        </p:nvSpPr>
        <p:spPr>
          <a:xfrm>
            <a:off x="7572375" y="50949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73" name="直接连接符 20496"/>
          <p:cNvSpPr/>
          <p:nvPr/>
        </p:nvSpPr>
        <p:spPr>
          <a:xfrm>
            <a:off x="7753350" y="3829685"/>
            <a:ext cx="1588"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474" name="直接连接符 20497"/>
          <p:cNvSpPr/>
          <p:nvPr/>
        </p:nvSpPr>
        <p:spPr>
          <a:xfrm>
            <a:off x="8118475" y="382968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 name="直接连接符 20498"/>
          <p:cNvSpPr/>
          <p:nvPr/>
        </p:nvSpPr>
        <p:spPr>
          <a:xfrm>
            <a:off x="8499475" y="382968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3" name="直接连接符 20499"/>
          <p:cNvSpPr/>
          <p:nvPr/>
        </p:nvSpPr>
        <p:spPr>
          <a:xfrm>
            <a:off x="8847138" y="3829685"/>
            <a:ext cx="0" cy="1446213"/>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1" name="直接连接符 20500"/>
          <p:cNvSpPr/>
          <p:nvPr/>
        </p:nvSpPr>
        <p:spPr>
          <a:xfrm flipH="1" flipV="1">
            <a:off x="7753350" y="39201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2" name="直接连接符 20501"/>
          <p:cNvSpPr/>
          <p:nvPr/>
        </p:nvSpPr>
        <p:spPr>
          <a:xfrm flipH="1">
            <a:off x="7662863" y="392017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3" name="直接连接符 20502"/>
          <p:cNvSpPr/>
          <p:nvPr/>
        </p:nvSpPr>
        <p:spPr>
          <a:xfrm>
            <a:off x="7662863" y="40106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4" name="直接连接符 20503"/>
          <p:cNvSpPr/>
          <p:nvPr/>
        </p:nvSpPr>
        <p:spPr>
          <a:xfrm>
            <a:off x="7753350" y="410114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5" name="直接连接符 20504"/>
          <p:cNvSpPr/>
          <p:nvPr/>
        </p:nvSpPr>
        <p:spPr>
          <a:xfrm rot="-5400000" flipH="1" flipV="1">
            <a:off x="7662863" y="428053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6" name="直接连接符 20505"/>
          <p:cNvSpPr/>
          <p:nvPr/>
        </p:nvSpPr>
        <p:spPr>
          <a:xfrm rot="-5400000" flipH="1">
            <a:off x="7659688" y="43678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7" name="直接连接符 20506"/>
          <p:cNvSpPr/>
          <p:nvPr/>
        </p:nvSpPr>
        <p:spPr>
          <a:xfrm rot="-5400000">
            <a:off x="7754938" y="43710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8" name="直接连接符 20507"/>
          <p:cNvSpPr/>
          <p:nvPr/>
        </p:nvSpPr>
        <p:spPr>
          <a:xfrm rot="-5400000">
            <a:off x="7935913" y="4274185"/>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9" name="直接连接符 20508"/>
          <p:cNvSpPr/>
          <p:nvPr/>
        </p:nvSpPr>
        <p:spPr>
          <a:xfrm rot="5400000" flipV="1">
            <a:off x="8027988" y="43710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0" name="直接连接符 20509"/>
          <p:cNvSpPr/>
          <p:nvPr/>
        </p:nvSpPr>
        <p:spPr>
          <a:xfrm rot="5400000">
            <a:off x="8027988" y="4548823"/>
            <a:ext cx="1778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1" name="直接连接符 20510"/>
          <p:cNvSpPr/>
          <p:nvPr/>
        </p:nvSpPr>
        <p:spPr>
          <a:xfrm rot="-5400000" flipH="1" flipV="1">
            <a:off x="8026400" y="464248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2" name="直接连接符 20511"/>
          <p:cNvSpPr/>
          <p:nvPr/>
        </p:nvSpPr>
        <p:spPr>
          <a:xfrm flipH="1">
            <a:off x="7843838" y="4732973"/>
            <a:ext cx="182562"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3" name="直接连接符 20512"/>
          <p:cNvSpPr/>
          <p:nvPr/>
        </p:nvSpPr>
        <p:spPr>
          <a:xfrm flipH="1" flipV="1">
            <a:off x="7753350" y="464407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4" name="直接连接符 20513"/>
          <p:cNvSpPr/>
          <p:nvPr/>
        </p:nvSpPr>
        <p:spPr>
          <a:xfrm flipH="1">
            <a:off x="7662863" y="464407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5" name="直接连接符 20514"/>
          <p:cNvSpPr/>
          <p:nvPr/>
        </p:nvSpPr>
        <p:spPr>
          <a:xfrm>
            <a:off x="7662863" y="47345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6" name="直接连接符 20515"/>
          <p:cNvSpPr/>
          <p:nvPr/>
        </p:nvSpPr>
        <p:spPr>
          <a:xfrm>
            <a:off x="7753350" y="482504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7" name="直接连接符 20516"/>
          <p:cNvSpPr/>
          <p:nvPr/>
        </p:nvSpPr>
        <p:spPr>
          <a:xfrm rot="-5400000" flipH="1" flipV="1">
            <a:off x="7664450" y="500443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8" name="直接连接符 20517"/>
          <p:cNvSpPr/>
          <p:nvPr/>
        </p:nvSpPr>
        <p:spPr>
          <a:xfrm rot="5400000">
            <a:off x="7566025" y="4998085"/>
            <a:ext cx="0" cy="1936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9" name="直接连接符 20518"/>
          <p:cNvSpPr/>
          <p:nvPr/>
        </p:nvSpPr>
        <p:spPr>
          <a:xfrm rot="-5400000">
            <a:off x="7754938" y="509492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0" name="直接连接符 20519"/>
          <p:cNvSpPr/>
          <p:nvPr/>
        </p:nvSpPr>
        <p:spPr>
          <a:xfrm rot="-5400000">
            <a:off x="7935913" y="500284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1" name="直接连接符 20520"/>
          <p:cNvSpPr/>
          <p:nvPr/>
        </p:nvSpPr>
        <p:spPr>
          <a:xfrm>
            <a:off x="8026400" y="50949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2" name="直接连接符 20521"/>
          <p:cNvSpPr/>
          <p:nvPr/>
        </p:nvSpPr>
        <p:spPr>
          <a:xfrm flipV="1">
            <a:off x="8118475" y="5093335"/>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3" name="直接连接符 20522"/>
          <p:cNvSpPr/>
          <p:nvPr/>
        </p:nvSpPr>
        <p:spPr>
          <a:xfrm flipH="1" flipV="1">
            <a:off x="8118475" y="5006023"/>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4" name="直接连接符 20523"/>
          <p:cNvSpPr/>
          <p:nvPr/>
        </p:nvSpPr>
        <p:spPr>
          <a:xfrm flipH="1" flipV="1">
            <a:off x="8116888" y="4825048"/>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5" name="直接连接符 20524"/>
          <p:cNvSpPr/>
          <p:nvPr/>
        </p:nvSpPr>
        <p:spPr>
          <a:xfrm flipV="1">
            <a:off x="8118475" y="4734560"/>
            <a:ext cx="80963"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6" name="直接连接符 20525"/>
          <p:cNvSpPr/>
          <p:nvPr/>
        </p:nvSpPr>
        <p:spPr>
          <a:xfrm flipV="1">
            <a:off x="8199438" y="4732973"/>
            <a:ext cx="192087"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7" name="直接连接符 20526"/>
          <p:cNvSpPr/>
          <p:nvPr/>
        </p:nvSpPr>
        <p:spPr>
          <a:xfrm>
            <a:off x="8391525" y="4734560"/>
            <a:ext cx="107950"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8" name="直接连接符 20527"/>
          <p:cNvSpPr/>
          <p:nvPr/>
        </p:nvSpPr>
        <p:spPr>
          <a:xfrm>
            <a:off x="8496300" y="482346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9" name="直接连接符 20528"/>
          <p:cNvSpPr/>
          <p:nvPr/>
        </p:nvSpPr>
        <p:spPr>
          <a:xfrm rot="-5400000" flipH="1" flipV="1">
            <a:off x="8405813" y="5002848"/>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0" name="直接连接符 20529"/>
          <p:cNvSpPr/>
          <p:nvPr/>
        </p:nvSpPr>
        <p:spPr>
          <a:xfrm rot="-5400000" flipH="1">
            <a:off x="8404225" y="5093335"/>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1" name="直接连接符 20530"/>
          <p:cNvSpPr/>
          <p:nvPr/>
        </p:nvSpPr>
        <p:spPr>
          <a:xfrm rot="-5400000">
            <a:off x="8494713" y="509174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2" name="直接连接符 20531"/>
          <p:cNvSpPr/>
          <p:nvPr/>
        </p:nvSpPr>
        <p:spPr>
          <a:xfrm rot="-5400000">
            <a:off x="8678863" y="5002848"/>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3" name="直接连接符 20532"/>
          <p:cNvSpPr/>
          <p:nvPr/>
        </p:nvSpPr>
        <p:spPr>
          <a:xfrm>
            <a:off x="8759825" y="50949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4" name="直接连接符 20533"/>
          <p:cNvSpPr/>
          <p:nvPr/>
        </p:nvSpPr>
        <p:spPr>
          <a:xfrm flipV="1">
            <a:off x="8851900" y="5093335"/>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5" name="直接连接符 20534"/>
          <p:cNvSpPr/>
          <p:nvPr/>
        </p:nvSpPr>
        <p:spPr>
          <a:xfrm flipH="1" flipV="1">
            <a:off x="8851900" y="5006023"/>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6" name="直接连接符 20535"/>
          <p:cNvSpPr/>
          <p:nvPr/>
        </p:nvSpPr>
        <p:spPr>
          <a:xfrm flipH="1" flipV="1">
            <a:off x="8850313" y="482346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7" name="直接连接符 20536"/>
          <p:cNvSpPr/>
          <p:nvPr/>
        </p:nvSpPr>
        <p:spPr>
          <a:xfrm flipV="1">
            <a:off x="8847138" y="4734560"/>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8" name="直接连接符 20537"/>
          <p:cNvSpPr/>
          <p:nvPr/>
        </p:nvSpPr>
        <p:spPr>
          <a:xfrm flipH="1" flipV="1">
            <a:off x="8851900" y="4644073"/>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9" name="直接连接符 20538"/>
          <p:cNvSpPr/>
          <p:nvPr/>
        </p:nvSpPr>
        <p:spPr>
          <a:xfrm flipH="1">
            <a:off x="8770938" y="4644073"/>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0" name="直接连接符 20539"/>
          <p:cNvSpPr/>
          <p:nvPr/>
        </p:nvSpPr>
        <p:spPr>
          <a:xfrm flipH="1">
            <a:off x="8586788" y="4732973"/>
            <a:ext cx="18415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1" name="直接连接符 20540"/>
          <p:cNvSpPr/>
          <p:nvPr/>
        </p:nvSpPr>
        <p:spPr>
          <a:xfrm flipH="1" flipV="1">
            <a:off x="8499475" y="4644073"/>
            <a:ext cx="8731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2" name="直接连接符 20541"/>
          <p:cNvSpPr/>
          <p:nvPr/>
        </p:nvSpPr>
        <p:spPr>
          <a:xfrm flipV="1">
            <a:off x="8499475" y="4463098"/>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3" name="直接连接符 20542"/>
          <p:cNvSpPr/>
          <p:nvPr/>
        </p:nvSpPr>
        <p:spPr>
          <a:xfrm rot="-5400000">
            <a:off x="8502650" y="4369435"/>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4" name="直接连接符 20543"/>
          <p:cNvSpPr/>
          <p:nvPr/>
        </p:nvSpPr>
        <p:spPr>
          <a:xfrm rot="-5400000">
            <a:off x="8685213" y="427894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5" name="直接连接符 20544"/>
          <p:cNvSpPr/>
          <p:nvPr/>
        </p:nvSpPr>
        <p:spPr>
          <a:xfrm>
            <a:off x="8766175" y="4371023"/>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6" name="直接连接符 20545"/>
          <p:cNvSpPr/>
          <p:nvPr/>
        </p:nvSpPr>
        <p:spPr>
          <a:xfrm flipV="1">
            <a:off x="8858250" y="4369435"/>
            <a:ext cx="80963"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7" name="直接连接符 20546"/>
          <p:cNvSpPr/>
          <p:nvPr/>
        </p:nvSpPr>
        <p:spPr>
          <a:xfrm flipH="1" flipV="1">
            <a:off x="8858250" y="4282123"/>
            <a:ext cx="80963"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8" name="直接连接符 20547"/>
          <p:cNvSpPr/>
          <p:nvPr/>
        </p:nvSpPr>
        <p:spPr>
          <a:xfrm flipH="1" flipV="1">
            <a:off x="8847138" y="4099560"/>
            <a:ext cx="1587"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9" name="直接连接符 20548"/>
          <p:cNvSpPr/>
          <p:nvPr/>
        </p:nvSpPr>
        <p:spPr>
          <a:xfrm flipV="1">
            <a:off x="8853488" y="4010660"/>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0" name="直接连接符 20549"/>
          <p:cNvSpPr/>
          <p:nvPr/>
        </p:nvSpPr>
        <p:spPr>
          <a:xfrm flipH="1" flipV="1">
            <a:off x="8858250" y="3920173"/>
            <a:ext cx="80963"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1" name="直接连接符 20550"/>
          <p:cNvSpPr/>
          <p:nvPr/>
        </p:nvSpPr>
        <p:spPr>
          <a:xfrm flipH="1">
            <a:off x="8777288" y="3920173"/>
            <a:ext cx="8096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2" name="直接连接符 20551"/>
          <p:cNvSpPr/>
          <p:nvPr/>
        </p:nvSpPr>
        <p:spPr>
          <a:xfrm flipH="1">
            <a:off x="8594725" y="4009073"/>
            <a:ext cx="182563"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3" name="直接连接符 20552"/>
          <p:cNvSpPr/>
          <p:nvPr/>
        </p:nvSpPr>
        <p:spPr>
          <a:xfrm flipH="1" flipV="1">
            <a:off x="8505825" y="3920173"/>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4" name="直接连接符 20553"/>
          <p:cNvSpPr/>
          <p:nvPr/>
        </p:nvSpPr>
        <p:spPr>
          <a:xfrm flipH="1">
            <a:off x="8415338" y="3920173"/>
            <a:ext cx="90487"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5" name="直接连接符 20554"/>
          <p:cNvSpPr/>
          <p:nvPr/>
        </p:nvSpPr>
        <p:spPr>
          <a:xfrm>
            <a:off x="8415338" y="40106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6" name="直接连接符 20555"/>
          <p:cNvSpPr/>
          <p:nvPr/>
        </p:nvSpPr>
        <p:spPr>
          <a:xfrm>
            <a:off x="8505825" y="4101148"/>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7" name="直接连接符 20556"/>
          <p:cNvSpPr/>
          <p:nvPr/>
        </p:nvSpPr>
        <p:spPr>
          <a:xfrm rot="-5400000" flipH="1" flipV="1">
            <a:off x="8416925" y="4280535"/>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8" name="直接连接符 20557"/>
          <p:cNvSpPr/>
          <p:nvPr/>
        </p:nvSpPr>
        <p:spPr>
          <a:xfrm flipH="1">
            <a:off x="8199438" y="4366260"/>
            <a:ext cx="2159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9" name="直接连接符 20558"/>
          <p:cNvSpPr/>
          <p:nvPr/>
        </p:nvSpPr>
        <p:spPr>
          <a:xfrm flipH="1" flipV="1">
            <a:off x="8129588" y="4282123"/>
            <a:ext cx="79375" cy="8731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0" name="直接连接符 20559"/>
          <p:cNvSpPr/>
          <p:nvPr/>
        </p:nvSpPr>
        <p:spPr>
          <a:xfrm flipH="1" flipV="1">
            <a:off x="8118475" y="4099560"/>
            <a:ext cx="1588" cy="18256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1" name="直接连接符 20560"/>
          <p:cNvSpPr/>
          <p:nvPr/>
        </p:nvSpPr>
        <p:spPr>
          <a:xfrm flipV="1">
            <a:off x="8124825" y="4010660"/>
            <a:ext cx="8413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2" name="直接连接符 20561"/>
          <p:cNvSpPr/>
          <p:nvPr/>
        </p:nvSpPr>
        <p:spPr>
          <a:xfrm flipH="1" flipV="1">
            <a:off x="8129588" y="3920173"/>
            <a:ext cx="79375"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3" name="直接连接符 20562"/>
          <p:cNvSpPr/>
          <p:nvPr/>
        </p:nvSpPr>
        <p:spPr>
          <a:xfrm flipH="1">
            <a:off x="8047038" y="3920173"/>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4" name="直接连接符 20563"/>
          <p:cNvSpPr/>
          <p:nvPr/>
        </p:nvSpPr>
        <p:spPr>
          <a:xfrm flipH="1">
            <a:off x="7843838" y="4009073"/>
            <a:ext cx="203200" cy="15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41" name="矩形 20564"/>
          <p:cNvSpPr/>
          <p:nvPr/>
        </p:nvSpPr>
        <p:spPr>
          <a:xfrm>
            <a:off x="6107113" y="5272723"/>
            <a:ext cx="1457325" cy="1446212"/>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42" name="直接连接符 20565"/>
          <p:cNvSpPr/>
          <p:nvPr/>
        </p:nvSpPr>
        <p:spPr>
          <a:xfrm>
            <a:off x="6107113" y="56346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43" name="直接连接符 20566"/>
          <p:cNvSpPr/>
          <p:nvPr/>
        </p:nvSpPr>
        <p:spPr>
          <a:xfrm>
            <a:off x="6107113" y="63585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44" name="直接连接符 20567"/>
          <p:cNvSpPr/>
          <p:nvPr/>
        </p:nvSpPr>
        <p:spPr>
          <a:xfrm>
            <a:off x="6107113" y="59966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45" name="直接连接符 20568"/>
          <p:cNvSpPr/>
          <p:nvPr/>
        </p:nvSpPr>
        <p:spPr>
          <a:xfrm>
            <a:off x="6470650" y="527272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46" name="直接连接符 20569"/>
          <p:cNvSpPr/>
          <p:nvPr/>
        </p:nvSpPr>
        <p:spPr>
          <a:xfrm>
            <a:off x="7199313" y="5272723"/>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47" name="直接连接符 20570"/>
          <p:cNvSpPr/>
          <p:nvPr/>
        </p:nvSpPr>
        <p:spPr>
          <a:xfrm>
            <a:off x="6835775" y="527272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48" name="直接连接符 20571"/>
          <p:cNvSpPr/>
          <p:nvPr/>
        </p:nvSpPr>
        <p:spPr>
          <a:xfrm>
            <a:off x="6107113" y="5453698"/>
            <a:ext cx="1457325" cy="158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49" name="直接连接符 20572"/>
          <p:cNvSpPr/>
          <p:nvPr/>
        </p:nvSpPr>
        <p:spPr>
          <a:xfrm>
            <a:off x="6096000" y="581088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50" name="直接连接符 20573"/>
          <p:cNvSpPr/>
          <p:nvPr/>
        </p:nvSpPr>
        <p:spPr>
          <a:xfrm>
            <a:off x="6096000" y="617601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51" name="直接连接符 20574"/>
          <p:cNvSpPr/>
          <p:nvPr/>
        </p:nvSpPr>
        <p:spPr>
          <a:xfrm>
            <a:off x="6107113" y="653796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52" name="直接连接符 20575"/>
          <p:cNvSpPr/>
          <p:nvPr/>
        </p:nvSpPr>
        <p:spPr>
          <a:xfrm>
            <a:off x="6288088" y="5272723"/>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553" name="直接连接符 20576"/>
          <p:cNvSpPr/>
          <p:nvPr/>
        </p:nvSpPr>
        <p:spPr>
          <a:xfrm>
            <a:off x="6653213" y="527272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 name="直接连接符 20577"/>
          <p:cNvSpPr/>
          <p:nvPr/>
        </p:nvSpPr>
        <p:spPr>
          <a:xfrm>
            <a:off x="7034213" y="527272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5" name="直接连接符 20578"/>
          <p:cNvSpPr/>
          <p:nvPr/>
        </p:nvSpPr>
        <p:spPr>
          <a:xfrm>
            <a:off x="7381875" y="527272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0" name="直接连接符 20579"/>
          <p:cNvSpPr/>
          <p:nvPr/>
        </p:nvSpPr>
        <p:spPr>
          <a:xfrm flipH="1" flipV="1">
            <a:off x="6288088" y="53632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1" name="直接连接符 20580"/>
          <p:cNvSpPr/>
          <p:nvPr/>
        </p:nvSpPr>
        <p:spPr>
          <a:xfrm flipH="1">
            <a:off x="6197600" y="536321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2" name="直接连接符 20581"/>
          <p:cNvSpPr/>
          <p:nvPr/>
        </p:nvSpPr>
        <p:spPr>
          <a:xfrm>
            <a:off x="6197600" y="54536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3" name="直接连接符 20582"/>
          <p:cNvSpPr/>
          <p:nvPr/>
        </p:nvSpPr>
        <p:spPr>
          <a:xfrm>
            <a:off x="6288088" y="554418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4" name="直接连接符 20583"/>
          <p:cNvSpPr/>
          <p:nvPr/>
        </p:nvSpPr>
        <p:spPr>
          <a:xfrm rot="-5400000" flipH="1" flipV="1">
            <a:off x="6197600" y="572357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5" name="直接连接符 20584"/>
          <p:cNvSpPr/>
          <p:nvPr/>
        </p:nvSpPr>
        <p:spPr>
          <a:xfrm rot="-5400000" flipH="1">
            <a:off x="6196013" y="58124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6" name="直接连接符 20585"/>
          <p:cNvSpPr/>
          <p:nvPr/>
        </p:nvSpPr>
        <p:spPr>
          <a:xfrm rot="-5400000">
            <a:off x="6289675" y="581406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7" name="直接连接符 20586"/>
          <p:cNvSpPr/>
          <p:nvPr/>
        </p:nvSpPr>
        <p:spPr>
          <a:xfrm rot="-5400000">
            <a:off x="6470650" y="571881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8" name="直接连接符 20587"/>
          <p:cNvSpPr/>
          <p:nvPr/>
        </p:nvSpPr>
        <p:spPr>
          <a:xfrm rot="5400000" flipV="1">
            <a:off x="6562725" y="581406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9" name="直接连接符 20588"/>
          <p:cNvSpPr/>
          <p:nvPr/>
        </p:nvSpPr>
        <p:spPr>
          <a:xfrm rot="5400000">
            <a:off x="6562725" y="5991860"/>
            <a:ext cx="177800"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0" name="直接连接符 20589"/>
          <p:cNvSpPr/>
          <p:nvPr/>
        </p:nvSpPr>
        <p:spPr>
          <a:xfrm rot="-5400000" flipH="1" flipV="1">
            <a:off x="6561138" y="6085523"/>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1" name="直接连接符 20590"/>
          <p:cNvSpPr/>
          <p:nvPr/>
        </p:nvSpPr>
        <p:spPr>
          <a:xfrm flipH="1">
            <a:off x="6378575" y="6176010"/>
            <a:ext cx="182563"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2" name="直接连接符 20591"/>
          <p:cNvSpPr/>
          <p:nvPr/>
        </p:nvSpPr>
        <p:spPr>
          <a:xfrm flipH="1" flipV="1">
            <a:off x="6288088" y="60871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3" name="直接连接符 20592"/>
          <p:cNvSpPr/>
          <p:nvPr/>
        </p:nvSpPr>
        <p:spPr>
          <a:xfrm flipH="1">
            <a:off x="6197600" y="608711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4" name="直接连接符 20593"/>
          <p:cNvSpPr/>
          <p:nvPr/>
        </p:nvSpPr>
        <p:spPr>
          <a:xfrm>
            <a:off x="6197600" y="61775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5" name="直接连接符 20594"/>
          <p:cNvSpPr/>
          <p:nvPr/>
        </p:nvSpPr>
        <p:spPr>
          <a:xfrm>
            <a:off x="6288088" y="626808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6" name="直接连接符 20595"/>
          <p:cNvSpPr/>
          <p:nvPr/>
        </p:nvSpPr>
        <p:spPr>
          <a:xfrm rot="-5400000" flipH="1" flipV="1">
            <a:off x="6199188" y="644747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7" name="直接连接符 20596"/>
          <p:cNvSpPr/>
          <p:nvPr/>
        </p:nvSpPr>
        <p:spPr>
          <a:xfrm rot="-5400000" flipH="1">
            <a:off x="6196013" y="65363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8" name="直接连接符 20597"/>
          <p:cNvSpPr/>
          <p:nvPr/>
        </p:nvSpPr>
        <p:spPr>
          <a:xfrm rot="-5400000">
            <a:off x="6289675" y="653796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9" name="直接连接符 20598"/>
          <p:cNvSpPr/>
          <p:nvPr/>
        </p:nvSpPr>
        <p:spPr>
          <a:xfrm rot="-5400000">
            <a:off x="6470650" y="644906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0" name="直接连接符 20599"/>
          <p:cNvSpPr/>
          <p:nvPr/>
        </p:nvSpPr>
        <p:spPr>
          <a:xfrm>
            <a:off x="6561138" y="6539548"/>
            <a:ext cx="9048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1" name="直接连接符 20600"/>
          <p:cNvSpPr/>
          <p:nvPr/>
        </p:nvSpPr>
        <p:spPr>
          <a:xfrm flipV="1">
            <a:off x="6653213" y="653637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2" name="直接连接符 20601"/>
          <p:cNvSpPr/>
          <p:nvPr/>
        </p:nvSpPr>
        <p:spPr>
          <a:xfrm flipH="1" flipV="1">
            <a:off x="6653213" y="644906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3" name="直接连接符 20602"/>
          <p:cNvSpPr/>
          <p:nvPr/>
        </p:nvSpPr>
        <p:spPr>
          <a:xfrm flipH="1" flipV="1">
            <a:off x="6651625" y="6268085"/>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4" name="直接连接符 20603"/>
          <p:cNvSpPr/>
          <p:nvPr/>
        </p:nvSpPr>
        <p:spPr>
          <a:xfrm flipV="1">
            <a:off x="6653213" y="6177598"/>
            <a:ext cx="80962"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5" name="直接连接符 20604"/>
          <p:cNvSpPr/>
          <p:nvPr/>
        </p:nvSpPr>
        <p:spPr>
          <a:xfrm flipV="1">
            <a:off x="6734175" y="6176010"/>
            <a:ext cx="19208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6" name="直接连接符 20605"/>
          <p:cNvSpPr/>
          <p:nvPr/>
        </p:nvSpPr>
        <p:spPr>
          <a:xfrm>
            <a:off x="6926263" y="6177598"/>
            <a:ext cx="107950"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7" name="直接连接符 20606"/>
          <p:cNvSpPr/>
          <p:nvPr/>
        </p:nvSpPr>
        <p:spPr>
          <a:xfrm>
            <a:off x="7031038" y="6266498"/>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8" name="直接连接符 20607"/>
          <p:cNvSpPr/>
          <p:nvPr/>
        </p:nvSpPr>
        <p:spPr>
          <a:xfrm rot="-5400000" flipH="1" flipV="1">
            <a:off x="6935788" y="64442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9" name="直接连接符 20608"/>
          <p:cNvSpPr/>
          <p:nvPr/>
        </p:nvSpPr>
        <p:spPr>
          <a:xfrm rot="-5400000" flipH="1">
            <a:off x="6934200" y="653161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0" name="直接连接符 20609"/>
          <p:cNvSpPr/>
          <p:nvPr/>
        </p:nvSpPr>
        <p:spPr>
          <a:xfrm rot="-5400000">
            <a:off x="7031038" y="65379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1" name="直接连接符 20610"/>
          <p:cNvSpPr/>
          <p:nvPr/>
        </p:nvSpPr>
        <p:spPr>
          <a:xfrm rot="-5400000">
            <a:off x="7213600" y="6445885"/>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2" name="直接连接符 20611"/>
          <p:cNvSpPr/>
          <p:nvPr/>
        </p:nvSpPr>
        <p:spPr>
          <a:xfrm>
            <a:off x="7294563" y="65379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3" name="直接连接符 20612"/>
          <p:cNvSpPr/>
          <p:nvPr/>
        </p:nvSpPr>
        <p:spPr>
          <a:xfrm flipV="1">
            <a:off x="7386638" y="653637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4" name="直接连接符 20613"/>
          <p:cNvSpPr/>
          <p:nvPr/>
        </p:nvSpPr>
        <p:spPr>
          <a:xfrm flipH="1" flipV="1">
            <a:off x="7386638" y="644906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5" name="直接连接符 20614"/>
          <p:cNvSpPr/>
          <p:nvPr/>
        </p:nvSpPr>
        <p:spPr>
          <a:xfrm flipH="1" flipV="1">
            <a:off x="7385050" y="6266498"/>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6" name="直接连接符 20615"/>
          <p:cNvSpPr/>
          <p:nvPr/>
        </p:nvSpPr>
        <p:spPr>
          <a:xfrm flipV="1">
            <a:off x="7381875" y="6177598"/>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7" name="直接连接符 20616"/>
          <p:cNvSpPr/>
          <p:nvPr/>
        </p:nvSpPr>
        <p:spPr>
          <a:xfrm flipH="1" flipV="1">
            <a:off x="7386638" y="6087110"/>
            <a:ext cx="80962"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8" name="直接连接符 20617"/>
          <p:cNvSpPr/>
          <p:nvPr/>
        </p:nvSpPr>
        <p:spPr>
          <a:xfrm flipH="1">
            <a:off x="7305675" y="6087110"/>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9" name="直接连接符 20618"/>
          <p:cNvSpPr/>
          <p:nvPr/>
        </p:nvSpPr>
        <p:spPr>
          <a:xfrm flipH="1">
            <a:off x="7121525" y="6176010"/>
            <a:ext cx="18415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0" name="直接连接符 20619"/>
          <p:cNvSpPr/>
          <p:nvPr/>
        </p:nvSpPr>
        <p:spPr>
          <a:xfrm flipH="1" flipV="1">
            <a:off x="7034213" y="6087110"/>
            <a:ext cx="8731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1" name="直接连接符 20620"/>
          <p:cNvSpPr/>
          <p:nvPr/>
        </p:nvSpPr>
        <p:spPr>
          <a:xfrm flipV="1">
            <a:off x="7034213" y="590613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2" name="直接连接符 20621"/>
          <p:cNvSpPr/>
          <p:nvPr/>
        </p:nvSpPr>
        <p:spPr>
          <a:xfrm rot="-5400000">
            <a:off x="7032625" y="580771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3" name="直接连接符 20622"/>
          <p:cNvSpPr/>
          <p:nvPr/>
        </p:nvSpPr>
        <p:spPr>
          <a:xfrm rot="-5400000">
            <a:off x="7218363" y="572039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4" name="直接连接符 20623"/>
          <p:cNvSpPr/>
          <p:nvPr/>
        </p:nvSpPr>
        <p:spPr>
          <a:xfrm>
            <a:off x="7300913" y="58140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5" name="直接连接符 20624"/>
          <p:cNvSpPr/>
          <p:nvPr/>
        </p:nvSpPr>
        <p:spPr>
          <a:xfrm flipV="1">
            <a:off x="7392988" y="581247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6" name="直接连接符 20625"/>
          <p:cNvSpPr/>
          <p:nvPr/>
        </p:nvSpPr>
        <p:spPr>
          <a:xfrm flipH="1" flipV="1">
            <a:off x="7392988" y="572516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7" name="直接连接符 20626"/>
          <p:cNvSpPr/>
          <p:nvPr/>
        </p:nvSpPr>
        <p:spPr>
          <a:xfrm flipH="1" flipV="1">
            <a:off x="7381875" y="5542598"/>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8" name="直接连接符 20627"/>
          <p:cNvSpPr/>
          <p:nvPr/>
        </p:nvSpPr>
        <p:spPr>
          <a:xfrm flipV="1">
            <a:off x="7388225" y="5453698"/>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9" name="直接连接符 20628"/>
          <p:cNvSpPr/>
          <p:nvPr/>
        </p:nvSpPr>
        <p:spPr>
          <a:xfrm flipV="1">
            <a:off x="7473950" y="5452110"/>
            <a:ext cx="18573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0" name="直接连接符 20629"/>
          <p:cNvSpPr/>
          <p:nvPr/>
        </p:nvSpPr>
        <p:spPr>
          <a:xfrm flipH="1">
            <a:off x="7312025" y="5363210"/>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1" name="直接连接符 20630"/>
          <p:cNvSpPr/>
          <p:nvPr/>
        </p:nvSpPr>
        <p:spPr>
          <a:xfrm flipH="1">
            <a:off x="7129463" y="5452110"/>
            <a:ext cx="182562"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2" name="直接连接符 20631"/>
          <p:cNvSpPr/>
          <p:nvPr/>
        </p:nvSpPr>
        <p:spPr>
          <a:xfrm flipH="1" flipV="1">
            <a:off x="7040563" y="5363210"/>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3" name="直接连接符 20632"/>
          <p:cNvSpPr/>
          <p:nvPr/>
        </p:nvSpPr>
        <p:spPr>
          <a:xfrm flipH="1">
            <a:off x="6950075" y="536321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4" name="直接连接符 20633"/>
          <p:cNvSpPr/>
          <p:nvPr/>
        </p:nvSpPr>
        <p:spPr>
          <a:xfrm>
            <a:off x="6950075" y="5455285"/>
            <a:ext cx="9048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5" name="直接连接符 20634"/>
          <p:cNvSpPr/>
          <p:nvPr/>
        </p:nvSpPr>
        <p:spPr>
          <a:xfrm>
            <a:off x="7040563" y="554418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6" name="直接连接符 20635"/>
          <p:cNvSpPr/>
          <p:nvPr/>
        </p:nvSpPr>
        <p:spPr>
          <a:xfrm rot="-5400000" flipH="1" flipV="1">
            <a:off x="6948488" y="57235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7" name="直接连接符 20636"/>
          <p:cNvSpPr/>
          <p:nvPr/>
        </p:nvSpPr>
        <p:spPr>
          <a:xfrm flipH="1">
            <a:off x="6734175" y="5810885"/>
            <a:ext cx="2159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8" name="直接连接符 20637"/>
          <p:cNvSpPr/>
          <p:nvPr/>
        </p:nvSpPr>
        <p:spPr>
          <a:xfrm flipH="1" flipV="1">
            <a:off x="6664325" y="5725160"/>
            <a:ext cx="79375"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9" name="直接连接符 20638"/>
          <p:cNvSpPr/>
          <p:nvPr/>
        </p:nvSpPr>
        <p:spPr>
          <a:xfrm flipH="1" flipV="1">
            <a:off x="6653213" y="5542598"/>
            <a:ext cx="158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0" name="直接连接符 20639"/>
          <p:cNvSpPr/>
          <p:nvPr/>
        </p:nvSpPr>
        <p:spPr>
          <a:xfrm flipV="1">
            <a:off x="6659563" y="5453698"/>
            <a:ext cx="8413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1" name="直接连接符 20640"/>
          <p:cNvSpPr/>
          <p:nvPr/>
        </p:nvSpPr>
        <p:spPr>
          <a:xfrm flipH="1" flipV="1">
            <a:off x="6664325" y="5363210"/>
            <a:ext cx="79375"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2" name="直接连接符 20641"/>
          <p:cNvSpPr/>
          <p:nvPr/>
        </p:nvSpPr>
        <p:spPr>
          <a:xfrm flipH="1">
            <a:off x="6581775" y="5363210"/>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3" name="直接连接符 20642"/>
          <p:cNvSpPr/>
          <p:nvPr/>
        </p:nvSpPr>
        <p:spPr>
          <a:xfrm flipH="1">
            <a:off x="6378575" y="5452110"/>
            <a:ext cx="2032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20" name="矩形 20643"/>
          <p:cNvSpPr/>
          <p:nvPr/>
        </p:nvSpPr>
        <p:spPr>
          <a:xfrm>
            <a:off x="7570788" y="5272723"/>
            <a:ext cx="1457325" cy="1446212"/>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21" name="直接连接符 20644"/>
          <p:cNvSpPr/>
          <p:nvPr/>
        </p:nvSpPr>
        <p:spPr>
          <a:xfrm>
            <a:off x="7570788" y="56346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22" name="直接连接符 20645"/>
          <p:cNvSpPr/>
          <p:nvPr/>
        </p:nvSpPr>
        <p:spPr>
          <a:xfrm>
            <a:off x="7570788" y="635857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23" name="直接连接符 20646"/>
          <p:cNvSpPr/>
          <p:nvPr/>
        </p:nvSpPr>
        <p:spPr>
          <a:xfrm>
            <a:off x="7570788" y="5996623"/>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24" name="直接连接符 20647"/>
          <p:cNvSpPr/>
          <p:nvPr/>
        </p:nvSpPr>
        <p:spPr>
          <a:xfrm>
            <a:off x="7934325" y="527272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25" name="直接连接符 20648"/>
          <p:cNvSpPr/>
          <p:nvPr/>
        </p:nvSpPr>
        <p:spPr>
          <a:xfrm>
            <a:off x="8662988" y="5272723"/>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26" name="直接连接符 20649"/>
          <p:cNvSpPr/>
          <p:nvPr/>
        </p:nvSpPr>
        <p:spPr>
          <a:xfrm>
            <a:off x="8299450" y="527272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27" name="直接连接符 20650"/>
          <p:cNvSpPr/>
          <p:nvPr/>
        </p:nvSpPr>
        <p:spPr>
          <a:xfrm>
            <a:off x="7559675" y="5810885"/>
            <a:ext cx="1457325"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28" name="直接连接符 20651"/>
          <p:cNvSpPr/>
          <p:nvPr/>
        </p:nvSpPr>
        <p:spPr>
          <a:xfrm>
            <a:off x="7559675" y="617601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29" name="直接连接符 20652"/>
          <p:cNvSpPr/>
          <p:nvPr/>
        </p:nvSpPr>
        <p:spPr>
          <a:xfrm>
            <a:off x="7570788" y="6537960"/>
            <a:ext cx="1457325" cy="1588"/>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30" name="直接连接符 20653"/>
          <p:cNvSpPr/>
          <p:nvPr/>
        </p:nvSpPr>
        <p:spPr>
          <a:xfrm>
            <a:off x="7751763" y="5272723"/>
            <a:ext cx="1587"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31" name="直接连接符 20654"/>
          <p:cNvSpPr/>
          <p:nvPr/>
        </p:nvSpPr>
        <p:spPr>
          <a:xfrm>
            <a:off x="8116888" y="527272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32" name="直接连接符 20655"/>
          <p:cNvSpPr/>
          <p:nvPr/>
        </p:nvSpPr>
        <p:spPr>
          <a:xfrm>
            <a:off x="8497888" y="527272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6" name="直接连接符 20656"/>
          <p:cNvSpPr/>
          <p:nvPr/>
        </p:nvSpPr>
        <p:spPr>
          <a:xfrm>
            <a:off x="8845550" y="5272723"/>
            <a:ext cx="0" cy="1446212"/>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8" name="直接连接符 20657"/>
          <p:cNvSpPr/>
          <p:nvPr/>
        </p:nvSpPr>
        <p:spPr>
          <a:xfrm flipH="1" flipV="1">
            <a:off x="7751763" y="53632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9" name="直接连接符 20658"/>
          <p:cNvSpPr/>
          <p:nvPr/>
        </p:nvSpPr>
        <p:spPr>
          <a:xfrm flipH="1" flipV="1">
            <a:off x="7751763" y="5185410"/>
            <a:ext cx="0" cy="1778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0" name="直接连接符 20659"/>
          <p:cNvSpPr/>
          <p:nvPr/>
        </p:nvSpPr>
        <p:spPr>
          <a:xfrm>
            <a:off x="7661275" y="54536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1" name="直接连接符 20660"/>
          <p:cNvSpPr/>
          <p:nvPr/>
        </p:nvSpPr>
        <p:spPr>
          <a:xfrm>
            <a:off x="7751763" y="554418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2" name="直接连接符 20661"/>
          <p:cNvSpPr/>
          <p:nvPr/>
        </p:nvSpPr>
        <p:spPr>
          <a:xfrm rot="-5400000" flipH="1" flipV="1">
            <a:off x="7661275" y="572357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3" name="直接连接符 20662"/>
          <p:cNvSpPr/>
          <p:nvPr/>
        </p:nvSpPr>
        <p:spPr>
          <a:xfrm rot="-5400000" flipH="1">
            <a:off x="7659688" y="58124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4" name="直接连接符 20663"/>
          <p:cNvSpPr/>
          <p:nvPr/>
        </p:nvSpPr>
        <p:spPr>
          <a:xfrm rot="-5400000">
            <a:off x="7753350" y="581406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5" name="直接连接符 20664"/>
          <p:cNvSpPr/>
          <p:nvPr/>
        </p:nvSpPr>
        <p:spPr>
          <a:xfrm rot="-5400000">
            <a:off x="7934325" y="571881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6" name="直接连接符 20665"/>
          <p:cNvSpPr/>
          <p:nvPr/>
        </p:nvSpPr>
        <p:spPr>
          <a:xfrm rot="5400000" flipV="1">
            <a:off x="8026400" y="581406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7" name="直接连接符 20666"/>
          <p:cNvSpPr/>
          <p:nvPr/>
        </p:nvSpPr>
        <p:spPr>
          <a:xfrm rot="5400000">
            <a:off x="8026400" y="5991860"/>
            <a:ext cx="177800" cy="31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8" name="直接连接符 20667"/>
          <p:cNvSpPr/>
          <p:nvPr/>
        </p:nvSpPr>
        <p:spPr>
          <a:xfrm rot="-5400000" flipH="1" flipV="1">
            <a:off x="8024813" y="6085523"/>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9" name="直接连接符 20668"/>
          <p:cNvSpPr/>
          <p:nvPr/>
        </p:nvSpPr>
        <p:spPr>
          <a:xfrm flipH="1">
            <a:off x="7842250" y="6176010"/>
            <a:ext cx="182563"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0" name="直接连接符 20669"/>
          <p:cNvSpPr/>
          <p:nvPr/>
        </p:nvSpPr>
        <p:spPr>
          <a:xfrm flipH="1" flipV="1">
            <a:off x="7751763" y="608711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1" name="直接连接符 20670"/>
          <p:cNvSpPr/>
          <p:nvPr/>
        </p:nvSpPr>
        <p:spPr>
          <a:xfrm flipH="1">
            <a:off x="7661275" y="608711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2" name="直接连接符 20671"/>
          <p:cNvSpPr/>
          <p:nvPr/>
        </p:nvSpPr>
        <p:spPr>
          <a:xfrm>
            <a:off x="7661275" y="6177598"/>
            <a:ext cx="90488"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3" name="直接连接符 20672"/>
          <p:cNvSpPr/>
          <p:nvPr/>
        </p:nvSpPr>
        <p:spPr>
          <a:xfrm>
            <a:off x="7751763" y="626808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4" name="直接连接符 20673"/>
          <p:cNvSpPr/>
          <p:nvPr/>
        </p:nvSpPr>
        <p:spPr>
          <a:xfrm rot="-5400000" flipH="1" flipV="1">
            <a:off x="7662863" y="6447473"/>
            <a:ext cx="88900"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5" name="直接连接符 20674"/>
          <p:cNvSpPr/>
          <p:nvPr/>
        </p:nvSpPr>
        <p:spPr>
          <a:xfrm rot="-5400000" flipH="1">
            <a:off x="7659688" y="65363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6" name="直接连接符 20675"/>
          <p:cNvSpPr/>
          <p:nvPr/>
        </p:nvSpPr>
        <p:spPr>
          <a:xfrm rot="-5400000">
            <a:off x="7753350" y="6537960"/>
            <a:ext cx="90488"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7" name="直接连接符 20676"/>
          <p:cNvSpPr/>
          <p:nvPr/>
        </p:nvSpPr>
        <p:spPr>
          <a:xfrm rot="-5400000">
            <a:off x="7934325" y="6449060"/>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8" name="直接连接符 20677"/>
          <p:cNvSpPr/>
          <p:nvPr/>
        </p:nvSpPr>
        <p:spPr>
          <a:xfrm>
            <a:off x="8024813" y="6539548"/>
            <a:ext cx="9048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9" name="直接连接符 20678"/>
          <p:cNvSpPr/>
          <p:nvPr/>
        </p:nvSpPr>
        <p:spPr>
          <a:xfrm flipV="1">
            <a:off x="8116888" y="653637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0" name="直接连接符 20679"/>
          <p:cNvSpPr/>
          <p:nvPr/>
        </p:nvSpPr>
        <p:spPr>
          <a:xfrm flipH="1" flipV="1">
            <a:off x="8116888" y="644906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1" name="直接连接符 20680"/>
          <p:cNvSpPr/>
          <p:nvPr/>
        </p:nvSpPr>
        <p:spPr>
          <a:xfrm flipH="1" flipV="1">
            <a:off x="8115300" y="6268085"/>
            <a:ext cx="1588"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2" name="直接连接符 20681"/>
          <p:cNvSpPr/>
          <p:nvPr/>
        </p:nvSpPr>
        <p:spPr>
          <a:xfrm flipV="1">
            <a:off x="8116888" y="6177598"/>
            <a:ext cx="80962"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3" name="直接连接符 20682"/>
          <p:cNvSpPr/>
          <p:nvPr/>
        </p:nvSpPr>
        <p:spPr>
          <a:xfrm flipV="1">
            <a:off x="8197850" y="6176010"/>
            <a:ext cx="192088"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4" name="直接连接符 20683"/>
          <p:cNvSpPr/>
          <p:nvPr/>
        </p:nvSpPr>
        <p:spPr>
          <a:xfrm>
            <a:off x="8389938" y="6177598"/>
            <a:ext cx="107950" cy="9048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5" name="直接连接符 20684"/>
          <p:cNvSpPr/>
          <p:nvPr/>
        </p:nvSpPr>
        <p:spPr>
          <a:xfrm>
            <a:off x="8494713" y="6266498"/>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6" name="直接连接符 20685"/>
          <p:cNvSpPr/>
          <p:nvPr/>
        </p:nvSpPr>
        <p:spPr>
          <a:xfrm rot="-5400000" flipH="1" flipV="1">
            <a:off x="8399463" y="6444298"/>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7" name="直接连接符 20686"/>
          <p:cNvSpPr/>
          <p:nvPr/>
        </p:nvSpPr>
        <p:spPr>
          <a:xfrm rot="-5400000" flipH="1">
            <a:off x="8397875" y="653161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8" name="直接连接符 20687"/>
          <p:cNvSpPr/>
          <p:nvPr/>
        </p:nvSpPr>
        <p:spPr>
          <a:xfrm rot="-5400000">
            <a:off x="8494713" y="65379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9" name="直接连接符 20688"/>
          <p:cNvSpPr/>
          <p:nvPr/>
        </p:nvSpPr>
        <p:spPr>
          <a:xfrm rot="-5400000">
            <a:off x="8677275" y="6445885"/>
            <a:ext cx="0" cy="1841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0" name="直接连接符 20689"/>
          <p:cNvSpPr/>
          <p:nvPr/>
        </p:nvSpPr>
        <p:spPr>
          <a:xfrm>
            <a:off x="8758238" y="65379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1" name="直接连接符 20690"/>
          <p:cNvSpPr/>
          <p:nvPr/>
        </p:nvSpPr>
        <p:spPr>
          <a:xfrm flipV="1">
            <a:off x="8850313" y="653637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2" name="直接连接符 20691"/>
          <p:cNvSpPr/>
          <p:nvPr/>
        </p:nvSpPr>
        <p:spPr>
          <a:xfrm flipH="1" flipV="1">
            <a:off x="8850313" y="644906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3" name="直接连接符 20692"/>
          <p:cNvSpPr/>
          <p:nvPr/>
        </p:nvSpPr>
        <p:spPr>
          <a:xfrm flipH="1" flipV="1">
            <a:off x="8848725" y="6266498"/>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4" name="直接连接符 20693"/>
          <p:cNvSpPr/>
          <p:nvPr/>
        </p:nvSpPr>
        <p:spPr>
          <a:xfrm flipV="1">
            <a:off x="8845550" y="6177598"/>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5" name="直接连接符 20694"/>
          <p:cNvSpPr/>
          <p:nvPr/>
        </p:nvSpPr>
        <p:spPr>
          <a:xfrm flipH="1" flipV="1">
            <a:off x="8850313" y="6087110"/>
            <a:ext cx="80962"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6" name="直接连接符 20695"/>
          <p:cNvSpPr/>
          <p:nvPr/>
        </p:nvSpPr>
        <p:spPr>
          <a:xfrm flipH="1">
            <a:off x="8769350" y="6087110"/>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7" name="直接连接符 20696"/>
          <p:cNvSpPr/>
          <p:nvPr/>
        </p:nvSpPr>
        <p:spPr>
          <a:xfrm flipH="1">
            <a:off x="8585200" y="6176010"/>
            <a:ext cx="18415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8" name="直接连接符 20697"/>
          <p:cNvSpPr/>
          <p:nvPr/>
        </p:nvSpPr>
        <p:spPr>
          <a:xfrm flipH="1" flipV="1">
            <a:off x="8497888" y="6087110"/>
            <a:ext cx="87312"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9" name="直接连接符 20698"/>
          <p:cNvSpPr/>
          <p:nvPr/>
        </p:nvSpPr>
        <p:spPr>
          <a:xfrm flipV="1">
            <a:off x="8497888" y="5906135"/>
            <a:ext cx="0"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0" name="直接连接符 20699"/>
          <p:cNvSpPr/>
          <p:nvPr/>
        </p:nvSpPr>
        <p:spPr>
          <a:xfrm rot="-5400000">
            <a:off x="8496300" y="580771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1" name="直接连接符 20700"/>
          <p:cNvSpPr/>
          <p:nvPr/>
        </p:nvSpPr>
        <p:spPr>
          <a:xfrm rot="-5400000">
            <a:off x="8682038" y="5720398"/>
            <a:ext cx="0"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2" name="直接连接符 20701"/>
          <p:cNvSpPr/>
          <p:nvPr/>
        </p:nvSpPr>
        <p:spPr>
          <a:xfrm>
            <a:off x="8764588" y="5814060"/>
            <a:ext cx="90487"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3" name="直接连接符 20702"/>
          <p:cNvSpPr/>
          <p:nvPr/>
        </p:nvSpPr>
        <p:spPr>
          <a:xfrm flipV="1">
            <a:off x="8856663" y="5812473"/>
            <a:ext cx="80962"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4" name="直接连接符 20703"/>
          <p:cNvSpPr/>
          <p:nvPr/>
        </p:nvSpPr>
        <p:spPr>
          <a:xfrm flipH="1" flipV="1">
            <a:off x="8856663" y="5725160"/>
            <a:ext cx="80962"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5" name="直接连接符 20704"/>
          <p:cNvSpPr/>
          <p:nvPr/>
        </p:nvSpPr>
        <p:spPr>
          <a:xfrm flipH="1" flipV="1">
            <a:off x="8845550" y="5542598"/>
            <a:ext cx="1588"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6" name="直接连接符 20705"/>
          <p:cNvSpPr/>
          <p:nvPr/>
        </p:nvSpPr>
        <p:spPr>
          <a:xfrm flipV="1">
            <a:off x="8851900" y="5453698"/>
            <a:ext cx="85725"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7" name="直接连接符 20706"/>
          <p:cNvSpPr/>
          <p:nvPr/>
        </p:nvSpPr>
        <p:spPr>
          <a:xfrm flipH="1" flipV="1">
            <a:off x="8856663" y="5363210"/>
            <a:ext cx="80962"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8" name="直接连接符 20707"/>
          <p:cNvSpPr/>
          <p:nvPr/>
        </p:nvSpPr>
        <p:spPr>
          <a:xfrm flipH="1">
            <a:off x="8775700" y="5363210"/>
            <a:ext cx="80963"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9" name="直接连接符 20708"/>
          <p:cNvSpPr/>
          <p:nvPr/>
        </p:nvSpPr>
        <p:spPr>
          <a:xfrm flipH="1">
            <a:off x="8593138" y="5452110"/>
            <a:ext cx="182562"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0" name="直接连接符 20709"/>
          <p:cNvSpPr/>
          <p:nvPr/>
        </p:nvSpPr>
        <p:spPr>
          <a:xfrm flipH="1" flipV="1">
            <a:off x="8504238" y="5363210"/>
            <a:ext cx="8890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1" name="直接连接符 20710"/>
          <p:cNvSpPr/>
          <p:nvPr/>
        </p:nvSpPr>
        <p:spPr>
          <a:xfrm flipH="1">
            <a:off x="8413750" y="5363210"/>
            <a:ext cx="90488"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2" name="直接连接符 20711"/>
          <p:cNvSpPr/>
          <p:nvPr/>
        </p:nvSpPr>
        <p:spPr>
          <a:xfrm>
            <a:off x="8413750" y="5455285"/>
            <a:ext cx="90488"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3" name="直接连接符 20712"/>
          <p:cNvSpPr/>
          <p:nvPr/>
        </p:nvSpPr>
        <p:spPr>
          <a:xfrm>
            <a:off x="8504238" y="5544185"/>
            <a:ext cx="1587" cy="1809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4" name="直接连接符 20713"/>
          <p:cNvSpPr/>
          <p:nvPr/>
        </p:nvSpPr>
        <p:spPr>
          <a:xfrm rot="-5400000" flipH="1" flipV="1">
            <a:off x="8412163" y="5723573"/>
            <a:ext cx="92075" cy="9207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5" name="直接连接符 20714"/>
          <p:cNvSpPr/>
          <p:nvPr/>
        </p:nvSpPr>
        <p:spPr>
          <a:xfrm flipH="1">
            <a:off x="8197850" y="5810885"/>
            <a:ext cx="215900"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6" name="直接连接符 20715"/>
          <p:cNvSpPr/>
          <p:nvPr/>
        </p:nvSpPr>
        <p:spPr>
          <a:xfrm flipH="1" flipV="1">
            <a:off x="8128000" y="5725160"/>
            <a:ext cx="79375" cy="873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7" name="直接连接符 20716"/>
          <p:cNvSpPr/>
          <p:nvPr/>
        </p:nvSpPr>
        <p:spPr>
          <a:xfrm flipH="1" flipV="1">
            <a:off x="8116888" y="5542598"/>
            <a:ext cx="1587" cy="18256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8" name="直接连接符 20717"/>
          <p:cNvSpPr/>
          <p:nvPr/>
        </p:nvSpPr>
        <p:spPr>
          <a:xfrm flipV="1">
            <a:off x="8123238" y="5453698"/>
            <a:ext cx="84137"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9" name="直接连接符 20718"/>
          <p:cNvSpPr/>
          <p:nvPr/>
        </p:nvSpPr>
        <p:spPr>
          <a:xfrm flipH="1" flipV="1">
            <a:off x="8128000" y="5363210"/>
            <a:ext cx="79375" cy="904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0" name="直接连接符 20719"/>
          <p:cNvSpPr/>
          <p:nvPr/>
        </p:nvSpPr>
        <p:spPr>
          <a:xfrm flipH="1">
            <a:off x="8045450" y="5363210"/>
            <a:ext cx="82550" cy="8890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1" name="直接连接符 20720"/>
          <p:cNvSpPr/>
          <p:nvPr/>
        </p:nvSpPr>
        <p:spPr>
          <a:xfrm flipH="1">
            <a:off x="7842250" y="5452110"/>
            <a:ext cx="203200" cy="158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19698" name="文本框 20721"/>
          <p:cNvSpPr txBox="1"/>
          <p:nvPr/>
        </p:nvSpPr>
        <p:spPr>
          <a:xfrm>
            <a:off x="2094865" y="1659573"/>
            <a:ext cx="670560" cy="4319587"/>
          </a:xfrm>
          <a:prstGeom prst="rect">
            <a:avLst/>
          </a:prstGeom>
          <a:noFill/>
          <a:ln w="9525">
            <a:noFill/>
          </a:ln>
        </p:spPr>
        <p:txBody>
          <a:bodyPr vert="eaVert" anchor="t">
            <a:spAutoFit/>
          </a:bodyPr>
          <a:p>
            <a:pPr lvl="0">
              <a:spcBef>
                <a:spcPct val="50000"/>
              </a:spcBef>
            </a:pPr>
            <a:r>
              <a:rPr lang="en-US" altLang="zh-CN" sz="3200">
                <a:latin typeface="Arial" panose="020B0604020202020204" charset="-116"/>
                <a:ea typeface="宋体" panose="02010600030101010101" pitchFamily="2" charset="-122"/>
              </a:rPr>
              <a:t>1024</a:t>
            </a:r>
            <a:r>
              <a:rPr lang="zh-CN" altLang="en-US" sz="3200">
                <a:latin typeface="Arial" panose="020B0604020202020204" charset="-116"/>
                <a:ea typeface="宋体" panose="02010600030101010101" pitchFamily="2" charset="-122"/>
              </a:rPr>
              <a:t>等分方格</a:t>
            </a:r>
            <a:endParaRPr lang="zh-CN" altLang="en-US" sz="3200">
              <a:latin typeface="Arial" panose="020B0604020202020204" charset="-116"/>
              <a:ea typeface="宋体" panose="02010600030101010101" pitchFamily="2" charset="-122"/>
            </a:endParaRPr>
          </a:p>
        </p:txBody>
      </p:sp>
      <p:sp>
        <p:nvSpPr>
          <p:cNvPr id="103" name="任意多边形 102"/>
          <p:cNvSpPr/>
          <p:nvPr>
            <p:custDataLst>
              <p:tags r:id="rId1"/>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任意多边形 6"/>
          <p:cNvSpPr/>
          <p:nvPr>
            <p:custDataLst>
              <p:tags r:id="rId2"/>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文本框 7"/>
          <p:cNvSpPr txBox="1"/>
          <p:nvPr>
            <p:custDataLst>
              <p:tags r:id="rId3"/>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475"/>
                                        </p:tgtEl>
                                        <p:attrNameLst>
                                          <p:attrName>style.visibility</p:attrName>
                                        </p:attrNameLst>
                                      </p:cBhvr>
                                      <p:to>
                                        <p:strVal val="visible"/>
                                      </p:to>
                                    </p:set>
                                    <p:animEffect transition="in" filter="wipe(right)">
                                      <p:cBhvr>
                                        <p:cTn id="7" dur="20"/>
                                        <p:tgtEl>
                                          <p:spTgt spid="1947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9476"/>
                                        </p:tgtEl>
                                        <p:attrNameLst>
                                          <p:attrName>style.visibility</p:attrName>
                                        </p:attrNameLst>
                                      </p:cBhvr>
                                      <p:to>
                                        <p:strVal val="visible"/>
                                      </p:to>
                                    </p:set>
                                    <p:animEffect transition="in" filter="wipe(right)">
                                      <p:cBhvr>
                                        <p:cTn id="11" dur="20"/>
                                        <p:tgtEl>
                                          <p:spTgt spid="1947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9478"/>
                                        </p:tgtEl>
                                        <p:attrNameLst>
                                          <p:attrName>style.visibility</p:attrName>
                                        </p:attrNameLst>
                                      </p:cBhvr>
                                      <p:to>
                                        <p:strVal val="visible"/>
                                      </p:to>
                                    </p:set>
                                    <p:animEffect transition="in" filter="wipe(up)">
                                      <p:cBhvr>
                                        <p:cTn id="15" dur="20"/>
                                        <p:tgtEl>
                                          <p:spTgt spid="19478"/>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9479"/>
                                        </p:tgtEl>
                                        <p:attrNameLst>
                                          <p:attrName>style.visibility</p:attrName>
                                        </p:attrNameLst>
                                      </p:cBhvr>
                                      <p:to>
                                        <p:strVal val="visible"/>
                                      </p:to>
                                    </p:set>
                                    <p:animEffect transition="in" filter="wipe(right)">
                                      <p:cBhvr>
                                        <p:cTn id="19" dur="20"/>
                                        <p:tgtEl>
                                          <p:spTgt spid="1947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480"/>
                                        </p:tgtEl>
                                        <p:attrNameLst>
                                          <p:attrName>style.visibility</p:attrName>
                                        </p:attrNameLst>
                                      </p:cBhvr>
                                      <p:to>
                                        <p:strVal val="visible"/>
                                      </p:to>
                                    </p:set>
                                    <p:animEffect transition="in" filter="wipe(left)">
                                      <p:cBhvr>
                                        <p:cTn id="23" dur="20"/>
                                        <p:tgtEl>
                                          <p:spTgt spid="1948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9481"/>
                                        </p:tgtEl>
                                        <p:attrNameLst>
                                          <p:attrName>style.visibility</p:attrName>
                                        </p:attrNameLst>
                                      </p:cBhvr>
                                      <p:to>
                                        <p:strVal val="visible"/>
                                      </p:to>
                                    </p:set>
                                    <p:animEffect transition="in" filter="wipe(left)">
                                      <p:cBhvr>
                                        <p:cTn id="27" dur="20"/>
                                        <p:tgtEl>
                                          <p:spTgt spid="1948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9482"/>
                                        </p:tgtEl>
                                        <p:attrNameLst>
                                          <p:attrName>style.visibility</p:attrName>
                                        </p:attrNameLst>
                                      </p:cBhvr>
                                      <p:to>
                                        <p:strVal val="visible"/>
                                      </p:to>
                                    </p:set>
                                    <p:animEffect transition="in" filter="wipe(left)">
                                      <p:cBhvr>
                                        <p:cTn id="31" dur="20"/>
                                        <p:tgtEl>
                                          <p:spTgt spid="1948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9483"/>
                                        </p:tgtEl>
                                        <p:attrNameLst>
                                          <p:attrName>style.visibility</p:attrName>
                                        </p:attrNameLst>
                                      </p:cBhvr>
                                      <p:to>
                                        <p:strVal val="visible"/>
                                      </p:to>
                                    </p:set>
                                    <p:animEffect transition="in" filter="wipe(left)">
                                      <p:cBhvr>
                                        <p:cTn id="35" dur="20"/>
                                        <p:tgtEl>
                                          <p:spTgt spid="19483"/>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19484"/>
                                        </p:tgtEl>
                                        <p:attrNameLst>
                                          <p:attrName>style.visibility</p:attrName>
                                        </p:attrNameLst>
                                      </p:cBhvr>
                                      <p:to>
                                        <p:strVal val="visible"/>
                                      </p:to>
                                    </p:set>
                                    <p:animEffect transition="in" filter="wipe(up)">
                                      <p:cBhvr>
                                        <p:cTn id="39" dur="20"/>
                                        <p:tgtEl>
                                          <p:spTgt spid="19484"/>
                                        </p:tgtEl>
                                      </p:cBhvr>
                                    </p:animEffect>
                                  </p:childTnLst>
                                </p:cTn>
                              </p:par>
                            </p:childTnLst>
                          </p:cTn>
                        </p:par>
                        <p:par>
                          <p:cTn id="40" fill="hold">
                            <p:stCondLst>
                              <p:cond delay="4500"/>
                            </p:stCondLst>
                            <p:childTnLst>
                              <p:par>
                                <p:cTn id="41" presetID="22" presetClass="entr" presetSubtype="2" fill="hold" nodeType="afterEffect">
                                  <p:stCondLst>
                                    <p:cond delay="0"/>
                                  </p:stCondLst>
                                  <p:childTnLst>
                                    <p:set>
                                      <p:cBhvr>
                                        <p:cTn id="42" dur="1" fill="hold">
                                          <p:stCondLst>
                                            <p:cond delay="0"/>
                                          </p:stCondLst>
                                        </p:cTn>
                                        <p:tgtEl>
                                          <p:spTgt spid="19485"/>
                                        </p:tgtEl>
                                        <p:attrNameLst>
                                          <p:attrName>style.visibility</p:attrName>
                                        </p:attrNameLst>
                                      </p:cBhvr>
                                      <p:to>
                                        <p:strVal val="visible"/>
                                      </p:to>
                                    </p:set>
                                    <p:animEffect transition="in" filter="wipe(right)">
                                      <p:cBhvr>
                                        <p:cTn id="43" dur="20"/>
                                        <p:tgtEl>
                                          <p:spTgt spid="19485"/>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19486"/>
                                        </p:tgtEl>
                                        <p:attrNameLst>
                                          <p:attrName>style.visibility</p:attrName>
                                        </p:attrNameLst>
                                      </p:cBhvr>
                                      <p:to>
                                        <p:strVal val="visible"/>
                                      </p:to>
                                    </p:set>
                                    <p:animEffect transition="in" filter="wipe(right)">
                                      <p:cBhvr>
                                        <p:cTn id="47" dur="20"/>
                                        <p:tgtEl>
                                          <p:spTgt spid="19486"/>
                                        </p:tgtEl>
                                      </p:cBhvr>
                                    </p:animEffect>
                                  </p:childTnLst>
                                </p:cTn>
                              </p:par>
                            </p:childTnLst>
                          </p:cTn>
                        </p:par>
                        <p:par>
                          <p:cTn id="48" fill="hold">
                            <p:stCondLst>
                              <p:cond delay="5500"/>
                            </p:stCondLst>
                            <p:childTnLst>
                              <p:par>
                                <p:cTn id="49" presetID="22" presetClass="entr" presetSubtype="2" fill="hold" nodeType="afterEffect">
                                  <p:stCondLst>
                                    <p:cond delay="0"/>
                                  </p:stCondLst>
                                  <p:childTnLst>
                                    <p:set>
                                      <p:cBhvr>
                                        <p:cTn id="50" dur="1" fill="hold">
                                          <p:stCondLst>
                                            <p:cond delay="0"/>
                                          </p:stCondLst>
                                        </p:cTn>
                                        <p:tgtEl>
                                          <p:spTgt spid="19487"/>
                                        </p:tgtEl>
                                        <p:attrNameLst>
                                          <p:attrName>style.visibility</p:attrName>
                                        </p:attrNameLst>
                                      </p:cBhvr>
                                      <p:to>
                                        <p:strVal val="visible"/>
                                      </p:to>
                                    </p:set>
                                    <p:animEffect transition="in" filter="wipe(right)">
                                      <p:cBhvr>
                                        <p:cTn id="51" dur="20"/>
                                        <p:tgtEl>
                                          <p:spTgt spid="19487"/>
                                        </p:tgtEl>
                                      </p:cBhvr>
                                    </p:animEffect>
                                  </p:childTnLst>
                                </p:cTn>
                              </p:par>
                            </p:childTnLst>
                          </p:cTn>
                        </p:par>
                        <p:par>
                          <p:cTn id="52" fill="hold">
                            <p:stCondLst>
                              <p:cond delay="6000"/>
                            </p:stCondLst>
                            <p:childTnLst>
                              <p:par>
                                <p:cTn id="53" presetID="22" presetClass="entr" presetSubtype="2" fill="hold" nodeType="afterEffect">
                                  <p:stCondLst>
                                    <p:cond delay="0"/>
                                  </p:stCondLst>
                                  <p:childTnLst>
                                    <p:set>
                                      <p:cBhvr>
                                        <p:cTn id="54" dur="1" fill="hold">
                                          <p:stCondLst>
                                            <p:cond delay="0"/>
                                          </p:stCondLst>
                                        </p:cTn>
                                        <p:tgtEl>
                                          <p:spTgt spid="19488"/>
                                        </p:tgtEl>
                                        <p:attrNameLst>
                                          <p:attrName>style.visibility</p:attrName>
                                        </p:attrNameLst>
                                      </p:cBhvr>
                                      <p:to>
                                        <p:strVal val="visible"/>
                                      </p:to>
                                    </p:set>
                                    <p:animEffect transition="in" filter="wipe(right)">
                                      <p:cBhvr>
                                        <p:cTn id="55" dur="20"/>
                                        <p:tgtEl>
                                          <p:spTgt spid="19488"/>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19489"/>
                                        </p:tgtEl>
                                        <p:attrNameLst>
                                          <p:attrName>style.visibility</p:attrName>
                                        </p:attrNameLst>
                                      </p:cBhvr>
                                      <p:to>
                                        <p:strVal val="visible"/>
                                      </p:to>
                                    </p:set>
                                    <p:animEffect transition="in" filter="wipe(left)">
                                      <p:cBhvr>
                                        <p:cTn id="59" dur="20"/>
                                        <p:tgtEl>
                                          <p:spTgt spid="19489"/>
                                        </p:tgtEl>
                                      </p:cBhvr>
                                    </p:animEffect>
                                  </p:childTnLst>
                                </p:cTn>
                              </p:par>
                            </p:childTnLst>
                          </p:cTn>
                        </p:par>
                        <p:par>
                          <p:cTn id="60" fill="hold">
                            <p:stCondLst>
                              <p:cond delay="7000"/>
                            </p:stCondLst>
                            <p:childTnLst>
                              <p:par>
                                <p:cTn id="61" presetID="22" presetClass="entr" presetSubtype="1" fill="hold" nodeType="afterEffect">
                                  <p:stCondLst>
                                    <p:cond delay="0"/>
                                  </p:stCondLst>
                                  <p:childTnLst>
                                    <p:set>
                                      <p:cBhvr>
                                        <p:cTn id="62" dur="1" fill="hold">
                                          <p:stCondLst>
                                            <p:cond delay="0"/>
                                          </p:stCondLst>
                                        </p:cTn>
                                        <p:tgtEl>
                                          <p:spTgt spid="19490"/>
                                        </p:tgtEl>
                                        <p:attrNameLst>
                                          <p:attrName>style.visibility</p:attrName>
                                        </p:attrNameLst>
                                      </p:cBhvr>
                                      <p:to>
                                        <p:strVal val="visible"/>
                                      </p:to>
                                    </p:set>
                                    <p:animEffect transition="in" filter="wipe(up)">
                                      <p:cBhvr>
                                        <p:cTn id="63" dur="20"/>
                                        <p:tgtEl>
                                          <p:spTgt spid="19490"/>
                                        </p:tgtEl>
                                      </p:cBhvr>
                                    </p:animEffect>
                                  </p:childTnLst>
                                </p:cTn>
                              </p:par>
                            </p:childTnLst>
                          </p:cTn>
                        </p:par>
                        <p:par>
                          <p:cTn id="64" fill="hold">
                            <p:stCondLst>
                              <p:cond delay="7500"/>
                            </p:stCondLst>
                            <p:childTnLst>
                              <p:par>
                                <p:cTn id="65" presetID="22" presetClass="entr" presetSubtype="2" fill="hold" nodeType="afterEffect">
                                  <p:stCondLst>
                                    <p:cond delay="0"/>
                                  </p:stCondLst>
                                  <p:childTnLst>
                                    <p:set>
                                      <p:cBhvr>
                                        <p:cTn id="66" dur="1" fill="hold">
                                          <p:stCondLst>
                                            <p:cond delay="0"/>
                                          </p:stCondLst>
                                        </p:cTn>
                                        <p:tgtEl>
                                          <p:spTgt spid="19491"/>
                                        </p:tgtEl>
                                        <p:attrNameLst>
                                          <p:attrName>style.visibility</p:attrName>
                                        </p:attrNameLst>
                                      </p:cBhvr>
                                      <p:to>
                                        <p:strVal val="visible"/>
                                      </p:to>
                                    </p:set>
                                    <p:animEffect transition="in" filter="wipe(right)">
                                      <p:cBhvr>
                                        <p:cTn id="67" dur="20"/>
                                        <p:tgtEl>
                                          <p:spTgt spid="19491"/>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19492"/>
                                        </p:tgtEl>
                                        <p:attrNameLst>
                                          <p:attrName>style.visibility</p:attrName>
                                        </p:attrNameLst>
                                      </p:cBhvr>
                                      <p:to>
                                        <p:strVal val="visible"/>
                                      </p:to>
                                    </p:set>
                                    <p:animEffect transition="in" filter="wipe(left)">
                                      <p:cBhvr>
                                        <p:cTn id="71" dur="20"/>
                                        <p:tgtEl>
                                          <p:spTgt spid="19492"/>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19493"/>
                                        </p:tgtEl>
                                        <p:attrNameLst>
                                          <p:attrName>style.visibility</p:attrName>
                                        </p:attrNameLst>
                                      </p:cBhvr>
                                      <p:to>
                                        <p:strVal val="visible"/>
                                      </p:to>
                                    </p:set>
                                    <p:animEffect transition="in" filter="wipe(left)">
                                      <p:cBhvr>
                                        <p:cTn id="75" dur="20"/>
                                        <p:tgtEl>
                                          <p:spTgt spid="19493"/>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19494"/>
                                        </p:tgtEl>
                                        <p:attrNameLst>
                                          <p:attrName>style.visibility</p:attrName>
                                        </p:attrNameLst>
                                      </p:cBhvr>
                                      <p:to>
                                        <p:strVal val="visible"/>
                                      </p:to>
                                    </p:set>
                                    <p:animEffect transition="in" filter="wipe(left)">
                                      <p:cBhvr>
                                        <p:cTn id="79" dur="20"/>
                                        <p:tgtEl>
                                          <p:spTgt spid="19494"/>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19495"/>
                                        </p:tgtEl>
                                        <p:attrNameLst>
                                          <p:attrName>style.visibility</p:attrName>
                                        </p:attrNameLst>
                                      </p:cBhvr>
                                      <p:to>
                                        <p:strVal val="visible"/>
                                      </p:to>
                                    </p:set>
                                    <p:animEffect transition="in" filter="wipe(left)">
                                      <p:cBhvr>
                                        <p:cTn id="83" dur="20"/>
                                        <p:tgtEl>
                                          <p:spTgt spid="19495"/>
                                        </p:tgtEl>
                                      </p:cBhvr>
                                    </p:animEffect>
                                  </p:childTnLst>
                                </p:cTn>
                              </p:par>
                            </p:childTnLst>
                          </p:cTn>
                        </p:par>
                        <p:par>
                          <p:cTn id="84" fill="hold">
                            <p:stCondLst>
                              <p:cond delay="10000"/>
                            </p:stCondLst>
                            <p:childTnLst>
                              <p:par>
                                <p:cTn id="85" presetID="22" presetClass="entr" presetSubtype="8" fill="hold" nodeType="afterEffect">
                                  <p:stCondLst>
                                    <p:cond delay="0"/>
                                  </p:stCondLst>
                                  <p:childTnLst>
                                    <p:set>
                                      <p:cBhvr>
                                        <p:cTn id="86" dur="1" fill="hold">
                                          <p:stCondLst>
                                            <p:cond delay="0"/>
                                          </p:stCondLst>
                                        </p:cTn>
                                        <p:tgtEl>
                                          <p:spTgt spid="19496"/>
                                        </p:tgtEl>
                                        <p:attrNameLst>
                                          <p:attrName>style.visibility</p:attrName>
                                        </p:attrNameLst>
                                      </p:cBhvr>
                                      <p:to>
                                        <p:strVal val="visible"/>
                                      </p:to>
                                    </p:set>
                                    <p:animEffect transition="in" filter="wipe(left)">
                                      <p:cBhvr>
                                        <p:cTn id="87" dur="20"/>
                                        <p:tgtEl>
                                          <p:spTgt spid="19496"/>
                                        </p:tgtEl>
                                      </p:cBhvr>
                                    </p:animEffect>
                                  </p:childTnLst>
                                </p:cTn>
                              </p:par>
                            </p:childTnLst>
                          </p:cTn>
                        </p:par>
                        <p:par>
                          <p:cTn id="88" fill="hold">
                            <p:stCondLst>
                              <p:cond delay="10500"/>
                            </p:stCondLst>
                            <p:childTnLst>
                              <p:par>
                                <p:cTn id="89" presetID="22" presetClass="entr" presetSubtype="2" fill="hold" nodeType="afterEffect">
                                  <p:stCondLst>
                                    <p:cond delay="0"/>
                                  </p:stCondLst>
                                  <p:childTnLst>
                                    <p:set>
                                      <p:cBhvr>
                                        <p:cTn id="90" dur="1" fill="hold">
                                          <p:stCondLst>
                                            <p:cond delay="0"/>
                                          </p:stCondLst>
                                        </p:cTn>
                                        <p:tgtEl>
                                          <p:spTgt spid="19497"/>
                                        </p:tgtEl>
                                        <p:attrNameLst>
                                          <p:attrName>style.visibility</p:attrName>
                                        </p:attrNameLst>
                                      </p:cBhvr>
                                      <p:to>
                                        <p:strVal val="visible"/>
                                      </p:to>
                                    </p:set>
                                    <p:animEffect transition="in" filter="wipe(right)">
                                      <p:cBhvr>
                                        <p:cTn id="91" dur="20"/>
                                        <p:tgtEl>
                                          <p:spTgt spid="19497"/>
                                        </p:tgtEl>
                                      </p:cBhvr>
                                    </p:animEffect>
                                  </p:childTnLst>
                                </p:cTn>
                              </p:par>
                            </p:childTnLst>
                          </p:cTn>
                        </p:par>
                        <p:par>
                          <p:cTn id="92" fill="hold">
                            <p:stCondLst>
                              <p:cond delay="11000"/>
                            </p:stCondLst>
                            <p:childTnLst>
                              <p:par>
                                <p:cTn id="93" presetID="22" presetClass="entr" presetSubtype="4" fill="hold" nodeType="afterEffect">
                                  <p:stCondLst>
                                    <p:cond delay="0"/>
                                  </p:stCondLst>
                                  <p:childTnLst>
                                    <p:set>
                                      <p:cBhvr>
                                        <p:cTn id="94" dur="1" fill="hold">
                                          <p:stCondLst>
                                            <p:cond delay="0"/>
                                          </p:stCondLst>
                                        </p:cTn>
                                        <p:tgtEl>
                                          <p:spTgt spid="19498"/>
                                        </p:tgtEl>
                                        <p:attrNameLst>
                                          <p:attrName>style.visibility</p:attrName>
                                        </p:attrNameLst>
                                      </p:cBhvr>
                                      <p:to>
                                        <p:strVal val="visible"/>
                                      </p:to>
                                    </p:set>
                                    <p:animEffect transition="in" filter="wipe(down)">
                                      <p:cBhvr>
                                        <p:cTn id="95" dur="20"/>
                                        <p:tgtEl>
                                          <p:spTgt spid="19498"/>
                                        </p:tgtEl>
                                      </p:cBhvr>
                                    </p:animEffect>
                                  </p:childTnLst>
                                </p:cTn>
                              </p:par>
                            </p:childTnLst>
                          </p:cTn>
                        </p:par>
                        <p:par>
                          <p:cTn id="96" fill="hold">
                            <p:stCondLst>
                              <p:cond delay="11500"/>
                            </p:stCondLst>
                            <p:childTnLst>
                              <p:par>
                                <p:cTn id="97" presetID="22" presetClass="entr" presetSubtype="8" fill="hold" nodeType="afterEffect">
                                  <p:stCondLst>
                                    <p:cond delay="0"/>
                                  </p:stCondLst>
                                  <p:childTnLst>
                                    <p:set>
                                      <p:cBhvr>
                                        <p:cTn id="98" dur="1" fill="hold">
                                          <p:stCondLst>
                                            <p:cond delay="0"/>
                                          </p:stCondLst>
                                        </p:cTn>
                                        <p:tgtEl>
                                          <p:spTgt spid="19499"/>
                                        </p:tgtEl>
                                        <p:attrNameLst>
                                          <p:attrName>style.visibility</p:attrName>
                                        </p:attrNameLst>
                                      </p:cBhvr>
                                      <p:to>
                                        <p:strVal val="visible"/>
                                      </p:to>
                                    </p:set>
                                    <p:animEffect transition="in" filter="wipe(left)">
                                      <p:cBhvr>
                                        <p:cTn id="99" dur="20"/>
                                        <p:tgtEl>
                                          <p:spTgt spid="19499"/>
                                        </p:tgtEl>
                                      </p:cBhvr>
                                    </p:animEffect>
                                  </p:childTnLst>
                                </p:cTn>
                              </p:par>
                            </p:childTnLst>
                          </p:cTn>
                        </p:par>
                        <p:par>
                          <p:cTn id="100" fill="hold">
                            <p:stCondLst>
                              <p:cond delay="12000"/>
                            </p:stCondLst>
                            <p:childTnLst>
                              <p:par>
                                <p:cTn id="101" presetID="22" presetClass="entr" presetSubtype="8" fill="hold" nodeType="afterEffect">
                                  <p:stCondLst>
                                    <p:cond delay="0"/>
                                  </p:stCondLst>
                                  <p:childTnLst>
                                    <p:set>
                                      <p:cBhvr>
                                        <p:cTn id="102" dur="1" fill="hold">
                                          <p:stCondLst>
                                            <p:cond delay="0"/>
                                          </p:stCondLst>
                                        </p:cTn>
                                        <p:tgtEl>
                                          <p:spTgt spid="19500"/>
                                        </p:tgtEl>
                                        <p:attrNameLst>
                                          <p:attrName>style.visibility</p:attrName>
                                        </p:attrNameLst>
                                      </p:cBhvr>
                                      <p:to>
                                        <p:strVal val="visible"/>
                                      </p:to>
                                    </p:set>
                                    <p:animEffect transition="in" filter="wipe(left)">
                                      <p:cBhvr>
                                        <p:cTn id="103" dur="20"/>
                                        <p:tgtEl>
                                          <p:spTgt spid="19500"/>
                                        </p:tgtEl>
                                      </p:cBhvr>
                                    </p:animEffect>
                                  </p:childTnLst>
                                </p:cTn>
                              </p:par>
                            </p:childTnLst>
                          </p:cTn>
                        </p:par>
                        <p:par>
                          <p:cTn id="104" fill="hold">
                            <p:stCondLst>
                              <p:cond delay="12500"/>
                            </p:stCondLst>
                            <p:childTnLst>
                              <p:par>
                                <p:cTn id="105" presetID="22" presetClass="entr" presetSubtype="8" fill="hold" nodeType="afterEffect">
                                  <p:stCondLst>
                                    <p:cond delay="0"/>
                                  </p:stCondLst>
                                  <p:childTnLst>
                                    <p:set>
                                      <p:cBhvr>
                                        <p:cTn id="106" dur="1" fill="hold">
                                          <p:stCondLst>
                                            <p:cond delay="0"/>
                                          </p:stCondLst>
                                        </p:cTn>
                                        <p:tgtEl>
                                          <p:spTgt spid="19501"/>
                                        </p:tgtEl>
                                        <p:attrNameLst>
                                          <p:attrName>style.visibility</p:attrName>
                                        </p:attrNameLst>
                                      </p:cBhvr>
                                      <p:to>
                                        <p:strVal val="visible"/>
                                      </p:to>
                                    </p:set>
                                    <p:animEffect transition="in" filter="wipe(left)">
                                      <p:cBhvr>
                                        <p:cTn id="107" dur="20"/>
                                        <p:tgtEl>
                                          <p:spTgt spid="19501"/>
                                        </p:tgtEl>
                                      </p:cBhvr>
                                    </p:animEffect>
                                  </p:childTnLst>
                                </p:cTn>
                              </p:par>
                            </p:childTnLst>
                          </p:cTn>
                        </p:par>
                        <p:par>
                          <p:cTn id="108" fill="hold">
                            <p:stCondLst>
                              <p:cond delay="13000"/>
                            </p:stCondLst>
                            <p:childTnLst>
                              <p:par>
                                <p:cTn id="109" presetID="22" presetClass="entr" presetSubtype="1" fill="hold" nodeType="afterEffect">
                                  <p:stCondLst>
                                    <p:cond delay="0"/>
                                  </p:stCondLst>
                                  <p:childTnLst>
                                    <p:set>
                                      <p:cBhvr>
                                        <p:cTn id="110" dur="1" fill="hold">
                                          <p:stCondLst>
                                            <p:cond delay="0"/>
                                          </p:stCondLst>
                                        </p:cTn>
                                        <p:tgtEl>
                                          <p:spTgt spid="19502"/>
                                        </p:tgtEl>
                                        <p:attrNameLst>
                                          <p:attrName>style.visibility</p:attrName>
                                        </p:attrNameLst>
                                      </p:cBhvr>
                                      <p:to>
                                        <p:strVal val="visible"/>
                                      </p:to>
                                    </p:set>
                                    <p:animEffect transition="in" filter="wipe(up)">
                                      <p:cBhvr>
                                        <p:cTn id="111" dur="20"/>
                                        <p:tgtEl>
                                          <p:spTgt spid="19502"/>
                                        </p:tgtEl>
                                      </p:cBhvr>
                                    </p:animEffect>
                                  </p:childTnLst>
                                </p:cTn>
                              </p:par>
                            </p:childTnLst>
                          </p:cTn>
                        </p:par>
                        <p:par>
                          <p:cTn id="112" fill="hold">
                            <p:stCondLst>
                              <p:cond delay="13500"/>
                            </p:stCondLst>
                            <p:childTnLst>
                              <p:par>
                                <p:cTn id="113" presetID="22" presetClass="entr" presetSubtype="2" fill="hold" nodeType="afterEffect">
                                  <p:stCondLst>
                                    <p:cond delay="0"/>
                                  </p:stCondLst>
                                  <p:childTnLst>
                                    <p:set>
                                      <p:cBhvr>
                                        <p:cTn id="114" dur="1" fill="hold">
                                          <p:stCondLst>
                                            <p:cond delay="0"/>
                                          </p:stCondLst>
                                        </p:cTn>
                                        <p:tgtEl>
                                          <p:spTgt spid="19503"/>
                                        </p:tgtEl>
                                        <p:attrNameLst>
                                          <p:attrName>style.visibility</p:attrName>
                                        </p:attrNameLst>
                                      </p:cBhvr>
                                      <p:to>
                                        <p:strVal val="visible"/>
                                      </p:to>
                                    </p:set>
                                    <p:animEffect transition="in" filter="wipe(right)">
                                      <p:cBhvr>
                                        <p:cTn id="115" dur="20"/>
                                        <p:tgtEl>
                                          <p:spTgt spid="19503"/>
                                        </p:tgtEl>
                                      </p:cBhvr>
                                    </p:animEffect>
                                  </p:childTnLst>
                                </p:cTn>
                              </p:par>
                            </p:childTnLst>
                          </p:cTn>
                        </p:par>
                        <p:par>
                          <p:cTn id="116" fill="hold">
                            <p:stCondLst>
                              <p:cond delay="14000"/>
                            </p:stCondLst>
                            <p:childTnLst>
                              <p:par>
                                <p:cTn id="117" presetID="22" presetClass="entr" presetSubtype="8" fill="hold" nodeType="afterEffect">
                                  <p:stCondLst>
                                    <p:cond delay="0"/>
                                  </p:stCondLst>
                                  <p:childTnLst>
                                    <p:set>
                                      <p:cBhvr>
                                        <p:cTn id="118" dur="1" fill="hold">
                                          <p:stCondLst>
                                            <p:cond delay="0"/>
                                          </p:stCondLst>
                                        </p:cTn>
                                        <p:tgtEl>
                                          <p:spTgt spid="19504"/>
                                        </p:tgtEl>
                                        <p:attrNameLst>
                                          <p:attrName>style.visibility</p:attrName>
                                        </p:attrNameLst>
                                      </p:cBhvr>
                                      <p:to>
                                        <p:strVal val="visible"/>
                                      </p:to>
                                    </p:set>
                                    <p:animEffect transition="in" filter="wipe(left)">
                                      <p:cBhvr>
                                        <p:cTn id="119" dur="20"/>
                                        <p:tgtEl>
                                          <p:spTgt spid="19504"/>
                                        </p:tgtEl>
                                      </p:cBhvr>
                                    </p:animEffect>
                                  </p:childTnLst>
                                </p:cTn>
                              </p:par>
                            </p:childTnLst>
                          </p:cTn>
                        </p:par>
                        <p:par>
                          <p:cTn id="120" fill="hold">
                            <p:stCondLst>
                              <p:cond delay="14500"/>
                            </p:stCondLst>
                            <p:childTnLst>
                              <p:par>
                                <p:cTn id="121" presetID="22" presetClass="entr" presetSubtype="8" fill="hold" nodeType="afterEffect">
                                  <p:stCondLst>
                                    <p:cond delay="0"/>
                                  </p:stCondLst>
                                  <p:childTnLst>
                                    <p:set>
                                      <p:cBhvr>
                                        <p:cTn id="122" dur="1" fill="hold">
                                          <p:stCondLst>
                                            <p:cond delay="0"/>
                                          </p:stCondLst>
                                        </p:cTn>
                                        <p:tgtEl>
                                          <p:spTgt spid="19505"/>
                                        </p:tgtEl>
                                        <p:attrNameLst>
                                          <p:attrName>style.visibility</p:attrName>
                                        </p:attrNameLst>
                                      </p:cBhvr>
                                      <p:to>
                                        <p:strVal val="visible"/>
                                      </p:to>
                                    </p:set>
                                    <p:animEffect transition="in" filter="wipe(left)">
                                      <p:cBhvr>
                                        <p:cTn id="123" dur="20"/>
                                        <p:tgtEl>
                                          <p:spTgt spid="19505"/>
                                        </p:tgtEl>
                                      </p:cBhvr>
                                    </p:animEffect>
                                  </p:childTnLst>
                                </p:cTn>
                              </p:par>
                            </p:childTnLst>
                          </p:cTn>
                        </p:par>
                        <p:par>
                          <p:cTn id="124" fill="hold">
                            <p:stCondLst>
                              <p:cond delay="15000"/>
                            </p:stCondLst>
                            <p:childTnLst>
                              <p:par>
                                <p:cTn id="125" presetID="22" presetClass="entr" presetSubtype="8" fill="hold" nodeType="afterEffect">
                                  <p:stCondLst>
                                    <p:cond delay="0"/>
                                  </p:stCondLst>
                                  <p:childTnLst>
                                    <p:set>
                                      <p:cBhvr>
                                        <p:cTn id="126" dur="1" fill="hold">
                                          <p:stCondLst>
                                            <p:cond delay="0"/>
                                          </p:stCondLst>
                                        </p:cTn>
                                        <p:tgtEl>
                                          <p:spTgt spid="19506"/>
                                        </p:tgtEl>
                                        <p:attrNameLst>
                                          <p:attrName>style.visibility</p:attrName>
                                        </p:attrNameLst>
                                      </p:cBhvr>
                                      <p:to>
                                        <p:strVal val="visible"/>
                                      </p:to>
                                    </p:set>
                                    <p:animEffect transition="in" filter="wipe(left)">
                                      <p:cBhvr>
                                        <p:cTn id="127" dur="20"/>
                                        <p:tgtEl>
                                          <p:spTgt spid="19506"/>
                                        </p:tgtEl>
                                      </p:cBhvr>
                                    </p:animEffect>
                                  </p:childTnLst>
                                </p:cTn>
                              </p:par>
                            </p:childTnLst>
                          </p:cTn>
                        </p:par>
                        <p:par>
                          <p:cTn id="128" fill="hold">
                            <p:stCondLst>
                              <p:cond delay="15500"/>
                            </p:stCondLst>
                            <p:childTnLst>
                              <p:par>
                                <p:cTn id="129" presetID="22" presetClass="entr" presetSubtype="8" fill="hold" nodeType="afterEffect">
                                  <p:stCondLst>
                                    <p:cond delay="0"/>
                                  </p:stCondLst>
                                  <p:childTnLst>
                                    <p:set>
                                      <p:cBhvr>
                                        <p:cTn id="130" dur="1" fill="hold">
                                          <p:stCondLst>
                                            <p:cond delay="0"/>
                                          </p:stCondLst>
                                        </p:cTn>
                                        <p:tgtEl>
                                          <p:spTgt spid="19507"/>
                                        </p:tgtEl>
                                        <p:attrNameLst>
                                          <p:attrName>style.visibility</p:attrName>
                                        </p:attrNameLst>
                                      </p:cBhvr>
                                      <p:to>
                                        <p:strVal val="visible"/>
                                      </p:to>
                                    </p:set>
                                    <p:animEffect transition="in" filter="wipe(left)">
                                      <p:cBhvr>
                                        <p:cTn id="131" dur="20"/>
                                        <p:tgtEl>
                                          <p:spTgt spid="19507"/>
                                        </p:tgtEl>
                                      </p:cBhvr>
                                    </p:animEffect>
                                  </p:childTnLst>
                                </p:cTn>
                              </p:par>
                            </p:childTnLst>
                          </p:cTn>
                        </p:par>
                        <p:par>
                          <p:cTn id="132" fill="hold">
                            <p:stCondLst>
                              <p:cond delay="16000"/>
                            </p:stCondLst>
                            <p:childTnLst>
                              <p:par>
                                <p:cTn id="133" presetID="22" presetClass="entr" presetSubtype="8" fill="hold" nodeType="afterEffect">
                                  <p:stCondLst>
                                    <p:cond delay="0"/>
                                  </p:stCondLst>
                                  <p:childTnLst>
                                    <p:set>
                                      <p:cBhvr>
                                        <p:cTn id="134" dur="1" fill="hold">
                                          <p:stCondLst>
                                            <p:cond delay="0"/>
                                          </p:stCondLst>
                                        </p:cTn>
                                        <p:tgtEl>
                                          <p:spTgt spid="19508"/>
                                        </p:tgtEl>
                                        <p:attrNameLst>
                                          <p:attrName>style.visibility</p:attrName>
                                        </p:attrNameLst>
                                      </p:cBhvr>
                                      <p:to>
                                        <p:strVal val="visible"/>
                                      </p:to>
                                    </p:set>
                                    <p:animEffect transition="in" filter="wipe(left)">
                                      <p:cBhvr>
                                        <p:cTn id="135" dur="20"/>
                                        <p:tgtEl>
                                          <p:spTgt spid="19508"/>
                                        </p:tgtEl>
                                      </p:cBhvr>
                                    </p:animEffect>
                                  </p:childTnLst>
                                </p:cTn>
                              </p:par>
                            </p:childTnLst>
                          </p:cTn>
                        </p:par>
                        <p:par>
                          <p:cTn id="136" fill="hold">
                            <p:stCondLst>
                              <p:cond delay="16500"/>
                            </p:stCondLst>
                            <p:childTnLst>
                              <p:par>
                                <p:cTn id="137" presetID="22" presetClass="entr" presetSubtype="8" fill="hold" nodeType="afterEffect">
                                  <p:stCondLst>
                                    <p:cond delay="0"/>
                                  </p:stCondLst>
                                  <p:childTnLst>
                                    <p:set>
                                      <p:cBhvr>
                                        <p:cTn id="138" dur="1" fill="hold">
                                          <p:stCondLst>
                                            <p:cond delay="0"/>
                                          </p:stCondLst>
                                        </p:cTn>
                                        <p:tgtEl>
                                          <p:spTgt spid="19683"/>
                                        </p:tgtEl>
                                        <p:attrNameLst>
                                          <p:attrName>style.visibility</p:attrName>
                                        </p:attrNameLst>
                                      </p:cBhvr>
                                      <p:to>
                                        <p:strVal val="visible"/>
                                      </p:to>
                                    </p:set>
                                    <p:animEffect transition="in" filter="wipe(left)">
                                      <p:cBhvr>
                                        <p:cTn id="139" dur="20"/>
                                        <p:tgtEl>
                                          <p:spTgt spid="19683"/>
                                        </p:tgtEl>
                                      </p:cBhvr>
                                    </p:animEffect>
                                  </p:childTnLst>
                                </p:cTn>
                              </p:par>
                            </p:childTnLst>
                          </p:cTn>
                        </p:par>
                        <p:par>
                          <p:cTn id="140" fill="hold">
                            <p:stCondLst>
                              <p:cond delay="17000"/>
                            </p:stCondLst>
                            <p:childTnLst>
                              <p:par>
                                <p:cTn id="141" presetID="22" presetClass="entr" presetSubtype="8" fill="hold" nodeType="afterEffect">
                                  <p:stCondLst>
                                    <p:cond delay="0"/>
                                  </p:stCondLst>
                                  <p:childTnLst>
                                    <p:set>
                                      <p:cBhvr>
                                        <p:cTn id="142" dur="1" fill="hold">
                                          <p:stCondLst>
                                            <p:cond delay="0"/>
                                          </p:stCondLst>
                                        </p:cTn>
                                        <p:tgtEl>
                                          <p:spTgt spid="19684"/>
                                        </p:tgtEl>
                                        <p:attrNameLst>
                                          <p:attrName>style.visibility</p:attrName>
                                        </p:attrNameLst>
                                      </p:cBhvr>
                                      <p:to>
                                        <p:strVal val="visible"/>
                                      </p:to>
                                    </p:set>
                                    <p:animEffect transition="in" filter="wipe(left)">
                                      <p:cBhvr>
                                        <p:cTn id="143" dur="20"/>
                                        <p:tgtEl>
                                          <p:spTgt spid="19684"/>
                                        </p:tgtEl>
                                      </p:cBhvr>
                                    </p:animEffect>
                                  </p:childTnLst>
                                </p:cTn>
                              </p:par>
                            </p:childTnLst>
                          </p:cTn>
                        </p:par>
                        <p:par>
                          <p:cTn id="144" fill="hold">
                            <p:stCondLst>
                              <p:cond delay="17500"/>
                            </p:stCondLst>
                            <p:childTnLst>
                              <p:par>
                                <p:cTn id="145" presetID="22" presetClass="entr" presetSubtype="8" fill="hold" nodeType="afterEffect">
                                  <p:stCondLst>
                                    <p:cond delay="0"/>
                                  </p:stCondLst>
                                  <p:childTnLst>
                                    <p:set>
                                      <p:cBhvr>
                                        <p:cTn id="146" dur="1" fill="hold">
                                          <p:stCondLst>
                                            <p:cond delay="0"/>
                                          </p:stCondLst>
                                        </p:cTn>
                                        <p:tgtEl>
                                          <p:spTgt spid="19685"/>
                                        </p:tgtEl>
                                        <p:attrNameLst>
                                          <p:attrName>style.visibility</p:attrName>
                                        </p:attrNameLst>
                                      </p:cBhvr>
                                      <p:to>
                                        <p:strVal val="visible"/>
                                      </p:to>
                                    </p:set>
                                    <p:animEffect transition="in" filter="wipe(left)">
                                      <p:cBhvr>
                                        <p:cTn id="147" dur="20"/>
                                        <p:tgtEl>
                                          <p:spTgt spid="19685"/>
                                        </p:tgtEl>
                                      </p:cBhvr>
                                    </p:animEffect>
                                  </p:childTnLst>
                                </p:cTn>
                              </p:par>
                            </p:childTnLst>
                          </p:cTn>
                        </p:par>
                        <p:par>
                          <p:cTn id="148" fill="hold">
                            <p:stCondLst>
                              <p:cond delay="18000"/>
                            </p:stCondLst>
                            <p:childTnLst>
                              <p:par>
                                <p:cTn id="149" presetID="22" presetClass="entr" presetSubtype="8" fill="hold" nodeType="afterEffect">
                                  <p:stCondLst>
                                    <p:cond delay="0"/>
                                  </p:stCondLst>
                                  <p:childTnLst>
                                    <p:set>
                                      <p:cBhvr>
                                        <p:cTn id="150" dur="1" fill="hold">
                                          <p:stCondLst>
                                            <p:cond delay="0"/>
                                          </p:stCondLst>
                                        </p:cTn>
                                        <p:tgtEl>
                                          <p:spTgt spid="19686"/>
                                        </p:tgtEl>
                                        <p:attrNameLst>
                                          <p:attrName>style.visibility</p:attrName>
                                        </p:attrNameLst>
                                      </p:cBhvr>
                                      <p:to>
                                        <p:strVal val="visible"/>
                                      </p:to>
                                    </p:set>
                                    <p:animEffect transition="in" filter="wipe(left)">
                                      <p:cBhvr>
                                        <p:cTn id="151" dur="20"/>
                                        <p:tgtEl>
                                          <p:spTgt spid="19686"/>
                                        </p:tgtEl>
                                      </p:cBhvr>
                                    </p:animEffect>
                                  </p:childTnLst>
                                </p:cTn>
                              </p:par>
                            </p:childTnLst>
                          </p:cTn>
                        </p:par>
                        <p:par>
                          <p:cTn id="152" fill="hold">
                            <p:stCondLst>
                              <p:cond delay="18500"/>
                            </p:stCondLst>
                            <p:childTnLst>
                              <p:par>
                                <p:cTn id="153" presetID="22" presetClass="entr" presetSubtype="8" fill="hold" nodeType="afterEffect">
                                  <p:stCondLst>
                                    <p:cond delay="0"/>
                                  </p:stCondLst>
                                  <p:childTnLst>
                                    <p:set>
                                      <p:cBhvr>
                                        <p:cTn id="154" dur="1" fill="hold">
                                          <p:stCondLst>
                                            <p:cond delay="0"/>
                                          </p:stCondLst>
                                        </p:cTn>
                                        <p:tgtEl>
                                          <p:spTgt spid="19687"/>
                                        </p:tgtEl>
                                        <p:attrNameLst>
                                          <p:attrName>style.visibility</p:attrName>
                                        </p:attrNameLst>
                                      </p:cBhvr>
                                      <p:to>
                                        <p:strVal val="visible"/>
                                      </p:to>
                                    </p:set>
                                    <p:animEffect transition="in" filter="wipe(left)">
                                      <p:cBhvr>
                                        <p:cTn id="155" dur="20"/>
                                        <p:tgtEl>
                                          <p:spTgt spid="19687"/>
                                        </p:tgtEl>
                                      </p:cBhvr>
                                    </p:animEffect>
                                  </p:childTnLst>
                                </p:cTn>
                              </p:par>
                            </p:childTnLst>
                          </p:cTn>
                        </p:par>
                        <p:par>
                          <p:cTn id="156" fill="hold">
                            <p:stCondLst>
                              <p:cond delay="19000"/>
                            </p:stCondLst>
                            <p:childTnLst>
                              <p:par>
                                <p:cTn id="157" presetID="22" presetClass="entr" presetSubtype="8" fill="hold" nodeType="afterEffect">
                                  <p:stCondLst>
                                    <p:cond delay="0"/>
                                  </p:stCondLst>
                                  <p:childTnLst>
                                    <p:set>
                                      <p:cBhvr>
                                        <p:cTn id="158" dur="1" fill="hold">
                                          <p:stCondLst>
                                            <p:cond delay="0"/>
                                          </p:stCondLst>
                                        </p:cTn>
                                        <p:tgtEl>
                                          <p:spTgt spid="19688"/>
                                        </p:tgtEl>
                                        <p:attrNameLst>
                                          <p:attrName>style.visibility</p:attrName>
                                        </p:attrNameLst>
                                      </p:cBhvr>
                                      <p:to>
                                        <p:strVal val="visible"/>
                                      </p:to>
                                    </p:set>
                                    <p:animEffect transition="in" filter="wipe(left)">
                                      <p:cBhvr>
                                        <p:cTn id="159" dur="20"/>
                                        <p:tgtEl>
                                          <p:spTgt spid="19688"/>
                                        </p:tgtEl>
                                      </p:cBhvr>
                                    </p:animEffect>
                                  </p:childTnLst>
                                </p:cTn>
                              </p:par>
                            </p:childTnLst>
                          </p:cTn>
                        </p:par>
                        <p:par>
                          <p:cTn id="160" fill="hold">
                            <p:stCondLst>
                              <p:cond delay="19500"/>
                            </p:stCondLst>
                            <p:childTnLst>
                              <p:par>
                                <p:cTn id="161" presetID="22" presetClass="entr" presetSubtype="8" fill="hold" nodeType="afterEffect">
                                  <p:stCondLst>
                                    <p:cond delay="0"/>
                                  </p:stCondLst>
                                  <p:childTnLst>
                                    <p:set>
                                      <p:cBhvr>
                                        <p:cTn id="162" dur="1" fill="hold">
                                          <p:stCondLst>
                                            <p:cond delay="0"/>
                                          </p:stCondLst>
                                        </p:cTn>
                                        <p:tgtEl>
                                          <p:spTgt spid="19689"/>
                                        </p:tgtEl>
                                        <p:attrNameLst>
                                          <p:attrName>style.visibility</p:attrName>
                                        </p:attrNameLst>
                                      </p:cBhvr>
                                      <p:to>
                                        <p:strVal val="visible"/>
                                      </p:to>
                                    </p:set>
                                    <p:animEffect transition="in" filter="wipe(left)">
                                      <p:cBhvr>
                                        <p:cTn id="163" dur="20"/>
                                        <p:tgtEl>
                                          <p:spTgt spid="19689"/>
                                        </p:tgtEl>
                                      </p:cBhvr>
                                    </p:animEffect>
                                  </p:childTnLst>
                                </p:cTn>
                              </p:par>
                            </p:childTnLst>
                          </p:cTn>
                        </p:par>
                        <p:par>
                          <p:cTn id="164" fill="hold">
                            <p:stCondLst>
                              <p:cond delay="20000"/>
                            </p:stCondLst>
                            <p:childTnLst>
                              <p:par>
                                <p:cTn id="165" presetID="22" presetClass="entr" presetSubtype="8" fill="hold" nodeType="afterEffect">
                                  <p:stCondLst>
                                    <p:cond delay="0"/>
                                  </p:stCondLst>
                                  <p:childTnLst>
                                    <p:set>
                                      <p:cBhvr>
                                        <p:cTn id="166" dur="1" fill="hold">
                                          <p:stCondLst>
                                            <p:cond delay="0"/>
                                          </p:stCondLst>
                                        </p:cTn>
                                        <p:tgtEl>
                                          <p:spTgt spid="19690"/>
                                        </p:tgtEl>
                                        <p:attrNameLst>
                                          <p:attrName>style.visibility</p:attrName>
                                        </p:attrNameLst>
                                      </p:cBhvr>
                                      <p:to>
                                        <p:strVal val="visible"/>
                                      </p:to>
                                    </p:set>
                                    <p:animEffect transition="in" filter="wipe(left)">
                                      <p:cBhvr>
                                        <p:cTn id="167" dur="20"/>
                                        <p:tgtEl>
                                          <p:spTgt spid="19690"/>
                                        </p:tgtEl>
                                      </p:cBhvr>
                                    </p:animEffect>
                                  </p:childTnLst>
                                </p:cTn>
                              </p:par>
                            </p:childTnLst>
                          </p:cTn>
                        </p:par>
                        <p:par>
                          <p:cTn id="168" fill="hold">
                            <p:stCondLst>
                              <p:cond delay="20500"/>
                            </p:stCondLst>
                            <p:childTnLst>
                              <p:par>
                                <p:cTn id="169" presetID="22" presetClass="entr" presetSubtype="8" fill="hold" nodeType="afterEffect">
                                  <p:stCondLst>
                                    <p:cond delay="0"/>
                                  </p:stCondLst>
                                  <p:childTnLst>
                                    <p:set>
                                      <p:cBhvr>
                                        <p:cTn id="170" dur="1" fill="hold">
                                          <p:stCondLst>
                                            <p:cond delay="0"/>
                                          </p:stCondLst>
                                        </p:cTn>
                                        <p:tgtEl>
                                          <p:spTgt spid="19691"/>
                                        </p:tgtEl>
                                        <p:attrNameLst>
                                          <p:attrName>style.visibility</p:attrName>
                                        </p:attrNameLst>
                                      </p:cBhvr>
                                      <p:to>
                                        <p:strVal val="visible"/>
                                      </p:to>
                                    </p:set>
                                    <p:animEffect transition="in" filter="wipe(left)">
                                      <p:cBhvr>
                                        <p:cTn id="171" dur="20"/>
                                        <p:tgtEl>
                                          <p:spTgt spid="19691"/>
                                        </p:tgtEl>
                                      </p:cBhvr>
                                    </p:animEffect>
                                  </p:childTnLst>
                                </p:cTn>
                              </p:par>
                            </p:childTnLst>
                          </p:cTn>
                        </p:par>
                        <p:par>
                          <p:cTn id="172" fill="hold">
                            <p:stCondLst>
                              <p:cond delay="21000"/>
                            </p:stCondLst>
                            <p:childTnLst>
                              <p:par>
                                <p:cTn id="173" presetID="22" presetClass="entr" presetSubtype="8" fill="hold" nodeType="afterEffect">
                                  <p:stCondLst>
                                    <p:cond delay="0"/>
                                  </p:stCondLst>
                                  <p:childTnLst>
                                    <p:set>
                                      <p:cBhvr>
                                        <p:cTn id="174" dur="1" fill="hold">
                                          <p:stCondLst>
                                            <p:cond delay="0"/>
                                          </p:stCondLst>
                                        </p:cTn>
                                        <p:tgtEl>
                                          <p:spTgt spid="19692"/>
                                        </p:tgtEl>
                                        <p:attrNameLst>
                                          <p:attrName>style.visibility</p:attrName>
                                        </p:attrNameLst>
                                      </p:cBhvr>
                                      <p:to>
                                        <p:strVal val="visible"/>
                                      </p:to>
                                    </p:set>
                                    <p:animEffect transition="in" filter="wipe(left)">
                                      <p:cBhvr>
                                        <p:cTn id="175" dur="20"/>
                                        <p:tgtEl>
                                          <p:spTgt spid="19692"/>
                                        </p:tgtEl>
                                      </p:cBhvr>
                                    </p:animEffect>
                                  </p:childTnLst>
                                </p:cTn>
                              </p:par>
                            </p:childTnLst>
                          </p:cTn>
                        </p:par>
                        <p:par>
                          <p:cTn id="176" fill="hold">
                            <p:stCondLst>
                              <p:cond delay="21500"/>
                            </p:stCondLst>
                            <p:childTnLst>
                              <p:par>
                                <p:cTn id="177" presetID="22" presetClass="entr" presetSubtype="8" fill="hold" nodeType="afterEffect">
                                  <p:stCondLst>
                                    <p:cond delay="0"/>
                                  </p:stCondLst>
                                  <p:childTnLst>
                                    <p:set>
                                      <p:cBhvr>
                                        <p:cTn id="178" dur="1" fill="hold">
                                          <p:stCondLst>
                                            <p:cond delay="0"/>
                                          </p:stCondLst>
                                        </p:cTn>
                                        <p:tgtEl>
                                          <p:spTgt spid="19693"/>
                                        </p:tgtEl>
                                        <p:attrNameLst>
                                          <p:attrName>style.visibility</p:attrName>
                                        </p:attrNameLst>
                                      </p:cBhvr>
                                      <p:to>
                                        <p:strVal val="visible"/>
                                      </p:to>
                                    </p:set>
                                    <p:animEffect transition="in" filter="wipe(left)">
                                      <p:cBhvr>
                                        <p:cTn id="179" dur="20"/>
                                        <p:tgtEl>
                                          <p:spTgt spid="19693"/>
                                        </p:tgtEl>
                                      </p:cBhvr>
                                    </p:animEffect>
                                  </p:childTnLst>
                                </p:cTn>
                              </p:par>
                            </p:childTnLst>
                          </p:cTn>
                        </p:par>
                        <p:par>
                          <p:cTn id="180" fill="hold">
                            <p:stCondLst>
                              <p:cond delay="22000"/>
                            </p:stCondLst>
                            <p:childTnLst>
                              <p:par>
                                <p:cTn id="181" presetID="22" presetClass="entr" presetSubtype="8" fill="hold" nodeType="afterEffect">
                                  <p:stCondLst>
                                    <p:cond delay="0"/>
                                  </p:stCondLst>
                                  <p:childTnLst>
                                    <p:set>
                                      <p:cBhvr>
                                        <p:cTn id="182" dur="1" fill="hold">
                                          <p:stCondLst>
                                            <p:cond delay="0"/>
                                          </p:stCondLst>
                                        </p:cTn>
                                        <p:tgtEl>
                                          <p:spTgt spid="19694"/>
                                        </p:tgtEl>
                                        <p:attrNameLst>
                                          <p:attrName>style.visibility</p:attrName>
                                        </p:attrNameLst>
                                      </p:cBhvr>
                                      <p:to>
                                        <p:strVal val="visible"/>
                                      </p:to>
                                    </p:set>
                                    <p:animEffect transition="in" filter="wipe(left)">
                                      <p:cBhvr>
                                        <p:cTn id="183" dur="20"/>
                                        <p:tgtEl>
                                          <p:spTgt spid="19694"/>
                                        </p:tgtEl>
                                      </p:cBhvr>
                                    </p:animEffect>
                                  </p:childTnLst>
                                </p:cTn>
                              </p:par>
                            </p:childTnLst>
                          </p:cTn>
                        </p:par>
                        <p:par>
                          <p:cTn id="184" fill="hold">
                            <p:stCondLst>
                              <p:cond delay="22500"/>
                            </p:stCondLst>
                            <p:childTnLst>
                              <p:par>
                                <p:cTn id="185" presetID="22" presetClass="entr" presetSubtype="8" fill="hold" nodeType="afterEffect">
                                  <p:stCondLst>
                                    <p:cond delay="0"/>
                                  </p:stCondLst>
                                  <p:childTnLst>
                                    <p:set>
                                      <p:cBhvr>
                                        <p:cTn id="186" dur="1" fill="hold">
                                          <p:stCondLst>
                                            <p:cond delay="0"/>
                                          </p:stCondLst>
                                        </p:cTn>
                                        <p:tgtEl>
                                          <p:spTgt spid="19695"/>
                                        </p:tgtEl>
                                        <p:attrNameLst>
                                          <p:attrName>style.visibility</p:attrName>
                                        </p:attrNameLst>
                                      </p:cBhvr>
                                      <p:to>
                                        <p:strVal val="visible"/>
                                      </p:to>
                                    </p:set>
                                    <p:animEffect transition="in" filter="wipe(left)">
                                      <p:cBhvr>
                                        <p:cTn id="187" dur="20"/>
                                        <p:tgtEl>
                                          <p:spTgt spid="19695"/>
                                        </p:tgtEl>
                                      </p:cBhvr>
                                    </p:animEffect>
                                  </p:childTnLst>
                                </p:cTn>
                              </p:par>
                            </p:childTnLst>
                          </p:cTn>
                        </p:par>
                        <p:par>
                          <p:cTn id="188" fill="hold">
                            <p:stCondLst>
                              <p:cond delay="23000"/>
                            </p:stCondLst>
                            <p:childTnLst>
                              <p:par>
                                <p:cTn id="189" presetID="22" presetClass="entr" presetSubtype="8" fill="hold" nodeType="afterEffect">
                                  <p:stCondLst>
                                    <p:cond delay="0"/>
                                  </p:stCondLst>
                                  <p:childTnLst>
                                    <p:set>
                                      <p:cBhvr>
                                        <p:cTn id="190" dur="1" fill="hold">
                                          <p:stCondLst>
                                            <p:cond delay="0"/>
                                          </p:stCondLst>
                                        </p:cTn>
                                        <p:tgtEl>
                                          <p:spTgt spid="19696"/>
                                        </p:tgtEl>
                                        <p:attrNameLst>
                                          <p:attrName>style.visibility</p:attrName>
                                        </p:attrNameLst>
                                      </p:cBhvr>
                                      <p:to>
                                        <p:strVal val="visible"/>
                                      </p:to>
                                    </p:set>
                                    <p:animEffect transition="in" filter="wipe(left)">
                                      <p:cBhvr>
                                        <p:cTn id="191" dur="20"/>
                                        <p:tgtEl>
                                          <p:spTgt spid="19696"/>
                                        </p:tgtEl>
                                      </p:cBhvr>
                                    </p:animEffect>
                                  </p:childTnLst>
                                </p:cTn>
                              </p:par>
                            </p:childTnLst>
                          </p:cTn>
                        </p:par>
                        <p:par>
                          <p:cTn id="192" fill="hold">
                            <p:stCondLst>
                              <p:cond delay="23500"/>
                            </p:stCondLst>
                            <p:childTnLst>
                              <p:par>
                                <p:cTn id="193" presetID="22" presetClass="entr" presetSubtype="8" fill="hold" nodeType="afterEffect">
                                  <p:stCondLst>
                                    <p:cond delay="0"/>
                                  </p:stCondLst>
                                  <p:childTnLst>
                                    <p:set>
                                      <p:cBhvr>
                                        <p:cTn id="194" dur="1" fill="hold">
                                          <p:stCondLst>
                                            <p:cond delay="0"/>
                                          </p:stCondLst>
                                        </p:cTn>
                                        <p:tgtEl>
                                          <p:spTgt spid="19633"/>
                                        </p:tgtEl>
                                        <p:attrNameLst>
                                          <p:attrName>style.visibility</p:attrName>
                                        </p:attrNameLst>
                                      </p:cBhvr>
                                      <p:to>
                                        <p:strVal val="visible"/>
                                      </p:to>
                                    </p:set>
                                    <p:animEffect transition="in" filter="wipe(left)">
                                      <p:cBhvr>
                                        <p:cTn id="195" dur="20"/>
                                        <p:tgtEl>
                                          <p:spTgt spid="19633"/>
                                        </p:tgtEl>
                                      </p:cBhvr>
                                    </p:animEffect>
                                  </p:childTnLst>
                                </p:cTn>
                              </p:par>
                            </p:childTnLst>
                          </p:cTn>
                        </p:par>
                        <p:par>
                          <p:cTn id="196" fill="hold">
                            <p:stCondLst>
                              <p:cond delay="24000"/>
                            </p:stCondLst>
                            <p:childTnLst>
                              <p:par>
                                <p:cTn id="197" presetID="22" presetClass="entr" presetSubtype="8" fill="hold" nodeType="afterEffect">
                                  <p:stCondLst>
                                    <p:cond delay="0"/>
                                  </p:stCondLst>
                                  <p:childTnLst>
                                    <p:set>
                                      <p:cBhvr>
                                        <p:cTn id="198" dur="1" fill="hold">
                                          <p:stCondLst>
                                            <p:cond delay="0"/>
                                          </p:stCondLst>
                                        </p:cTn>
                                        <p:tgtEl>
                                          <p:spTgt spid="19634"/>
                                        </p:tgtEl>
                                        <p:attrNameLst>
                                          <p:attrName>style.visibility</p:attrName>
                                        </p:attrNameLst>
                                      </p:cBhvr>
                                      <p:to>
                                        <p:strVal val="visible"/>
                                      </p:to>
                                    </p:set>
                                    <p:animEffect transition="in" filter="wipe(left)">
                                      <p:cBhvr>
                                        <p:cTn id="199" dur="20"/>
                                        <p:tgtEl>
                                          <p:spTgt spid="19634"/>
                                        </p:tgtEl>
                                      </p:cBhvr>
                                    </p:animEffect>
                                  </p:childTnLst>
                                </p:cTn>
                              </p:par>
                            </p:childTnLst>
                          </p:cTn>
                        </p:par>
                        <p:par>
                          <p:cTn id="200" fill="hold">
                            <p:stCondLst>
                              <p:cond delay="24500"/>
                            </p:stCondLst>
                            <p:childTnLst>
                              <p:par>
                                <p:cTn id="201" presetID="22" presetClass="entr" presetSubtype="8" fill="hold" nodeType="afterEffect">
                                  <p:stCondLst>
                                    <p:cond delay="0"/>
                                  </p:stCondLst>
                                  <p:childTnLst>
                                    <p:set>
                                      <p:cBhvr>
                                        <p:cTn id="202" dur="1" fill="hold">
                                          <p:stCondLst>
                                            <p:cond delay="0"/>
                                          </p:stCondLst>
                                        </p:cTn>
                                        <p:tgtEl>
                                          <p:spTgt spid="19635"/>
                                        </p:tgtEl>
                                        <p:attrNameLst>
                                          <p:attrName>style.visibility</p:attrName>
                                        </p:attrNameLst>
                                      </p:cBhvr>
                                      <p:to>
                                        <p:strVal val="visible"/>
                                      </p:to>
                                    </p:set>
                                    <p:animEffect transition="in" filter="wipe(left)">
                                      <p:cBhvr>
                                        <p:cTn id="203" dur="20"/>
                                        <p:tgtEl>
                                          <p:spTgt spid="19635"/>
                                        </p:tgtEl>
                                      </p:cBhvr>
                                    </p:animEffect>
                                  </p:childTnLst>
                                </p:cTn>
                              </p:par>
                            </p:childTnLst>
                          </p:cTn>
                        </p:par>
                        <p:par>
                          <p:cTn id="204" fill="hold">
                            <p:stCondLst>
                              <p:cond delay="25000"/>
                            </p:stCondLst>
                            <p:childTnLst>
                              <p:par>
                                <p:cTn id="205" presetID="22" presetClass="entr" presetSubtype="8" fill="hold" nodeType="afterEffect">
                                  <p:stCondLst>
                                    <p:cond delay="0"/>
                                  </p:stCondLst>
                                  <p:childTnLst>
                                    <p:set>
                                      <p:cBhvr>
                                        <p:cTn id="206" dur="1" fill="hold">
                                          <p:stCondLst>
                                            <p:cond delay="0"/>
                                          </p:stCondLst>
                                        </p:cTn>
                                        <p:tgtEl>
                                          <p:spTgt spid="19636"/>
                                        </p:tgtEl>
                                        <p:attrNameLst>
                                          <p:attrName>style.visibility</p:attrName>
                                        </p:attrNameLst>
                                      </p:cBhvr>
                                      <p:to>
                                        <p:strVal val="visible"/>
                                      </p:to>
                                    </p:set>
                                    <p:animEffect transition="in" filter="wipe(left)">
                                      <p:cBhvr>
                                        <p:cTn id="207" dur="20"/>
                                        <p:tgtEl>
                                          <p:spTgt spid="19636"/>
                                        </p:tgtEl>
                                      </p:cBhvr>
                                    </p:animEffect>
                                  </p:childTnLst>
                                </p:cTn>
                              </p:par>
                            </p:childTnLst>
                          </p:cTn>
                        </p:par>
                        <p:par>
                          <p:cTn id="208" fill="hold">
                            <p:stCondLst>
                              <p:cond delay="25500"/>
                            </p:stCondLst>
                            <p:childTnLst>
                              <p:par>
                                <p:cTn id="209" presetID="22" presetClass="entr" presetSubtype="8" fill="hold" nodeType="afterEffect">
                                  <p:stCondLst>
                                    <p:cond delay="0"/>
                                  </p:stCondLst>
                                  <p:childTnLst>
                                    <p:set>
                                      <p:cBhvr>
                                        <p:cTn id="210" dur="1" fill="hold">
                                          <p:stCondLst>
                                            <p:cond delay="0"/>
                                          </p:stCondLst>
                                        </p:cTn>
                                        <p:tgtEl>
                                          <p:spTgt spid="19637"/>
                                        </p:tgtEl>
                                        <p:attrNameLst>
                                          <p:attrName>style.visibility</p:attrName>
                                        </p:attrNameLst>
                                      </p:cBhvr>
                                      <p:to>
                                        <p:strVal val="visible"/>
                                      </p:to>
                                    </p:set>
                                    <p:animEffect transition="in" filter="wipe(left)">
                                      <p:cBhvr>
                                        <p:cTn id="211" dur="20"/>
                                        <p:tgtEl>
                                          <p:spTgt spid="19637"/>
                                        </p:tgtEl>
                                      </p:cBhvr>
                                    </p:animEffect>
                                  </p:childTnLst>
                                </p:cTn>
                              </p:par>
                            </p:childTnLst>
                          </p:cTn>
                        </p:par>
                        <p:par>
                          <p:cTn id="212" fill="hold">
                            <p:stCondLst>
                              <p:cond delay="26000"/>
                            </p:stCondLst>
                            <p:childTnLst>
                              <p:par>
                                <p:cTn id="213" presetID="22" presetClass="entr" presetSubtype="8" fill="hold" nodeType="afterEffect">
                                  <p:stCondLst>
                                    <p:cond delay="0"/>
                                  </p:stCondLst>
                                  <p:childTnLst>
                                    <p:set>
                                      <p:cBhvr>
                                        <p:cTn id="214" dur="1" fill="hold">
                                          <p:stCondLst>
                                            <p:cond delay="0"/>
                                          </p:stCondLst>
                                        </p:cTn>
                                        <p:tgtEl>
                                          <p:spTgt spid="19638"/>
                                        </p:tgtEl>
                                        <p:attrNameLst>
                                          <p:attrName>style.visibility</p:attrName>
                                        </p:attrNameLst>
                                      </p:cBhvr>
                                      <p:to>
                                        <p:strVal val="visible"/>
                                      </p:to>
                                    </p:set>
                                    <p:animEffect transition="in" filter="wipe(left)">
                                      <p:cBhvr>
                                        <p:cTn id="215" dur="20"/>
                                        <p:tgtEl>
                                          <p:spTgt spid="19638"/>
                                        </p:tgtEl>
                                      </p:cBhvr>
                                    </p:animEffect>
                                  </p:childTnLst>
                                </p:cTn>
                              </p:par>
                            </p:childTnLst>
                          </p:cTn>
                        </p:par>
                        <p:par>
                          <p:cTn id="216" fill="hold">
                            <p:stCondLst>
                              <p:cond delay="26500"/>
                            </p:stCondLst>
                            <p:childTnLst>
                              <p:par>
                                <p:cTn id="217" presetID="22" presetClass="entr" presetSubtype="8" fill="hold" nodeType="afterEffect">
                                  <p:stCondLst>
                                    <p:cond delay="0"/>
                                  </p:stCondLst>
                                  <p:childTnLst>
                                    <p:set>
                                      <p:cBhvr>
                                        <p:cTn id="218" dur="1" fill="hold">
                                          <p:stCondLst>
                                            <p:cond delay="0"/>
                                          </p:stCondLst>
                                        </p:cTn>
                                        <p:tgtEl>
                                          <p:spTgt spid="19639"/>
                                        </p:tgtEl>
                                        <p:attrNameLst>
                                          <p:attrName>style.visibility</p:attrName>
                                        </p:attrNameLst>
                                      </p:cBhvr>
                                      <p:to>
                                        <p:strVal val="visible"/>
                                      </p:to>
                                    </p:set>
                                    <p:animEffect transition="in" filter="wipe(left)">
                                      <p:cBhvr>
                                        <p:cTn id="219" dur="20"/>
                                        <p:tgtEl>
                                          <p:spTgt spid="19639"/>
                                        </p:tgtEl>
                                      </p:cBhvr>
                                    </p:animEffect>
                                  </p:childTnLst>
                                </p:cTn>
                              </p:par>
                            </p:childTnLst>
                          </p:cTn>
                        </p:par>
                        <p:par>
                          <p:cTn id="220" fill="hold">
                            <p:stCondLst>
                              <p:cond delay="27000"/>
                            </p:stCondLst>
                            <p:childTnLst>
                              <p:par>
                                <p:cTn id="221" presetID="22" presetClass="entr" presetSubtype="8" fill="hold" nodeType="afterEffect">
                                  <p:stCondLst>
                                    <p:cond delay="0"/>
                                  </p:stCondLst>
                                  <p:childTnLst>
                                    <p:set>
                                      <p:cBhvr>
                                        <p:cTn id="222" dur="1" fill="hold">
                                          <p:stCondLst>
                                            <p:cond delay="0"/>
                                          </p:stCondLst>
                                        </p:cTn>
                                        <p:tgtEl>
                                          <p:spTgt spid="19640"/>
                                        </p:tgtEl>
                                        <p:attrNameLst>
                                          <p:attrName>style.visibility</p:attrName>
                                        </p:attrNameLst>
                                      </p:cBhvr>
                                      <p:to>
                                        <p:strVal val="visible"/>
                                      </p:to>
                                    </p:set>
                                    <p:animEffect transition="in" filter="wipe(left)">
                                      <p:cBhvr>
                                        <p:cTn id="223" dur="20"/>
                                        <p:tgtEl>
                                          <p:spTgt spid="19640"/>
                                        </p:tgtEl>
                                      </p:cBhvr>
                                    </p:animEffect>
                                  </p:childTnLst>
                                </p:cTn>
                              </p:par>
                            </p:childTnLst>
                          </p:cTn>
                        </p:par>
                        <p:par>
                          <p:cTn id="224" fill="hold">
                            <p:stCondLst>
                              <p:cond delay="27500"/>
                            </p:stCondLst>
                            <p:childTnLst>
                              <p:par>
                                <p:cTn id="225" presetID="22" presetClass="entr" presetSubtype="8" fill="hold" nodeType="afterEffect">
                                  <p:stCondLst>
                                    <p:cond delay="0"/>
                                  </p:stCondLst>
                                  <p:childTnLst>
                                    <p:set>
                                      <p:cBhvr>
                                        <p:cTn id="226" dur="1" fill="hold">
                                          <p:stCondLst>
                                            <p:cond delay="0"/>
                                          </p:stCondLst>
                                        </p:cTn>
                                        <p:tgtEl>
                                          <p:spTgt spid="19641"/>
                                        </p:tgtEl>
                                        <p:attrNameLst>
                                          <p:attrName>style.visibility</p:attrName>
                                        </p:attrNameLst>
                                      </p:cBhvr>
                                      <p:to>
                                        <p:strVal val="visible"/>
                                      </p:to>
                                    </p:set>
                                    <p:animEffect transition="in" filter="wipe(left)">
                                      <p:cBhvr>
                                        <p:cTn id="227" dur="20"/>
                                        <p:tgtEl>
                                          <p:spTgt spid="19641"/>
                                        </p:tgtEl>
                                      </p:cBhvr>
                                    </p:animEffect>
                                  </p:childTnLst>
                                </p:cTn>
                              </p:par>
                            </p:childTnLst>
                          </p:cTn>
                        </p:par>
                        <p:par>
                          <p:cTn id="228" fill="hold">
                            <p:stCondLst>
                              <p:cond delay="28000"/>
                            </p:stCondLst>
                            <p:childTnLst>
                              <p:par>
                                <p:cTn id="229" presetID="22" presetClass="entr" presetSubtype="8" fill="hold" nodeType="afterEffect">
                                  <p:stCondLst>
                                    <p:cond delay="0"/>
                                  </p:stCondLst>
                                  <p:childTnLst>
                                    <p:set>
                                      <p:cBhvr>
                                        <p:cTn id="230" dur="1" fill="hold">
                                          <p:stCondLst>
                                            <p:cond delay="0"/>
                                          </p:stCondLst>
                                        </p:cTn>
                                        <p:tgtEl>
                                          <p:spTgt spid="19642"/>
                                        </p:tgtEl>
                                        <p:attrNameLst>
                                          <p:attrName>style.visibility</p:attrName>
                                        </p:attrNameLst>
                                      </p:cBhvr>
                                      <p:to>
                                        <p:strVal val="visible"/>
                                      </p:to>
                                    </p:set>
                                    <p:animEffect transition="in" filter="wipe(left)">
                                      <p:cBhvr>
                                        <p:cTn id="231" dur="20"/>
                                        <p:tgtEl>
                                          <p:spTgt spid="19642"/>
                                        </p:tgtEl>
                                      </p:cBhvr>
                                    </p:animEffect>
                                  </p:childTnLst>
                                </p:cTn>
                              </p:par>
                            </p:childTnLst>
                          </p:cTn>
                        </p:par>
                        <p:par>
                          <p:cTn id="232" fill="hold">
                            <p:stCondLst>
                              <p:cond delay="28500"/>
                            </p:stCondLst>
                            <p:childTnLst>
                              <p:par>
                                <p:cTn id="233" presetID="22" presetClass="entr" presetSubtype="8" fill="hold" nodeType="afterEffect">
                                  <p:stCondLst>
                                    <p:cond delay="0"/>
                                  </p:stCondLst>
                                  <p:childTnLst>
                                    <p:set>
                                      <p:cBhvr>
                                        <p:cTn id="234" dur="1" fill="hold">
                                          <p:stCondLst>
                                            <p:cond delay="0"/>
                                          </p:stCondLst>
                                        </p:cTn>
                                        <p:tgtEl>
                                          <p:spTgt spid="19643"/>
                                        </p:tgtEl>
                                        <p:attrNameLst>
                                          <p:attrName>style.visibility</p:attrName>
                                        </p:attrNameLst>
                                      </p:cBhvr>
                                      <p:to>
                                        <p:strVal val="visible"/>
                                      </p:to>
                                    </p:set>
                                    <p:animEffect transition="in" filter="wipe(left)">
                                      <p:cBhvr>
                                        <p:cTn id="235" dur="20"/>
                                        <p:tgtEl>
                                          <p:spTgt spid="19643"/>
                                        </p:tgtEl>
                                      </p:cBhvr>
                                    </p:animEffect>
                                  </p:childTnLst>
                                </p:cTn>
                              </p:par>
                            </p:childTnLst>
                          </p:cTn>
                        </p:par>
                        <p:par>
                          <p:cTn id="236" fill="hold">
                            <p:stCondLst>
                              <p:cond delay="29000"/>
                            </p:stCondLst>
                            <p:childTnLst>
                              <p:par>
                                <p:cTn id="237" presetID="22" presetClass="entr" presetSubtype="8" fill="hold" nodeType="afterEffect">
                                  <p:stCondLst>
                                    <p:cond delay="0"/>
                                  </p:stCondLst>
                                  <p:childTnLst>
                                    <p:set>
                                      <p:cBhvr>
                                        <p:cTn id="238" dur="1" fill="hold">
                                          <p:stCondLst>
                                            <p:cond delay="0"/>
                                          </p:stCondLst>
                                        </p:cTn>
                                        <p:tgtEl>
                                          <p:spTgt spid="19644"/>
                                        </p:tgtEl>
                                        <p:attrNameLst>
                                          <p:attrName>style.visibility</p:attrName>
                                        </p:attrNameLst>
                                      </p:cBhvr>
                                      <p:to>
                                        <p:strVal val="visible"/>
                                      </p:to>
                                    </p:set>
                                    <p:animEffect transition="in" filter="wipe(left)">
                                      <p:cBhvr>
                                        <p:cTn id="239" dur="20"/>
                                        <p:tgtEl>
                                          <p:spTgt spid="19644"/>
                                        </p:tgtEl>
                                      </p:cBhvr>
                                    </p:animEffect>
                                  </p:childTnLst>
                                </p:cTn>
                              </p:par>
                            </p:childTnLst>
                          </p:cTn>
                        </p:par>
                        <p:par>
                          <p:cTn id="240" fill="hold">
                            <p:stCondLst>
                              <p:cond delay="29500"/>
                            </p:stCondLst>
                            <p:childTnLst>
                              <p:par>
                                <p:cTn id="241" presetID="22" presetClass="entr" presetSubtype="8" fill="hold" nodeType="afterEffect">
                                  <p:stCondLst>
                                    <p:cond delay="0"/>
                                  </p:stCondLst>
                                  <p:childTnLst>
                                    <p:set>
                                      <p:cBhvr>
                                        <p:cTn id="242" dur="1" fill="hold">
                                          <p:stCondLst>
                                            <p:cond delay="0"/>
                                          </p:stCondLst>
                                        </p:cTn>
                                        <p:tgtEl>
                                          <p:spTgt spid="19645"/>
                                        </p:tgtEl>
                                        <p:attrNameLst>
                                          <p:attrName>style.visibility</p:attrName>
                                        </p:attrNameLst>
                                      </p:cBhvr>
                                      <p:to>
                                        <p:strVal val="visible"/>
                                      </p:to>
                                    </p:set>
                                    <p:animEffect transition="in" filter="wipe(left)">
                                      <p:cBhvr>
                                        <p:cTn id="243" dur="20"/>
                                        <p:tgtEl>
                                          <p:spTgt spid="19645"/>
                                        </p:tgtEl>
                                      </p:cBhvr>
                                    </p:animEffect>
                                  </p:childTnLst>
                                </p:cTn>
                              </p:par>
                            </p:childTnLst>
                          </p:cTn>
                        </p:par>
                        <p:par>
                          <p:cTn id="244" fill="hold">
                            <p:stCondLst>
                              <p:cond delay="30000"/>
                            </p:stCondLst>
                            <p:childTnLst>
                              <p:par>
                                <p:cTn id="245" presetID="22" presetClass="entr" presetSubtype="8" fill="hold" nodeType="afterEffect">
                                  <p:stCondLst>
                                    <p:cond delay="0"/>
                                  </p:stCondLst>
                                  <p:childTnLst>
                                    <p:set>
                                      <p:cBhvr>
                                        <p:cTn id="246" dur="1" fill="hold">
                                          <p:stCondLst>
                                            <p:cond delay="0"/>
                                          </p:stCondLst>
                                        </p:cTn>
                                        <p:tgtEl>
                                          <p:spTgt spid="19646"/>
                                        </p:tgtEl>
                                        <p:attrNameLst>
                                          <p:attrName>style.visibility</p:attrName>
                                        </p:attrNameLst>
                                      </p:cBhvr>
                                      <p:to>
                                        <p:strVal val="visible"/>
                                      </p:to>
                                    </p:set>
                                    <p:animEffect transition="in" filter="wipe(left)">
                                      <p:cBhvr>
                                        <p:cTn id="247" dur="20"/>
                                        <p:tgtEl>
                                          <p:spTgt spid="19646"/>
                                        </p:tgtEl>
                                      </p:cBhvr>
                                    </p:animEffect>
                                  </p:childTnLst>
                                </p:cTn>
                              </p:par>
                            </p:childTnLst>
                          </p:cTn>
                        </p:par>
                        <p:par>
                          <p:cTn id="248" fill="hold">
                            <p:stCondLst>
                              <p:cond delay="30500"/>
                            </p:stCondLst>
                            <p:childTnLst>
                              <p:par>
                                <p:cTn id="249" presetID="22" presetClass="entr" presetSubtype="8" fill="hold" nodeType="afterEffect">
                                  <p:stCondLst>
                                    <p:cond delay="0"/>
                                  </p:stCondLst>
                                  <p:childTnLst>
                                    <p:set>
                                      <p:cBhvr>
                                        <p:cTn id="250" dur="1" fill="hold">
                                          <p:stCondLst>
                                            <p:cond delay="0"/>
                                          </p:stCondLst>
                                        </p:cTn>
                                        <p:tgtEl>
                                          <p:spTgt spid="19647"/>
                                        </p:tgtEl>
                                        <p:attrNameLst>
                                          <p:attrName>style.visibility</p:attrName>
                                        </p:attrNameLst>
                                      </p:cBhvr>
                                      <p:to>
                                        <p:strVal val="visible"/>
                                      </p:to>
                                    </p:set>
                                    <p:animEffect transition="in" filter="wipe(left)">
                                      <p:cBhvr>
                                        <p:cTn id="251" dur="20"/>
                                        <p:tgtEl>
                                          <p:spTgt spid="19647"/>
                                        </p:tgtEl>
                                      </p:cBhvr>
                                    </p:animEffect>
                                  </p:childTnLst>
                                </p:cTn>
                              </p:par>
                            </p:childTnLst>
                          </p:cTn>
                        </p:par>
                        <p:par>
                          <p:cTn id="252" fill="hold">
                            <p:stCondLst>
                              <p:cond delay="31000"/>
                            </p:stCondLst>
                            <p:childTnLst>
                              <p:par>
                                <p:cTn id="253" presetID="22" presetClass="entr" presetSubtype="8" fill="hold" nodeType="afterEffect">
                                  <p:stCondLst>
                                    <p:cond delay="0"/>
                                  </p:stCondLst>
                                  <p:childTnLst>
                                    <p:set>
                                      <p:cBhvr>
                                        <p:cTn id="254" dur="1" fill="hold">
                                          <p:stCondLst>
                                            <p:cond delay="0"/>
                                          </p:stCondLst>
                                        </p:cTn>
                                        <p:tgtEl>
                                          <p:spTgt spid="19648"/>
                                        </p:tgtEl>
                                        <p:attrNameLst>
                                          <p:attrName>style.visibility</p:attrName>
                                        </p:attrNameLst>
                                      </p:cBhvr>
                                      <p:to>
                                        <p:strVal val="visible"/>
                                      </p:to>
                                    </p:set>
                                    <p:animEffect transition="in" filter="wipe(left)">
                                      <p:cBhvr>
                                        <p:cTn id="255" dur="20"/>
                                        <p:tgtEl>
                                          <p:spTgt spid="19648"/>
                                        </p:tgtEl>
                                      </p:cBhvr>
                                    </p:animEffect>
                                  </p:childTnLst>
                                </p:cTn>
                              </p:par>
                            </p:childTnLst>
                          </p:cTn>
                        </p:par>
                        <p:par>
                          <p:cTn id="256" fill="hold">
                            <p:stCondLst>
                              <p:cond delay="31500"/>
                            </p:stCondLst>
                            <p:childTnLst>
                              <p:par>
                                <p:cTn id="257" presetID="22" presetClass="entr" presetSubtype="8" fill="hold" nodeType="afterEffect">
                                  <p:stCondLst>
                                    <p:cond delay="0"/>
                                  </p:stCondLst>
                                  <p:childTnLst>
                                    <p:set>
                                      <p:cBhvr>
                                        <p:cTn id="258" dur="1" fill="hold">
                                          <p:stCondLst>
                                            <p:cond delay="0"/>
                                          </p:stCondLst>
                                        </p:cTn>
                                        <p:tgtEl>
                                          <p:spTgt spid="19649"/>
                                        </p:tgtEl>
                                        <p:attrNameLst>
                                          <p:attrName>style.visibility</p:attrName>
                                        </p:attrNameLst>
                                      </p:cBhvr>
                                      <p:to>
                                        <p:strVal val="visible"/>
                                      </p:to>
                                    </p:set>
                                    <p:animEffect transition="in" filter="wipe(left)">
                                      <p:cBhvr>
                                        <p:cTn id="259" dur="20"/>
                                        <p:tgtEl>
                                          <p:spTgt spid="19649"/>
                                        </p:tgtEl>
                                      </p:cBhvr>
                                    </p:animEffect>
                                  </p:childTnLst>
                                </p:cTn>
                              </p:par>
                            </p:childTnLst>
                          </p:cTn>
                        </p:par>
                        <p:par>
                          <p:cTn id="260" fill="hold">
                            <p:stCondLst>
                              <p:cond delay="32000"/>
                            </p:stCondLst>
                            <p:childTnLst>
                              <p:par>
                                <p:cTn id="261" presetID="22" presetClass="entr" presetSubtype="8" fill="hold" nodeType="afterEffect">
                                  <p:stCondLst>
                                    <p:cond delay="0"/>
                                  </p:stCondLst>
                                  <p:childTnLst>
                                    <p:set>
                                      <p:cBhvr>
                                        <p:cTn id="262" dur="1" fill="hold">
                                          <p:stCondLst>
                                            <p:cond delay="0"/>
                                          </p:stCondLst>
                                        </p:cTn>
                                        <p:tgtEl>
                                          <p:spTgt spid="19650"/>
                                        </p:tgtEl>
                                        <p:attrNameLst>
                                          <p:attrName>style.visibility</p:attrName>
                                        </p:attrNameLst>
                                      </p:cBhvr>
                                      <p:to>
                                        <p:strVal val="visible"/>
                                      </p:to>
                                    </p:set>
                                    <p:animEffect transition="in" filter="wipe(left)">
                                      <p:cBhvr>
                                        <p:cTn id="263" dur="20"/>
                                        <p:tgtEl>
                                          <p:spTgt spid="19650"/>
                                        </p:tgtEl>
                                      </p:cBhvr>
                                    </p:animEffect>
                                  </p:childTnLst>
                                </p:cTn>
                              </p:par>
                            </p:childTnLst>
                          </p:cTn>
                        </p:par>
                        <p:par>
                          <p:cTn id="264" fill="hold">
                            <p:stCondLst>
                              <p:cond delay="32500"/>
                            </p:stCondLst>
                            <p:childTnLst>
                              <p:par>
                                <p:cTn id="265" presetID="22" presetClass="entr" presetSubtype="8" fill="hold" nodeType="afterEffect">
                                  <p:stCondLst>
                                    <p:cond delay="0"/>
                                  </p:stCondLst>
                                  <p:childTnLst>
                                    <p:set>
                                      <p:cBhvr>
                                        <p:cTn id="266" dur="1" fill="hold">
                                          <p:stCondLst>
                                            <p:cond delay="0"/>
                                          </p:stCondLst>
                                        </p:cTn>
                                        <p:tgtEl>
                                          <p:spTgt spid="19651"/>
                                        </p:tgtEl>
                                        <p:attrNameLst>
                                          <p:attrName>style.visibility</p:attrName>
                                        </p:attrNameLst>
                                      </p:cBhvr>
                                      <p:to>
                                        <p:strVal val="visible"/>
                                      </p:to>
                                    </p:set>
                                    <p:animEffect transition="in" filter="wipe(left)">
                                      <p:cBhvr>
                                        <p:cTn id="267" dur="20"/>
                                        <p:tgtEl>
                                          <p:spTgt spid="19651"/>
                                        </p:tgtEl>
                                      </p:cBhvr>
                                    </p:animEffect>
                                  </p:childTnLst>
                                </p:cTn>
                              </p:par>
                            </p:childTnLst>
                          </p:cTn>
                        </p:par>
                        <p:par>
                          <p:cTn id="268" fill="hold">
                            <p:stCondLst>
                              <p:cond delay="33000"/>
                            </p:stCondLst>
                            <p:childTnLst>
                              <p:par>
                                <p:cTn id="269" presetID="22" presetClass="entr" presetSubtype="8" fill="hold" nodeType="afterEffect">
                                  <p:stCondLst>
                                    <p:cond delay="0"/>
                                  </p:stCondLst>
                                  <p:childTnLst>
                                    <p:set>
                                      <p:cBhvr>
                                        <p:cTn id="270" dur="1" fill="hold">
                                          <p:stCondLst>
                                            <p:cond delay="0"/>
                                          </p:stCondLst>
                                        </p:cTn>
                                        <p:tgtEl>
                                          <p:spTgt spid="19652"/>
                                        </p:tgtEl>
                                        <p:attrNameLst>
                                          <p:attrName>style.visibility</p:attrName>
                                        </p:attrNameLst>
                                      </p:cBhvr>
                                      <p:to>
                                        <p:strVal val="visible"/>
                                      </p:to>
                                    </p:set>
                                    <p:animEffect transition="in" filter="wipe(left)">
                                      <p:cBhvr>
                                        <p:cTn id="271" dur="20"/>
                                        <p:tgtEl>
                                          <p:spTgt spid="19652"/>
                                        </p:tgtEl>
                                      </p:cBhvr>
                                    </p:animEffect>
                                  </p:childTnLst>
                                </p:cTn>
                              </p:par>
                            </p:childTnLst>
                          </p:cTn>
                        </p:par>
                        <p:par>
                          <p:cTn id="272" fill="hold">
                            <p:stCondLst>
                              <p:cond delay="33500"/>
                            </p:stCondLst>
                            <p:childTnLst>
                              <p:par>
                                <p:cTn id="273" presetID="22" presetClass="entr" presetSubtype="8" fill="hold" nodeType="afterEffect">
                                  <p:stCondLst>
                                    <p:cond delay="0"/>
                                  </p:stCondLst>
                                  <p:childTnLst>
                                    <p:set>
                                      <p:cBhvr>
                                        <p:cTn id="274" dur="1" fill="hold">
                                          <p:stCondLst>
                                            <p:cond delay="0"/>
                                          </p:stCondLst>
                                        </p:cTn>
                                        <p:tgtEl>
                                          <p:spTgt spid="19653"/>
                                        </p:tgtEl>
                                        <p:attrNameLst>
                                          <p:attrName>style.visibility</p:attrName>
                                        </p:attrNameLst>
                                      </p:cBhvr>
                                      <p:to>
                                        <p:strVal val="visible"/>
                                      </p:to>
                                    </p:set>
                                    <p:animEffect transition="in" filter="wipe(left)">
                                      <p:cBhvr>
                                        <p:cTn id="275" dur="20"/>
                                        <p:tgtEl>
                                          <p:spTgt spid="19653"/>
                                        </p:tgtEl>
                                      </p:cBhvr>
                                    </p:animEffect>
                                  </p:childTnLst>
                                </p:cTn>
                              </p:par>
                            </p:childTnLst>
                          </p:cTn>
                        </p:par>
                        <p:par>
                          <p:cTn id="276" fill="hold">
                            <p:stCondLst>
                              <p:cond delay="34000"/>
                            </p:stCondLst>
                            <p:childTnLst>
                              <p:par>
                                <p:cTn id="277" presetID="22" presetClass="entr" presetSubtype="8" fill="hold" nodeType="afterEffect">
                                  <p:stCondLst>
                                    <p:cond delay="0"/>
                                  </p:stCondLst>
                                  <p:childTnLst>
                                    <p:set>
                                      <p:cBhvr>
                                        <p:cTn id="278" dur="1" fill="hold">
                                          <p:stCondLst>
                                            <p:cond delay="0"/>
                                          </p:stCondLst>
                                        </p:cTn>
                                        <p:tgtEl>
                                          <p:spTgt spid="19654"/>
                                        </p:tgtEl>
                                        <p:attrNameLst>
                                          <p:attrName>style.visibility</p:attrName>
                                        </p:attrNameLst>
                                      </p:cBhvr>
                                      <p:to>
                                        <p:strVal val="visible"/>
                                      </p:to>
                                    </p:set>
                                    <p:animEffect transition="in" filter="wipe(left)">
                                      <p:cBhvr>
                                        <p:cTn id="279" dur="20"/>
                                        <p:tgtEl>
                                          <p:spTgt spid="19654"/>
                                        </p:tgtEl>
                                      </p:cBhvr>
                                    </p:animEffect>
                                  </p:childTnLst>
                                </p:cTn>
                              </p:par>
                            </p:childTnLst>
                          </p:cTn>
                        </p:par>
                        <p:par>
                          <p:cTn id="280" fill="hold">
                            <p:stCondLst>
                              <p:cond delay="34500"/>
                            </p:stCondLst>
                            <p:childTnLst>
                              <p:par>
                                <p:cTn id="281" presetID="22" presetClass="entr" presetSubtype="8" fill="hold" nodeType="afterEffect">
                                  <p:stCondLst>
                                    <p:cond delay="0"/>
                                  </p:stCondLst>
                                  <p:childTnLst>
                                    <p:set>
                                      <p:cBhvr>
                                        <p:cTn id="282" dur="1" fill="hold">
                                          <p:stCondLst>
                                            <p:cond delay="0"/>
                                          </p:stCondLst>
                                        </p:cTn>
                                        <p:tgtEl>
                                          <p:spTgt spid="19655"/>
                                        </p:tgtEl>
                                        <p:attrNameLst>
                                          <p:attrName>style.visibility</p:attrName>
                                        </p:attrNameLst>
                                      </p:cBhvr>
                                      <p:to>
                                        <p:strVal val="visible"/>
                                      </p:to>
                                    </p:set>
                                    <p:animEffect transition="in" filter="wipe(left)">
                                      <p:cBhvr>
                                        <p:cTn id="283" dur="20"/>
                                        <p:tgtEl>
                                          <p:spTgt spid="19655"/>
                                        </p:tgtEl>
                                      </p:cBhvr>
                                    </p:animEffect>
                                  </p:childTnLst>
                                </p:cTn>
                              </p:par>
                            </p:childTnLst>
                          </p:cTn>
                        </p:par>
                        <p:par>
                          <p:cTn id="284" fill="hold">
                            <p:stCondLst>
                              <p:cond delay="35000"/>
                            </p:stCondLst>
                            <p:childTnLst>
                              <p:par>
                                <p:cTn id="285" presetID="22" presetClass="entr" presetSubtype="8" fill="hold" nodeType="afterEffect">
                                  <p:stCondLst>
                                    <p:cond delay="0"/>
                                  </p:stCondLst>
                                  <p:childTnLst>
                                    <p:set>
                                      <p:cBhvr>
                                        <p:cTn id="286" dur="1" fill="hold">
                                          <p:stCondLst>
                                            <p:cond delay="0"/>
                                          </p:stCondLst>
                                        </p:cTn>
                                        <p:tgtEl>
                                          <p:spTgt spid="19656"/>
                                        </p:tgtEl>
                                        <p:attrNameLst>
                                          <p:attrName>style.visibility</p:attrName>
                                        </p:attrNameLst>
                                      </p:cBhvr>
                                      <p:to>
                                        <p:strVal val="visible"/>
                                      </p:to>
                                    </p:set>
                                    <p:animEffect transition="in" filter="wipe(left)">
                                      <p:cBhvr>
                                        <p:cTn id="287" dur="20"/>
                                        <p:tgtEl>
                                          <p:spTgt spid="19656"/>
                                        </p:tgtEl>
                                      </p:cBhvr>
                                    </p:animEffect>
                                  </p:childTnLst>
                                </p:cTn>
                              </p:par>
                            </p:childTnLst>
                          </p:cTn>
                        </p:par>
                        <p:par>
                          <p:cTn id="288" fill="hold">
                            <p:stCondLst>
                              <p:cond delay="35500"/>
                            </p:stCondLst>
                            <p:childTnLst>
                              <p:par>
                                <p:cTn id="289" presetID="22" presetClass="entr" presetSubtype="8" fill="hold" nodeType="afterEffect">
                                  <p:stCondLst>
                                    <p:cond delay="0"/>
                                  </p:stCondLst>
                                  <p:childTnLst>
                                    <p:set>
                                      <p:cBhvr>
                                        <p:cTn id="290" dur="1" fill="hold">
                                          <p:stCondLst>
                                            <p:cond delay="0"/>
                                          </p:stCondLst>
                                        </p:cTn>
                                        <p:tgtEl>
                                          <p:spTgt spid="19657"/>
                                        </p:tgtEl>
                                        <p:attrNameLst>
                                          <p:attrName>style.visibility</p:attrName>
                                        </p:attrNameLst>
                                      </p:cBhvr>
                                      <p:to>
                                        <p:strVal val="visible"/>
                                      </p:to>
                                    </p:set>
                                    <p:animEffect transition="in" filter="wipe(left)">
                                      <p:cBhvr>
                                        <p:cTn id="291" dur="20"/>
                                        <p:tgtEl>
                                          <p:spTgt spid="19657"/>
                                        </p:tgtEl>
                                      </p:cBhvr>
                                    </p:animEffect>
                                  </p:childTnLst>
                                </p:cTn>
                              </p:par>
                            </p:childTnLst>
                          </p:cTn>
                        </p:par>
                        <p:par>
                          <p:cTn id="292" fill="hold">
                            <p:stCondLst>
                              <p:cond delay="36000"/>
                            </p:stCondLst>
                            <p:childTnLst>
                              <p:par>
                                <p:cTn id="293" presetID="22" presetClass="entr" presetSubtype="8" fill="hold" nodeType="afterEffect">
                                  <p:stCondLst>
                                    <p:cond delay="0"/>
                                  </p:stCondLst>
                                  <p:childTnLst>
                                    <p:set>
                                      <p:cBhvr>
                                        <p:cTn id="294" dur="1" fill="hold">
                                          <p:stCondLst>
                                            <p:cond delay="0"/>
                                          </p:stCondLst>
                                        </p:cTn>
                                        <p:tgtEl>
                                          <p:spTgt spid="19658"/>
                                        </p:tgtEl>
                                        <p:attrNameLst>
                                          <p:attrName>style.visibility</p:attrName>
                                        </p:attrNameLst>
                                      </p:cBhvr>
                                      <p:to>
                                        <p:strVal val="visible"/>
                                      </p:to>
                                    </p:set>
                                    <p:animEffect transition="in" filter="wipe(left)">
                                      <p:cBhvr>
                                        <p:cTn id="295" dur="20"/>
                                        <p:tgtEl>
                                          <p:spTgt spid="19658"/>
                                        </p:tgtEl>
                                      </p:cBhvr>
                                    </p:animEffect>
                                  </p:childTnLst>
                                </p:cTn>
                              </p:par>
                            </p:childTnLst>
                          </p:cTn>
                        </p:par>
                        <p:par>
                          <p:cTn id="296" fill="hold">
                            <p:stCondLst>
                              <p:cond delay="36500"/>
                            </p:stCondLst>
                            <p:childTnLst>
                              <p:par>
                                <p:cTn id="297" presetID="22" presetClass="entr" presetSubtype="8" fill="hold" nodeType="afterEffect">
                                  <p:stCondLst>
                                    <p:cond delay="0"/>
                                  </p:stCondLst>
                                  <p:childTnLst>
                                    <p:set>
                                      <p:cBhvr>
                                        <p:cTn id="298" dur="1" fill="hold">
                                          <p:stCondLst>
                                            <p:cond delay="0"/>
                                          </p:stCondLst>
                                        </p:cTn>
                                        <p:tgtEl>
                                          <p:spTgt spid="19659"/>
                                        </p:tgtEl>
                                        <p:attrNameLst>
                                          <p:attrName>style.visibility</p:attrName>
                                        </p:attrNameLst>
                                      </p:cBhvr>
                                      <p:to>
                                        <p:strVal val="visible"/>
                                      </p:to>
                                    </p:set>
                                    <p:animEffect transition="in" filter="wipe(left)">
                                      <p:cBhvr>
                                        <p:cTn id="299" dur="20"/>
                                        <p:tgtEl>
                                          <p:spTgt spid="19659"/>
                                        </p:tgtEl>
                                      </p:cBhvr>
                                    </p:animEffect>
                                  </p:childTnLst>
                                </p:cTn>
                              </p:par>
                            </p:childTnLst>
                          </p:cTn>
                        </p:par>
                        <p:par>
                          <p:cTn id="300" fill="hold">
                            <p:stCondLst>
                              <p:cond delay="37000"/>
                            </p:stCondLst>
                            <p:childTnLst>
                              <p:par>
                                <p:cTn id="301" presetID="22" presetClass="entr" presetSubtype="8" fill="hold" nodeType="afterEffect">
                                  <p:stCondLst>
                                    <p:cond delay="0"/>
                                  </p:stCondLst>
                                  <p:childTnLst>
                                    <p:set>
                                      <p:cBhvr>
                                        <p:cTn id="302" dur="1" fill="hold">
                                          <p:stCondLst>
                                            <p:cond delay="0"/>
                                          </p:stCondLst>
                                        </p:cTn>
                                        <p:tgtEl>
                                          <p:spTgt spid="19660"/>
                                        </p:tgtEl>
                                        <p:attrNameLst>
                                          <p:attrName>style.visibility</p:attrName>
                                        </p:attrNameLst>
                                      </p:cBhvr>
                                      <p:to>
                                        <p:strVal val="visible"/>
                                      </p:to>
                                    </p:set>
                                    <p:animEffect transition="in" filter="wipe(left)">
                                      <p:cBhvr>
                                        <p:cTn id="303" dur="20"/>
                                        <p:tgtEl>
                                          <p:spTgt spid="19660"/>
                                        </p:tgtEl>
                                      </p:cBhvr>
                                    </p:animEffect>
                                  </p:childTnLst>
                                </p:cTn>
                              </p:par>
                            </p:childTnLst>
                          </p:cTn>
                        </p:par>
                        <p:par>
                          <p:cTn id="304" fill="hold">
                            <p:stCondLst>
                              <p:cond delay="37500"/>
                            </p:stCondLst>
                            <p:childTnLst>
                              <p:par>
                                <p:cTn id="305" presetID="22" presetClass="entr" presetSubtype="8" fill="hold" nodeType="afterEffect">
                                  <p:stCondLst>
                                    <p:cond delay="0"/>
                                  </p:stCondLst>
                                  <p:childTnLst>
                                    <p:set>
                                      <p:cBhvr>
                                        <p:cTn id="306" dur="1" fill="hold">
                                          <p:stCondLst>
                                            <p:cond delay="0"/>
                                          </p:stCondLst>
                                        </p:cTn>
                                        <p:tgtEl>
                                          <p:spTgt spid="19661"/>
                                        </p:tgtEl>
                                        <p:attrNameLst>
                                          <p:attrName>style.visibility</p:attrName>
                                        </p:attrNameLst>
                                      </p:cBhvr>
                                      <p:to>
                                        <p:strVal val="visible"/>
                                      </p:to>
                                    </p:set>
                                    <p:animEffect transition="in" filter="wipe(left)">
                                      <p:cBhvr>
                                        <p:cTn id="307" dur="20"/>
                                        <p:tgtEl>
                                          <p:spTgt spid="19661"/>
                                        </p:tgtEl>
                                      </p:cBhvr>
                                    </p:animEffect>
                                  </p:childTnLst>
                                </p:cTn>
                              </p:par>
                            </p:childTnLst>
                          </p:cTn>
                        </p:par>
                        <p:par>
                          <p:cTn id="308" fill="hold">
                            <p:stCondLst>
                              <p:cond delay="38000"/>
                            </p:stCondLst>
                            <p:childTnLst>
                              <p:par>
                                <p:cTn id="309" presetID="22" presetClass="entr" presetSubtype="8" fill="hold" nodeType="afterEffect">
                                  <p:stCondLst>
                                    <p:cond delay="0"/>
                                  </p:stCondLst>
                                  <p:childTnLst>
                                    <p:set>
                                      <p:cBhvr>
                                        <p:cTn id="310" dur="1" fill="hold">
                                          <p:stCondLst>
                                            <p:cond delay="0"/>
                                          </p:stCondLst>
                                        </p:cTn>
                                        <p:tgtEl>
                                          <p:spTgt spid="19662"/>
                                        </p:tgtEl>
                                        <p:attrNameLst>
                                          <p:attrName>style.visibility</p:attrName>
                                        </p:attrNameLst>
                                      </p:cBhvr>
                                      <p:to>
                                        <p:strVal val="visible"/>
                                      </p:to>
                                    </p:set>
                                    <p:animEffect transition="in" filter="wipe(left)">
                                      <p:cBhvr>
                                        <p:cTn id="311" dur="20"/>
                                        <p:tgtEl>
                                          <p:spTgt spid="19662"/>
                                        </p:tgtEl>
                                      </p:cBhvr>
                                    </p:animEffect>
                                  </p:childTnLst>
                                </p:cTn>
                              </p:par>
                            </p:childTnLst>
                          </p:cTn>
                        </p:par>
                        <p:par>
                          <p:cTn id="312" fill="hold">
                            <p:stCondLst>
                              <p:cond delay="38500"/>
                            </p:stCondLst>
                            <p:childTnLst>
                              <p:par>
                                <p:cTn id="313" presetID="22" presetClass="entr" presetSubtype="8" fill="hold" nodeType="afterEffect">
                                  <p:stCondLst>
                                    <p:cond delay="0"/>
                                  </p:stCondLst>
                                  <p:childTnLst>
                                    <p:set>
                                      <p:cBhvr>
                                        <p:cTn id="314" dur="1" fill="hold">
                                          <p:stCondLst>
                                            <p:cond delay="0"/>
                                          </p:stCondLst>
                                        </p:cTn>
                                        <p:tgtEl>
                                          <p:spTgt spid="19663"/>
                                        </p:tgtEl>
                                        <p:attrNameLst>
                                          <p:attrName>style.visibility</p:attrName>
                                        </p:attrNameLst>
                                      </p:cBhvr>
                                      <p:to>
                                        <p:strVal val="visible"/>
                                      </p:to>
                                    </p:set>
                                    <p:animEffect transition="in" filter="wipe(left)">
                                      <p:cBhvr>
                                        <p:cTn id="315" dur="20"/>
                                        <p:tgtEl>
                                          <p:spTgt spid="19663"/>
                                        </p:tgtEl>
                                      </p:cBhvr>
                                    </p:animEffect>
                                  </p:childTnLst>
                                </p:cTn>
                              </p:par>
                            </p:childTnLst>
                          </p:cTn>
                        </p:par>
                        <p:par>
                          <p:cTn id="316" fill="hold">
                            <p:stCondLst>
                              <p:cond delay="39000"/>
                            </p:stCondLst>
                            <p:childTnLst>
                              <p:par>
                                <p:cTn id="317" presetID="22" presetClass="entr" presetSubtype="8" fill="hold" nodeType="afterEffect">
                                  <p:stCondLst>
                                    <p:cond delay="0"/>
                                  </p:stCondLst>
                                  <p:childTnLst>
                                    <p:set>
                                      <p:cBhvr>
                                        <p:cTn id="318" dur="1" fill="hold">
                                          <p:stCondLst>
                                            <p:cond delay="0"/>
                                          </p:stCondLst>
                                        </p:cTn>
                                        <p:tgtEl>
                                          <p:spTgt spid="19664"/>
                                        </p:tgtEl>
                                        <p:attrNameLst>
                                          <p:attrName>style.visibility</p:attrName>
                                        </p:attrNameLst>
                                      </p:cBhvr>
                                      <p:to>
                                        <p:strVal val="visible"/>
                                      </p:to>
                                    </p:set>
                                    <p:animEffect transition="in" filter="wipe(left)">
                                      <p:cBhvr>
                                        <p:cTn id="319" dur="20"/>
                                        <p:tgtEl>
                                          <p:spTgt spid="19664"/>
                                        </p:tgtEl>
                                      </p:cBhvr>
                                    </p:animEffect>
                                  </p:childTnLst>
                                </p:cTn>
                              </p:par>
                            </p:childTnLst>
                          </p:cTn>
                        </p:par>
                        <p:par>
                          <p:cTn id="320" fill="hold">
                            <p:stCondLst>
                              <p:cond delay="39500"/>
                            </p:stCondLst>
                            <p:childTnLst>
                              <p:par>
                                <p:cTn id="321" presetID="22" presetClass="entr" presetSubtype="8" fill="hold" nodeType="afterEffect">
                                  <p:stCondLst>
                                    <p:cond delay="0"/>
                                  </p:stCondLst>
                                  <p:childTnLst>
                                    <p:set>
                                      <p:cBhvr>
                                        <p:cTn id="322" dur="1" fill="hold">
                                          <p:stCondLst>
                                            <p:cond delay="0"/>
                                          </p:stCondLst>
                                        </p:cTn>
                                        <p:tgtEl>
                                          <p:spTgt spid="19665"/>
                                        </p:tgtEl>
                                        <p:attrNameLst>
                                          <p:attrName>style.visibility</p:attrName>
                                        </p:attrNameLst>
                                      </p:cBhvr>
                                      <p:to>
                                        <p:strVal val="visible"/>
                                      </p:to>
                                    </p:set>
                                    <p:animEffect transition="in" filter="wipe(left)">
                                      <p:cBhvr>
                                        <p:cTn id="323" dur="20"/>
                                        <p:tgtEl>
                                          <p:spTgt spid="19665"/>
                                        </p:tgtEl>
                                      </p:cBhvr>
                                    </p:animEffect>
                                  </p:childTnLst>
                                </p:cTn>
                              </p:par>
                            </p:childTnLst>
                          </p:cTn>
                        </p:par>
                        <p:par>
                          <p:cTn id="324" fill="hold">
                            <p:stCondLst>
                              <p:cond delay="40000"/>
                            </p:stCondLst>
                            <p:childTnLst>
                              <p:par>
                                <p:cTn id="325" presetID="22" presetClass="entr" presetSubtype="8" fill="hold" nodeType="afterEffect">
                                  <p:stCondLst>
                                    <p:cond delay="0"/>
                                  </p:stCondLst>
                                  <p:childTnLst>
                                    <p:set>
                                      <p:cBhvr>
                                        <p:cTn id="326" dur="1" fill="hold">
                                          <p:stCondLst>
                                            <p:cond delay="0"/>
                                          </p:stCondLst>
                                        </p:cTn>
                                        <p:tgtEl>
                                          <p:spTgt spid="19666"/>
                                        </p:tgtEl>
                                        <p:attrNameLst>
                                          <p:attrName>style.visibility</p:attrName>
                                        </p:attrNameLst>
                                      </p:cBhvr>
                                      <p:to>
                                        <p:strVal val="visible"/>
                                      </p:to>
                                    </p:set>
                                    <p:animEffect transition="in" filter="wipe(left)">
                                      <p:cBhvr>
                                        <p:cTn id="327" dur="20"/>
                                        <p:tgtEl>
                                          <p:spTgt spid="19666"/>
                                        </p:tgtEl>
                                      </p:cBhvr>
                                    </p:animEffect>
                                  </p:childTnLst>
                                </p:cTn>
                              </p:par>
                            </p:childTnLst>
                          </p:cTn>
                        </p:par>
                        <p:par>
                          <p:cTn id="328" fill="hold">
                            <p:stCondLst>
                              <p:cond delay="40500"/>
                            </p:stCondLst>
                            <p:childTnLst>
                              <p:par>
                                <p:cTn id="329" presetID="22" presetClass="entr" presetSubtype="8" fill="hold" nodeType="afterEffect">
                                  <p:stCondLst>
                                    <p:cond delay="0"/>
                                  </p:stCondLst>
                                  <p:childTnLst>
                                    <p:set>
                                      <p:cBhvr>
                                        <p:cTn id="330" dur="1" fill="hold">
                                          <p:stCondLst>
                                            <p:cond delay="0"/>
                                          </p:stCondLst>
                                        </p:cTn>
                                        <p:tgtEl>
                                          <p:spTgt spid="19667"/>
                                        </p:tgtEl>
                                        <p:attrNameLst>
                                          <p:attrName>style.visibility</p:attrName>
                                        </p:attrNameLst>
                                      </p:cBhvr>
                                      <p:to>
                                        <p:strVal val="visible"/>
                                      </p:to>
                                    </p:set>
                                    <p:animEffect transition="in" filter="wipe(left)">
                                      <p:cBhvr>
                                        <p:cTn id="331" dur="20"/>
                                        <p:tgtEl>
                                          <p:spTgt spid="19667"/>
                                        </p:tgtEl>
                                      </p:cBhvr>
                                    </p:animEffect>
                                  </p:childTnLst>
                                </p:cTn>
                              </p:par>
                            </p:childTnLst>
                          </p:cTn>
                        </p:par>
                        <p:par>
                          <p:cTn id="332" fill="hold">
                            <p:stCondLst>
                              <p:cond delay="41000"/>
                            </p:stCondLst>
                            <p:childTnLst>
                              <p:par>
                                <p:cTn id="333" presetID="22" presetClass="entr" presetSubtype="8" fill="hold" nodeType="afterEffect">
                                  <p:stCondLst>
                                    <p:cond delay="0"/>
                                  </p:stCondLst>
                                  <p:childTnLst>
                                    <p:set>
                                      <p:cBhvr>
                                        <p:cTn id="334" dur="1" fill="hold">
                                          <p:stCondLst>
                                            <p:cond delay="0"/>
                                          </p:stCondLst>
                                        </p:cTn>
                                        <p:tgtEl>
                                          <p:spTgt spid="19668"/>
                                        </p:tgtEl>
                                        <p:attrNameLst>
                                          <p:attrName>style.visibility</p:attrName>
                                        </p:attrNameLst>
                                      </p:cBhvr>
                                      <p:to>
                                        <p:strVal val="visible"/>
                                      </p:to>
                                    </p:set>
                                    <p:animEffect transition="in" filter="wipe(left)">
                                      <p:cBhvr>
                                        <p:cTn id="335" dur="20"/>
                                        <p:tgtEl>
                                          <p:spTgt spid="19668"/>
                                        </p:tgtEl>
                                      </p:cBhvr>
                                    </p:animEffect>
                                  </p:childTnLst>
                                </p:cTn>
                              </p:par>
                            </p:childTnLst>
                          </p:cTn>
                        </p:par>
                        <p:par>
                          <p:cTn id="336" fill="hold">
                            <p:stCondLst>
                              <p:cond delay="41500"/>
                            </p:stCondLst>
                            <p:childTnLst>
                              <p:par>
                                <p:cTn id="337" presetID="22" presetClass="entr" presetSubtype="8" fill="hold" nodeType="afterEffect">
                                  <p:stCondLst>
                                    <p:cond delay="0"/>
                                  </p:stCondLst>
                                  <p:childTnLst>
                                    <p:set>
                                      <p:cBhvr>
                                        <p:cTn id="338" dur="1" fill="hold">
                                          <p:stCondLst>
                                            <p:cond delay="0"/>
                                          </p:stCondLst>
                                        </p:cTn>
                                        <p:tgtEl>
                                          <p:spTgt spid="19669"/>
                                        </p:tgtEl>
                                        <p:attrNameLst>
                                          <p:attrName>style.visibility</p:attrName>
                                        </p:attrNameLst>
                                      </p:cBhvr>
                                      <p:to>
                                        <p:strVal val="visible"/>
                                      </p:to>
                                    </p:set>
                                    <p:animEffect transition="in" filter="wipe(left)">
                                      <p:cBhvr>
                                        <p:cTn id="339" dur="20"/>
                                        <p:tgtEl>
                                          <p:spTgt spid="19669"/>
                                        </p:tgtEl>
                                      </p:cBhvr>
                                    </p:animEffect>
                                  </p:childTnLst>
                                </p:cTn>
                              </p:par>
                            </p:childTnLst>
                          </p:cTn>
                        </p:par>
                        <p:par>
                          <p:cTn id="340" fill="hold">
                            <p:stCondLst>
                              <p:cond delay="42000"/>
                            </p:stCondLst>
                            <p:childTnLst>
                              <p:par>
                                <p:cTn id="341" presetID="22" presetClass="entr" presetSubtype="8" fill="hold" nodeType="afterEffect">
                                  <p:stCondLst>
                                    <p:cond delay="0"/>
                                  </p:stCondLst>
                                  <p:childTnLst>
                                    <p:set>
                                      <p:cBhvr>
                                        <p:cTn id="342" dur="1" fill="hold">
                                          <p:stCondLst>
                                            <p:cond delay="0"/>
                                          </p:stCondLst>
                                        </p:cTn>
                                        <p:tgtEl>
                                          <p:spTgt spid="19670"/>
                                        </p:tgtEl>
                                        <p:attrNameLst>
                                          <p:attrName>style.visibility</p:attrName>
                                        </p:attrNameLst>
                                      </p:cBhvr>
                                      <p:to>
                                        <p:strVal val="visible"/>
                                      </p:to>
                                    </p:set>
                                    <p:animEffect transition="in" filter="wipe(left)">
                                      <p:cBhvr>
                                        <p:cTn id="343" dur="20"/>
                                        <p:tgtEl>
                                          <p:spTgt spid="19670"/>
                                        </p:tgtEl>
                                      </p:cBhvr>
                                    </p:animEffect>
                                  </p:childTnLst>
                                </p:cTn>
                              </p:par>
                            </p:childTnLst>
                          </p:cTn>
                        </p:par>
                        <p:par>
                          <p:cTn id="344" fill="hold">
                            <p:stCondLst>
                              <p:cond delay="42500"/>
                            </p:stCondLst>
                            <p:childTnLst>
                              <p:par>
                                <p:cTn id="345" presetID="22" presetClass="entr" presetSubtype="8" fill="hold" nodeType="afterEffect">
                                  <p:stCondLst>
                                    <p:cond delay="0"/>
                                  </p:stCondLst>
                                  <p:childTnLst>
                                    <p:set>
                                      <p:cBhvr>
                                        <p:cTn id="346" dur="1" fill="hold">
                                          <p:stCondLst>
                                            <p:cond delay="0"/>
                                          </p:stCondLst>
                                        </p:cTn>
                                        <p:tgtEl>
                                          <p:spTgt spid="19671"/>
                                        </p:tgtEl>
                                        <p:attrNameLst>
                                          <p:attrName>style.visibility</p:attrName>
                                        </p:attrNameLst>
                                      </p:cBhvr>
                                      <p:to>
                                        <p:strVal val="visible"/>
                                      </p:to>
                                    </p:set>
                                    <p:animEffect transition="in" filter="wipe(left)">
                                      <p:cBhvr>
                                        <p:cTn id="347" dur="20"/>
                                        <p:tgtEl>
                                          <p:spTgt spid="19671"/>
                                        </p:tgtEl>
                                      </p:cBhvr>
                                    </p:animEffect>
                                  </p:childTnLst>
                                </p:cTn>
                              </p:par>
                            </p:childTnLst>
                          </p:cTn>
                        </p:par>
                        <p:par>
                          <p:cTn id="348" fill="hold">
                            <p:stCondLst>
                              <p:cond delay="43000"/>
                            </p:stCondLst>
                            <p:childTnLst>
                              <p:par>
                                <p:cTn id="349" presetID="22" presetClass="entr" presetSubtype="8" fill="hold" nodeType="afterEffect">
                                  <p:stCondLst>
                                    <p:cond delay="0"/>
                                  </p:stCondLst>
                                  <p:childTnLst>
                                    <p:set>
                                      <p:cBhvr>
                                        <p:cTn id="350" dur="1" fill="hold">
                                          <p:stCondLst>
                                            <p:cond delay="0"/>
                                          </p:stCondLst>
                                        </p:cTn>
                                        <p:tgtEl>
                                          <p:spTgt spid="19672"/>
                                        </p:tgtEl>
                                        <p:attrNameLst>
                                          <p:attrName>style.visibility</p:attrName>
                                        </p:attrNameLst>
                                      </p:cBhvr>
                                      <p:to>
                                        <p:strVal val="visible"/>
                                      </p:to>
                                    </p:set>
                                    <p:animEffect transition="in" filter="wipe(left)">
                                      <p:cBhvr>
                                        <p:cTn id="351" dur="20"/>
                                        <p:tgtEl>
                                          <p:spTgt spid="19672"/>
                                        </p:tgtEl>
                                      </p:cBhvr>
                                    </p:animEffect>
                                  </p:childTnLst>
                                </p:cTn>
                              </p:par>
                            </p:childTnLst>
                          </p:cTn>
                        </p:par>
                        <p:par>
                          <p:cTn id="352" fill="hold">
                            <p:stCondLst>
                              <p:cond delay="43500"/>
                            </p:stCondLst>
                            <p:childTnLst>
                              <p:par>
                                <p:cTn id="353" presetID="22" presetClass="entr" presetSubtype="8" fill="hold" nodeType="afterEffect">
                                  <p:stCondLst>
                                    <p:cond delay="0"/>
                                  </p:stCondLst>
                                  <p:childTnLst>
                                    <p:set>
                                      <p:cBhvr>
                                        <p:cTn id="354" dur="1" fill="hold">
                                          <p:stCondLst>
                                            <p:cond delay="0"/>
                                          </p:stCondLst>
                                        </p:cTn>
                                        <p:tgtEl>
                                          <p:spTgt spid="19673"/>
                                        </p:tgtEl>
                                        <p:attrNameLst>
                                          <p:attrName>style.visibility</p:attrName>
                                        </p:attrNameLst>
                                      </p:cBhvr>
                                      <p:to>
                                        <p:strVal val="visible"/>
                                      </p:to>
                                    </p:set>
                                    <p:animEffect transition="in" filter="wipe(left)">
                                      <p:cBhvr>
                                        <p:cTn id="355" dur="20"/>
                                        <p:tgtEl>
                                          <p:spTgt spid="19673"/>
                                        </p:tgtEl>
                                      </p:cBhvr>
                                    </p:animEffect>
                                  </p:childTnLst>
                                </p:cTn>
                              </p:par>
                            </p:childTnLst>
                          </p:cTn>
                        </p:par>
                        <p:par>
                          <p:cTn id="356" fill="hold">
                            <p:stCondLst>
                              <p:cond delay="44000"/>
                            </p:stCondLst>
                            <p:childTnLst>
                              <p:par>
                                <p:cTn id="357" presetID="22" presetClass="entr" presetSubtype="8" fill="hold" nodeType="afterEffect">
                                  <p:stCondLst>
                                    <p:cond delay="0"/>
                                  </p:stCondLst>
                                  <p:childTnLst>
                                    <p:set>
                                      <p:cBhvr>
                                        <p:cTn id="358" dur="1" fill="hold">
                                          <p:stCondLst>
                                            <p:cond delay="0"/>
                                          </p:stCondLst>
                                        </p:cTn>
                                        <p:tgtEl>
                                          <p:spTgt spid="19674"/>
                                        </p:tgtEl>
                                        <p:attrNameLst>
                                          <p:attrName>style.visibility</p:attrName>
                                        </p:attrNameLst>
                                      </p:cBhvr>
                                      <p:to>
                                        <p:strVal val="visible"/>
                                      </p:to>
                                    </p:set>
                                    <p:animEffect transition="in" filter="wipe(left)">
                                      <p:cBhvr>
                                        <p:cTn id="359" dur="20"/>
                                        <p:tgtEl>
                                          <p:spTgt spid="19674"/>
                                        </p:tgtEl>
                                      </p:cBhvr>
                                    </p:animEffect>
                                  </p:childTnLst>
                                </p:cTn>
                              </p:par>
                            </p:childTnLst>
                          </p:cTn>
                        </p:par>
                        <p:par>
                          <p:cTn id="360" fill="hold">
                            <p:stCondLst>
                              <p:cond delay="44500"/>
                            </p:stCondLst>
                            <p:childTnLst>
                              <p:par>
                                <p:cTn id="361" presetID="22" presetClass="entr" presetSubtype="8" fill="hold" nodeType="afterEffect">
                                  <p:stCondLst>
                                    <p:cond delay="0"/>
                                  </p:stCondLst>
                                  <p:childTnLst>
                                    <p:set>
                                      <p:cBhvr>
                                        <p:cTn id="362" dur="1" fill="hold">
                                          <p:stCondLst>
                                            <p:cond delay="0"/>
                                          </p:stCondLst>
                                        </p:cTn>
                                        <p:tgtEl>
                                          <p:spTgt spid="19675"/>
                                        </p:tgtEl>
                                        <p:attrNameLst>
                                          <p:attrName>style.visibility</p:attrName>
                                        </p:attrNameLst>
                                      </p:cBhvr>
                                      <p:to>
                                        <p:strVal val="visible"/>
                                      </p:to>
                                    </p:set>
                                    <p:animEffect transition="in" filter="wipe(left)">
                                      <p:cBhvr>
                                        <p:cTn id="363" dur="20"/>
                                        <p:tgtEl>
                                          <p:spTgt spid="19675"/>
                                        </p:tgtEl>
                                      </p:cBhvr>
                                    </p:animEffect>
                                  </p:childTnLst>
                                </p:cTn>
                              </p:par>
                            </p:childTnLst>
                          </p:cTn>
                        </p:par>
                        <p:par>
                          <p:cTn id="364" fill="hold">
                            <p:stCondLst>
                              <p:cond delay="45000"/>
                            </p:stCondLst>
                            <p:childTnLst>
                              <p:par>
                                <p:cTn id="365" presetID="22" presetClass="entr" presetSubtype="8" fill="hold" nodeType="afterEffect">
                                  <p:stCondLst>
                                    <p:cond delay="0"/>
                                  </p:stCondLst>
                                  <p:childTnLst>
                                    <p:set>
                                      <p:cBhvr>
                                        <p:cTn id="366" dur="1" fill="hold">
                                          <p:stCondLst>
                                            <p:cond delay="0"/>
                                          </p:stCondLst>
                                        </p:cTn>
                                        <p:tgtEl>
                                          <p:spTgt spid="19676"/>
                                        </p:tgtEl>
                                        <p:attrNameLst>
                                          <p:attrName>style.visibility</p:attrName>
                                        </p:attrNameLst>
                                      </p:cBhvr>
                                      <p:to>
                                        <p:strVal val="visible"/>
                                      </p:to>
                                    </p:set>
                                    <p:animEffect transition="in" filter="wipe(left)">
                                      <p:cBhvr>
                                        <p:cTn id="367" dur="20"/>
                                        <p:tgtEl>
                                          <p:spTgt spid="19676"/>
                                        </p:tgtEl>
                                      </p:cBhvr>
                                    </p:animEffect>
                                  </p:childTnLst>
                                </p:cTn>
                              </p:par>
                            </p:childTnLst>
                          </p:cTn>
                        </p:par>
                        <p:par>
                          <p:cTn id="368" fill="hold">
                            <p:stCondLst>
                              <p:cond delay="45500"/>
                            </p:stCondLst>
                            <p:childTnLst>
                              <p:par>
                                <p:cTn id="369" presetID="22" presetClass="entr" presetSubtype="8" fill="hold" nodeType="afterEffect">
                                  <p:stCondLst>
                                    <p:cond delay="0"/>
                                  </p:stCondLst>
                                  <p:childTnLst>
                                    <p:set>
                                      <p:cBhvr>
                                        <p:cTn id="370" dur="1" fill="hold">
                                          <p:stCondLst>
                                            <p:cond delay="0"/>
                                          </p:stCondLst>
                                        </p:cTn>
                                        <p:tgtEl>
                                          <p:spTgt spid="19677"/>
                                        </p:tgtEl>
                                        <p:attrNameLst>
                                          <p:attrName>style.visibility</p:attrName>
                                        </p:attrNameLst>
                                      </p:cBhvr>
                                      <p:to>
                                        <p:strVal val="visible"/>
                                      </p:to>
                                    </p:set>
                                    <p:animEffect transition="in" filter="wipe(left)">
                                      <p:cBhvr>
                                        <p:cTn id="371" dur="20"/>
                                        <p:tgtEl>
                                          <p:spTgt spid="19677"/>
                                        </p:tgtEl>
                                      </p:cBhvr>
                                    </p:animEffect>
                                  </p:childTnLst>
                                </p:cTn>
                              </p:par>
                            </p:childTnLst>
                          </p:cTn>
                        </p:par>
                        <p:par>
                          <p:cTn id="372" fill="hold">
                            <p:stCondLst>
                              <p:cond delay="46000"/>
                            </p:stCondLst>
                            <p:childTnLst>
                              <p:par>
                                <p:cTn id="373" presetID="22" presetClass="entr" presetSubtype="8" fill="hold" nodeType="afterEffect">
                                  <p:stCondLst>
                                    <p:cond delay="0"/>
                                  </p:stCondLst>
                                  <p:childTnLst>
                                    <p:set>
                                      <p:cBhvr>
                                        <p:cTn id="374" dur="1" fill="hold">
                                          <p:stCondLst>
                                            <p:cond delay="0"/>
                                          </p:stCondLst>
                                        </p:cTn>
                                        <p:tgtEl>
                                          <p:spTgt spid="19678"/>
                                        </p:tgtEl>
                                        <p:attrNameLst>
                                          <p:attrName>style.visibility</p:attrName>
                                        </p:attrNameLst>
                                      </p:cBhvr>
                                      <p:to>
                                        <p:strVal val="visible"/>
                                      </p:to>
                                    </p:set>
                                    <p:animEffect transition="in" filter="wipe(left)">
                                      <p:cBhvr>
                                        <p:cTn id="375" dur="20"/>
                                        <p:tgtEl>
                                          <p:spTgt spid="19678"/>
                                        </p:tgtEl>
                                      </p:cBhvr>
                                    </p:animEffect>
                                  </p:childTnLst>
                                </p:cTn>
                              </p:par>
                            </p:childTnLst>
                          </p:cTn>
                        </p:par>
                        <p:par>
                          <p:cTn id="376" fill="hold">
                            <p:stCondLst>
                              <p:cond delay="46500"/>
                            </p:stCondLst>
                            <p:childTnLst>
                              <p:par>
                                <p:cTn id="377" presetID="22" presetClass="entr" presetSubtype="8" fill="hold" nodeType="afterEffect">
                                  <p:stCondLst>
                                    <p:cond delay="0"/>
                                  </p:stCondLst>
                                  <p:childTnLst>
                                    <p:set>
                                      <p:cBhvr>
                                        <p:cTn id="378" dur="1" fill="hold">
                                          <p:stCondLst>
                                            <p:cond delay="0"/>
                                          </p:stCondLst>
                                        </p:cTn>
                                        <p:tgtEl>
                                          <p:spTgt spid="19679"/>
                                        </p:tgtEl>
                                        <p:attrNameLst>
                                          <p:attrName>style.visibility</p:attrName>
                                        </p:attrNameLst>
                                      </p:cBhvr>
                                      <p:to>
                                        <p:strVal val="visible"/>
                                      </p:to>
                                    </p:set>
                                    <p:animEffect transition="in" filter="wipe(left)">
                                      <p:cBhvr>
                                        <p:cTn id="379" dur="20"/>
                                        <p:tgtEl>
                                          <p:spTgt spid="19679"/>
                                        </p:tgtEl>
                                      </p:cBhvr>
                                    </p:animEffect>
                                  </p:childTnLst>
                                </p:cTn>
                              </p:par>
                            </p:childTnLst>
                          </p:cTn>
                        </p:par>
                        <p:par>
                          <p:cTn id="380" fill="hold">
                            <p:stCondLst>
                              <p:cond delay="47000"/>
                            </p:stCondLst>
                            <p:childTnLst>
                              <p:par>
                                <p:cTn id="381" presetID="22" presetClass="entr" presetSubtype="8" fill="hold" nodeType="afterEffect">
                                  <p:stCondLst>
                                    <p:cond delay="0"/>
                                  </p:stCondLst>
                                  <p:childTnLst>
                                    <p:set>
                                      <p:cBhvr>
                                        <p:cTn id="382" dur="1" fill="hold">
                                          <p:stCondLst>
                                            <p:cond delay="0"/>
                                          </p:stCondLst>
                                        </p:cTn>
                                        <p:tgtEl>
                                          <p:spTgt spid="19680"/>
                                        </p:tgtEl>
                                        <p:attrNameLst>
                                          <p:attrName>style.visibility</p:attrName>
                                        </p:attrNameLst>
                                      </p:cBhvr>
                                      <p:to>
                                        <p:strVal val="visible"/>
                                      </p:to>
                                    </p:set>
                                    <p:animEffect transition="in" filter="wipe(left)">
                                      <p:cBhvr>
                                        <p:cTn id="383" dur="20"/>
                                        <p:tgtEl>
                                          <p:spTgt spid="19680"/>
                                        </p:tgtEl>
                                      </p:cBhvr>
                                    </p:animEffect>
                                  </p:childTnLst>
                                </p:cTn>
                              </p:par>
                            </p:childTnLst>
                          </p:cTn>
                        </p:par>
                        <p:par>
                          <p:cTn id="384" fill="hold">
                            <p:stCondLst>
                              <p:cond delay="47500"/>
                            </p:stCondLst>
                            <p:childTnLst>
                              <p:par>
                                <p:cTn id="385" presetID="22" presetClass="entr" presetSubtype="8" fill="hold" nodeType="afterEffect">
                                  <p:stCondLst>
                                    <p:cond delay="0"/>
                                  </p:stCondLst>
                                  <p:childTnLst>
                                    <p:set>
                                      <p:cBhvr>
                                        <p:cTn id="386" dur="1" fill="hold">
                                          <p:stCondLst>
                                            <p:cond delay="0"/>
                                          </p:stCondLst>
                                        </p:cTn>
                                        <p:tgtEl>
                                          <p:spTgt spid="19681"/>
                                        </p:tgtEl>
                                        <p:attrNameLst>
                                          <p:attrName>style.visibility</p:attrName>
                                        </p:attrNameLst>
                                      </p:cBhvr>
                                      <p:to>
                                        <p:strVal val="visible"/>
                                      </p:to>
                                    </p:set>
                                    <p:animEffect transition="in" filter="wipe(left)">
                                      <p:cBhvr>
                                        <p:cTn id="387" dur="20"/>
                                        <p:tgtEl>
                                          <p:spTgt spid="19681"/>
                                        </p:tgtEl>
                                      </p:cBhvr>
                                    </p:animEffect>
                                  </p:childTnLst>
                                </p:cTn>
                              </p:par>
                            </p:childTnLst>
                          </p:cTn>
                        </p:par>
                        <p:par>
                          <p:cTn id="388" fill="hold">
                            <p:stCondLst>
                              <p:cond delay="48000"/>
                            </p:stCondLst>
                            <p:childTnLst>
                              <p:par>
                                <p:cTn id="389" presetID="22" presetClass="entr" presetSubtype="8" fill="hold" nodeType="afterEffect">
                                  <p:stCondLst>
                                    <p:cond delay="0"/>
                                  </p:stCondLst>
                                  <p:childTnLst>
                                    <p:set>
                                      <p:cBhvr>
                                        <p:cTn id="390" dur="1" fill="hold">
                                          <p:stCondLst>
                                            <p:cond delay="0"/>
                                          </p:stCondLst>
                                        </p:cTn>
                                        <p:tgtEl>
                                          <p:spTgt spid="19682"/>
                                        </p:tgtEl>
                                        <p:attrNameLst>
                                          <p:attrName>style.visibility</p:attrName>
                                        </p:attrNameLst>
                                      </p:cBhvr>
                                      <p:to>
                                        <p:strVal val="visible"/>
                                      </p:to>
                                    </p:set>
                                    <p:animEffect transition="in" filter="wipe(left)">
                                      <p:cBhvr>
                                        <p:cTn id="391" dur="20"/>
                                        <p:tgtEl>
                                          <p:spTgt spid="19682"/>
                                        </p:tgtEl>
                                      </p:cBhvr>
                                    </p:animEffect>
                                  </p:childTnLst>
                                </p:cTn>
                              </p:par>
                            </p:childTnLst>
                          </p:cTn>
                        </p:par>
                        <p:par>
                          <p:cTn id="392" fill="hold">
                            <p:stCondLst>
                              <p:cond delay="48500"/>
                            </p:stCondLst>
                            <p:childTnLst>
                              <p:par>
                                <p:cTn id="393" presetID="22" presetClass="entr" presetSubtype="8" fill="hold" nodeType="afterEffect">
                                  <p:stCondLst>
                                    <p:cond delay="0"/>
                                  </p:stCondLst>
                                  <p:childTnLst>
                                    <p:set>
                                      <p:cBhvr>
                                        <p:cTn id="394" dur="1" fill="hold">
                                          <p:stCondLst>
                                            <p:cond delay="0"/>
                                          </p:stCondLst>
                                        </p:cTn>
                                        <p:tgtEl>
                                          <p:spTgt spid="19713"/>
                                        </p:tgtEl>
                                        <p:attrNameLst>
                                          <p:attrName>style.visibility</p:attrName>
                                        </p:attrNameLst>
                                      </p:cBhvr>
                                      <p:to>
                                        <p:strVal val="visible"/>
                                      </p:to>
                                    </p:set>
                                    <p:animEffect transition="in" filter="wipe(left)">
                                      <p:cBhvr>
                                        <p:cTn id="395" dur="20"/>
                                        <p:tgtEl>
                                          <p:spTgt spid="19713"/>
                                        </p:tgtEl>
                                      </p:cBhvr>
                                    </p:animEffect>
                                  </p:childTnLst>
                                </p:cTn>
                              </p:par>
                            </p:childTnLst>
                          </p:cTn>
                        </p:par>
                        <p:par>
                          <p:cTn id="396" fill="hold">
                            <p:stCondLst>
                              <p:cond delay="49000"/>
                            </p:stCondLst>
                            <p:childTnLst>
                              <p:par>
                                <p:cTn id="397" presetID="22" presetClass="entr" presetSubtype="8" fill="hold" nodeType="afterEffect">
                                  <p:stCondLst>
                                    <p:cond delay="0"/>
                                  </p:stCondLst>
                                  <p:childTnLst>
                                    <p:set>
                                      <p:cBhvr>
                                        <p:cTn id="398" dur="1" fill="hold">
                                          <p:stCondLst>
                                            <p:cond delay="0"/>
                                          </p:stCondLst>
                                        </p:cTn>
                                        <p:tgtEl>
                                          <p:spTgt spid="19714"/>
                                        </p:tgtEl>
                                        <p:attrNameLst>
                                          <p:attrName>style.visibility</p:attrName>
                                        </p:attrNameLst>
                                      </p:cBhvr>
                                      <p:to>
                                        <p:strVal val="visible"/>
                                      </p:to>
                                    </p:set>
                                    <p:animEffect transition="in" filter="wipe(left)">
                                      <p:cBhvr>
                                        <p:cTn id="399" dur="20"/>
                                        <p:tgtEl>
                                          <p:spTgt spid="19714"/>
                                        </p:tgtEl>
                                      </p:cBhvr>
                                    </p:animEffect>
                                  </p:childTnLst>
                                </p:cTn>
                              </p:par>
                            </p:childTnLst>
                          </p:cTn>
                        </p:par>
                        <p:par>
                          <p:cTn id="400" fill="hold">
                            <p:stCondLst>
                              <p:cond delay="49500"/>
                            </p:stCondLst>
                            <p:childTnLst>
                              <p:par>
                                <p:cTn id="401" presetID="22" presetClass="entr" presetSubtype="8" fill="hold" nodeType="afterEffect">
                                  <p:stCondLst>
                                    <p:cond delay="0"/>
                                  </p:stCondLst>
                                  <p:childTnLst>
                                    <p:set>
                                      <p:cBhvr>
                                        <p:cTn id="402" dur="1" fill="hold">
                                          <p:stCondLst>
                                            <p:cond delay="0"/>
                                          </p:stCondLst>
                                        </p:cTn>
                                        <p:tgtEl>
                                          <p:spTgt spid="19715"/>
                                        </p:tgtEl>
                                        <p:attrNameLst>
                                          <p:attrName>style.visibility</p:attrName>
                                        </p:attrNameLst>
                                      </p:cBhvr>
                                      <p:to>
                                        <p:strVal val="visible"/>
                                      </p:to>
                                    </p:set>
                                    <p:animEffect transition="in" filter="wipe(left)">
                                      <p:cBhvr>
                                        <p:cTn id="403" dur="20"/>
                                        <p:tgtEl>
                                          <p:spTgt spid="19715"/>
                                        </p:tgtEl>
                                      </p:cBhvr>
                                    </p:animEffect>
                                  </p:childTnLst>
                                </p:cTn>
                              </p:par>
                            </p:childTnLst>
                          </p:cTn>
                        </p:par>
                        <p:par>
                          <p:cTn id="404" fill="hold">
                            <p:stCondLst>
                              <p:cond delay="50000"/>
                            </p:stCondLst>
                            <p:childTnLst>
                              <p:par>
                                <p:cTn id="405" presetID="22" presetClass="entr" presetSubtype="8" fill="hold" nodeType="afterEffect">
                                  <p:stCondLst>
                                    <p:cond delay="0"/>
                                  </p:stCondLst>
                                  <p:childTnLst>
                                    <p:set>
                                      <p:cBhvr>
                                        <p:cTn id="406" dur="1" fill="hold">
                                          <p:stCondLst>
                                            <p:cond delay="0"/>
                                          </p:stCondLst>
                                        </p:cTn>
                                        <p:tgtEl>
                                          <p:spTgt spid="19716"/>
                                        </p:tgtEl>
                                        <p:attrNameLst>
                                          <p:attrName>style.visibility</p:attrName>
                                        </p:attrNameLst>
                                      </p:cBhvr>
                                      <p:to>
                                        <p:strVal val="visible"/>
                                      </p:to>
                                    </p:set>
                                    <p:animEffect transition="in" filter="wipe(left)">
                                      <p:cBhvr>
                                        <p:cTn id="407" dur="20"/>
                                        <p:tgtEl>
                                          <p:spTgt spid="19716"/>
                                        </p:tgtEl>
                                      </p:cBhvr>
                                    </p:animEffect>
                                  </p:childTnLst>
                                </p:cTn>
                              </p:par>
                            </p:childTnLst>
                          </p:cTn>
                        </p:par>
                        <p:par>
                          <p:cTn id="408" fill="hold">
                            <p:stCondLst>
                              <p:cond delay="50500"/>
                            </p:stCondLst>
                            <p:childTnLst>
                              <p:par>
                                <p:cTn id="409" presetID="22" presetClass="entr" presetSubtype="8" fill="hold" nodeType="afterEffect">
                                  <p:stCondLst>
                                    <p:cond delay="0"/>
                                  </p:stCondLst>
                                  <p:childTnLst>
                                    <p:set>
                                      <p:cBhvr>
                                        <p:cTn id="410" dur="1" fill="hold">
                                          <p:stCondLst>
                                            <p:cond delay="0"/>
                                          </p:stCondLst>
                                        </p:cTn>
                                        <p:tgtEl>
                                          <p:spTgt spid="19717"/>
                                        </p:tgtEl>
                                        <p:attrNameLst>
                                          <p:attrName>style.visibility</p:attrName>
                                        </p:attrNameLst>
                                      </p:cBhvr>
                                      <p:to>
                                        <p:strVal val="visible"/>
                                      </p:to>
                                    </p:set>
                                    <p:animEffect transition="in" filter="wipe(left)">
                                      <p:cBhvr>
                                        <p:cTn id="411" dur="20"/>
                                        <p:tgtEl>
                                          <p:spTgt spid="19717"/>
                                        </p:tgtEl>
                                      </p:cBhvr>
                                    </p:animEffect>
                                  </p:childTnLst>
                                </p:cTn>
                              </p:par>
                            </p:childTnLst>
                          </p:cTn>
                        </p:par>
                        <p:par>
                          <p:cTn id="412" fill="hold">
                            <p:stCondLst>
                              <p:cond delay="51000"/>
                            </p:stCondLst>
                            <p:childTnLst>
                              <p:par>
                                <p:cTn id="413" presetID="22" presetClass="entr" presetSubtype="8" fill="hold" nodeType="afterEffect">
                                  <p:stCondLst>
                                    <p:cond delay="0"/>
                                  </p:stCondLst>
                                  <p:childTnLst>
                                    <p:set>
                                      <p:cBhvr>
                                        <p:cTn id="414" dur="1" fill="hold">
                                          <p:stCondLst>
                                            <p:cond delay="0"/>
                                          </p:stCondLst>
                                        </p:cTn>
                                        <p:tgtEl>
                                          <p:spTgt spid="19718"/>
                                        </p:tgtEl>
                                        <p:attrNameLst>
                                          <p:attrName>style.visibility</p:attrName>
                                        </p:attrNameLst>
                                      </p:cBhvr>
                                      <p:to>
                                        <p:strVal val="visible"/>
                                      </p:to>
                                    </p:set>
                                    <p:animEffect transition="in" filter="wipe(left)">
                                      <p:cBhvr>
                                        <p:cTn id="415" dur="20"/>
                                        <p:tgtEl>
                                          <p:spTgt spid="19718"/>
                                        </p:tgtEl>
                                      </p:cBhvr>
                                    </p:animEffect>
                                  </p:childTnLst>
                                </p:cTn>
                              </p:par>
                            </p:childTnLst>
                          </p:cTn>
                        </p:par>
                        <p:par>
                          <p:cTn id="416" fill="hold">
                            <p:stCondLst>
                              <p:cond delay="51500"/>
                            </p:stCondLst>
                            <p:childTnLst>
                              <p:par>
                                <p:cTn id="417" presetID="22" presetClass="entr" presetSubtype="8" fill="hold" nodeType="afterEffect">
                                  <p:stCondLst>
                                    <p:cond delay="0"/>
                                  </p:stCondLst>
                                  <p:childTnLst>
                                    <p:set>
                                      <p:cBhvr>
                                        <p:cTn id="418" dur="1" fill="hold">
                                          <p:stCondLst>
                                            <p:cond delay="0"/>
                                          </p:stCondLst>
                                        </p:cTn>
                                        <p:tgtEl>
                                          <p:spTgt spid="19719"/>
                                        </p:tgtEl>
                                        <p:attrNameLst>
                                          <p:attrName>style.visibility</p:attrName>
                                        </p:attrNameLst>
                                      </p:cBhvr>
                                      <p:to>
                                        <p:strVal val="visible"/>
                                      </p:to>
                                    </p:set>
                                    <p:animEffect transition="in" filter="wipe(left)">
                                      <p:cBhvr>
                                        <p:cTn id="419" dur="20"/>
                                        <p:tgtEl>
                                          <p:spTgt spid="19719"/>
                                        </p:tgtEl>
                                      </p:cBhvr>
                                    </p:animEffect>
                                  </p:childTnLst>
                                </p:cTn>
                              </p:par>
                            </p:childTnLst>
                          </p:cTn>
                        </p:par>
                        <p:par>
                          <p:cTn id="420" fill="hold">
                            <p:stCondLst>
                              <p:cond delay="52000"/>
                            </p:stCondLst>
                            <p:childTnLst>
                              <p:par>
                                <p:cTn id="421" presetID="22" presetClass="entr" presetSubtype="8" fill="hold" nodeType="afterEffect">
                                  <p:stCondLst>
                                    <p:cond delay="0"/>
                                  </p:stCondLst>
                                  <p:childTnLst>
                                    <p:set>
                                      <p:cBhvr>
                                        <p:cTn id="422" dur="1" fill="hold">
                                          <p:stCondLst>
                                            <p:cond delay="0"/>
                                          </p:stCondLst>
                                        </p:cTn>
                                        <p:tgtEl>
                                          <p:spTgt spid="19720"/>
                                        </p:tgtEl>
                                        <p:attrNameLst>
                                          <p:attrName>style.visibility</p:attrName>
                                        </p:attrNameLst>
                                      </p:cBhvr>
                                      <p:to>
                                        <p:strVal val="visible"/>
                                      </p:to>
                                    </p:set>
                                    <p:animEffect transition="in" filter="wipe(left)">
                                      <p:cBhvr>
                                        <p:cTn id="423" dur="20"/>
                                        <p:tgtEl>
                                          <p:spTgt spid="19720"/>
                                        </p:tgtEl>
                                      </p:cBhvr>
                                    </p:animEffect>
                                  </p:childTnLst>
                                </p:cTn>
                              </p:par>
                            </p:childTnLst>
                          </p:cTn>
                        </p:par>
                        <p:par>
                          <p:cTn id="424" fill="hold">
                            <p:stCondLst>
                              <p:cond delay="52500"/>
                            </p:stCondLst>
                            <p:childTnLst>
                              <p:par>
                                <p:cTn id="425" presetID="22" presetClass="entr" presetSubtype="8" fill="hold" nodeType="afterEffect">
                                  <p:stCondLst>
                                    <p:cond delay="0"/>
                                  </p:stCondLst>
                                  <p:childTnLst>
                                    <p:set>
                                      <p:cBhvr>
                                        <p:cTn id="426" dur="1" fill="hold">
                                          <p:stCondLst>
                                            <p:cond delay="0"/>
                                          </p:stCondLst>
                                        </p:cTn>
                                        <p:tgtEl>
                                          <p:spTgt spid="19721"/>
                                        </p:tgtEl>
                                        <p:attrNameLst>
                                          <p:attrName>style.visibility</p:attrName>
                                        </p:attrNameLst>
                                      </p:cBhvr>
                                      <p:to>
                                        <p:strVal val="visible"/>
                                      </p:to>
                                    </p:set>
                                    <p:animEffect transition="in" filter="wipe(left)">
                                      <p:cBhvr>
                                        <p:cTn id="427" dur="20"/>
                                        <p:tgtEl>
                                          <p:spTgt spid="19721"/>
                                        </p:tgtEl>
                                      </p:cBhvr>
                                    </p:animEffect>
                                  </p:childTnLst>
                                </p:cTn>
                              </p:par>
                            </p:childTnLst>
                          </p:cTn>
                        </p:par>
                        <p:par>
                          <p:cTn id="428" fill="hold">
                            <p:stCondLst>
                              <p:cond delay="53000"/>
                            </p:stCondLst>
                            <p:childTnLst>
                              <p:par>
                                <p:cTn id="429" presetID="22" presetClass="entr" presetSubtype="8" fill="hold" nodeType="afterEffect">
                                  <p:stCondLst>
                                    <p:cond delay="0"/>
                                  </p:stCondLst>
                                  <p:childTnLst>
                                    <p:set>
                                      <p:cBhvr>
                                        <p:cTn id="430" dur="1" fill="hold">
                                          <p:stCondLst>
                                            <p:cond delay="0"/>
                                          </p:stCondLst>
                                        </p:cTn>
                                        <p:tgtEl>
                                          <p:spTgt spid="19722"/>
                                        </p:tgtEl>
                                        <p:attrNameLst>
                                          <p:attrName>style.visibility</p:attrName>
                                        </p:attrNameLst>
                                      </p:cBhvr>
                                      <p:to>
                                        <p:strVal val="visible"/>
                                      </p:to>
                                    </p:set>
                                    <p:animEffect transition="in" filter="wipe(left)">
                                      <p:cBhvr>
                                        <p:cTn id="431" dur="20"/>
                                        <p:tgtEl>
                                          <p:spTgt spid="19722"/>
                                        </p:tgtEl>
                                      </p:cBhvr>
                                    </p:animEffect>
                                  </p:childTnLst>
                                </p:cTn>
                              </p:par>
                            </p:childTnLst>
                          </p:cTn>
                        </p:par>
                        <p:par>
                          <p:cTn id="432" fill="hold">
                            <p:stCondLst>
                              <p:cond delay="53500"/>
                            </p:stCondLst>
                            <p:childTnLst>
                              <p:par>
                                <p:cTn id="433" presetID="22" presetClass="entr" presetSubtype="8" fill="hold" nodeType="afterEffect">
                                  <p:stCondLst>
                                    <p:cond delay="0"/>
                                  </p:stCondLst>
                                  <p:childTnLst>
                                    <p:set>
                                      <p:cBhvr>
                                        <p:cTn id="434" dur="1" fill="hold">
                                          <p:stCondLst>
                                            <p:cond delay="0"/>
                                          </p:stCondLst>
                                        </p:cTn>
                                        <p:tgtEl>
                                          <p:spTgt spid="19723"/>
                                        </p:tgtEl>
                                        <p:attrNameLst>
                                          <p:attrName>style.visibility</p:attrName>
                                        </p:attrNameLst>
                                      </p:cBhvr>
                                      <p:to>
                                        <p:strVal val="visible"/>
                                      </p:to>
                                    </p:set>
                                    <p:animEffect transition="in" filter="wipe(left)">
                                      <p:cBhvr>
                                        <p:cTn id="435" dur="20"/>
                                        <p:tgtEl>
                                          <p:spTgt spid="19723"/>
                                        </p:tgtEl>
                                      </p:cBhvr>
                                    </p:animEffect>
                                  </p:childTnLst>
                                </p:cTn>
                              </p:par>
                            </p:childTnLst>
                          </p:cTn>
                        </p:par>
                        <p:par>
                          <p:cTn id="436" fill="hold">
                            <p:stCondLst>
                              <p:cond delay="54000"/>
                            </p:stCondLst>
                            <p:childTnLst>
                              <p:par>
                                <p:cTn id="437" presetID="22" presetClass="entr" presetSubtype="8" fill="hold" nodeType="afterEffect">
                                  <p:stCondLst>
                                    <p:cond delay="0"/>
                                  </p:stCondLst>
                                  <p:childTnLst>
                                    <p:set>
                                      <p:cBhvr>
                                        <p:cTn id="438" dur="1" fill="hold">
                                          <p:stCondLst>
                                            <p:cond delay="0"/>
                                          </p:stCondLst>
                                        </p:cTn>
                                        <p:tgtEl>
                                          <p:spTgt spid="19724"/>
                                        </p:tgtEl>
                                        <p:attrNameLst>
                                          <p:attrName>style.visibility</p:attrName>
                                        </p:attrNameLst>
                                      </p:cBhvr>
                                      <p:to>
                                        <p:strVal val="visible"/>
                                      </p:to>
                                    </p:set>
                                    <p:animEffect transition="in" filter="wipe(left)">
                                      <p:cBhvr>
                                        <p:cTn id="439" dur="20"/>
                                        <p:tgtEl>
                                          <p:spTgt spid="19724"/>
                                        </p:tgtEl>
                                      </p:cBhvr>
                                    </p:animEffect>
                                  </p:childTnLst>
                                </p:cTn>
                              </p:par>
                            </p:childTnLst>
                          </p:cTn>
                        </p:par>
                        <p:par>
                          <p:cTn id="440" fill="hold">
                            <p:stCondLst>
                              <p:cond delay="54500"/>
                            </p:stCondLst>
                            <p:childTnLst>
                              <p:par>
                                <p:cTn id="441" presetID="22" presetClass="entr" presetSubtype="8" fill="hold" nodeType="afterEffect">
                                  <p:stCondLst>
                                    <p:cond delay="0"/>
                                  </p:stCondLst>
                                  <p:childTnLst>
                                    <p:set>
                                      <p:cBhvr>
                                        <p:cTn id="442" dur="1" fill="hold">
                                          <p:stCondLst>
                                            <p:cond delay="0"/>
                                          </p:stCondLst>
                                        </p:cTn>
                                        <p:tgtEl>
                                          <p:spTgt spid="19725"/>
                                        </p:tgtEl>
                                        <p:attrNameLst>
                                          <p:attrName>style.visibility</p:attrName>
                                        </p:attrNameLst>
                                      </p:cBhvr>
                                      <p:to>
                                        <p:strVal val="visible"/>
                                      </p:to>
                                    </p:set>
                                    <p:animEffect transition="in" filter="wipe(left)">
                                      <p:cBhvr>
                                        <p:cTn id="443" dur="20"/>
                                        <p:tgtEl>
                                          <p:spTgt spid="19725"/>
                                        </p:tgtEl>
                                      </p:cBhvr>
                                    </p:animEffect>
                                  </p:childTnLst>
                                </p:cTn>
                              </p:par>
                            </p:childTnLst>
                          </p:cTn>
                        </p:par>
                        <p:par>
                          <p:cTn id="444" fill="hold">
                            <p:stCondLst>
                              <p:cond delay="55000"/>
                            </p:stCondLst>
                            <p:childTnLst>
                              <p:par>
                                <p:cTn id="445" presetID="22" presetClass="entr" presetSubtype="8" fill="hold" nodeType="afterEffect">
                                  <p:stCondLst>
                                    <p:cond delay="0"/>
                                  </p:stCondLst>
                                  <p:childTnLst>
                                    <p:set>
                                      <p:cBhvr>
                                        <p:cTn id="446" dur="1" fill="hold">
                                          <p:stCondLst>
                                            <p:cond delay="0"/>
                                          </p:stCondLst>
                                        </p:cTn>
                                        <p:tgtEl>
                                          <p:spTgt spid="19726"/>
                                        </p:tgtEl>
                                        <p:attrNameLst>
                                          <p:attrName>style.visibility</p:attrName>
                                        </p:attrNameLst>
                                      </p:cBhvr>
                                      <p:to>
                                        <p:strVal val="visible"/>
                                      </p:to>
                                    </p:set>
                                    <p:animEffect transition="in" filter="wipe(left)">
                                      <p:cBhvr>
                                        <p:cTn id="447" dur="20"/>
                                        <p:tgtEl>
                                          <p:spTgt spid="19726"/>
                                        </p:tgtEl>
                                      </p:cBhvr>
                                    </p:animEffect>
                                  </p:childTnLst>
                                </p:cTn>
                              </p:par>
                            </p:childTnLst>
                          </p:cTn>
                        </p:par>
                        <p:par>
                          <p:cTn id="448" fill="hold">
                            <p:stCondLst>
                              <p:cond delay="55500"/>
                            </p:stCondLst>
                            <p:childTnLst>
                              <p:par>
                                <p:cTn id="449" presetID="22" presetClass="entr" presetSubtype="8" fill="hold" nodeType="afterEffect">
                                  <p:stCondLst>
                                    <p:cond delay="0"/>
                                  </p:stCondLst>
                                  <p:childTnLst>
                                    <p:set>
                                      <p:cBhvr>
                                        <p:cTn id="450" dur="1" fill="hold">
                                          <p:stCondLst>
                                            <p:cond delay="0"/>
                                          </p:stCondLst>
                                        </p:cTn>
                                        <p:tgtEl>
                                          <p:spTgt spid="19727"/>
                                        </p:tgtEl>
                                        <p:attrNameLst>
                                          <p:attrName>style.visibility</p:attrName>
                                        </p:attrNameLst>
                                      </p:cBhvr>
                                      <p:to>
                                        <p:strVal val="visible"/>
                                      </p:to>
                                    </p:set>
                                    <p:animEffect transition="in" filter="wipe(left)">
                                      <p:cBhvr>
                                        <p:cTn id="451" dur="20"/>
                                        <p:tgtEl>
                                          <p:spTgt spid="19727"/>
                                        </p:tgtEl>
                                      </p:cBhvr>
                                    </p:animEffect>
                                  </p:childTnLst>
                                </p:cTn>
                              </p:par>
                            </p:childTnLst>
                          </p:cTn>
                        </p:par>
                        <p:par>
                          <p:cTn id="452" fill="hold">
                            <p:stCondLst>
                              <p:cond delay="56000"/>
                            </p:stCondLst>
                            <p:childTnLst>
                              <p:par>
                                <p:cTn id="453" presetID="22" presetClass="entr" presetSubtype="8" fill="hold" nodeType="afterEffect">
                                  <p:stCondLst>
                                    <p:cond delay="0"/>
                                  </p:stCondLst>
                                  <p:childTnLst>
                                    <p:set>
                                      <p:cBhvr>
                                        <p:cTn id="454" dur="1" fill="hold">
                                          <p:stCondLst>
                                            <p:cond delay="0"/>
                                          </p:stCondLst>
                                        </p:cTn>
                                        <p:tgtEl>
                                          <p:spTgt spid="19728"/>
                                        </p:tgtEl>
                                        <p:attrNameLst>
                                          <p:attrName>style.visibility</p:attrName>
                                        </p:attrNameLst>
                                      </p:cBhvr>
                                      <p:to>
                                        <p:strVal val="visible"/>
                                      </p:to>
                                    </p:set>
                                    <p:animEffect transition="in" filter="wipe(left)">
                                      <p:cBhvr>
                                        <p:cTn id="455" dur="20"/>
                                        <p:tgtEl>
                                          <p:spTgt spid="19728"/>
                                        </p:tgtEl>
                                      </p:cBhvr>
                                    </p:animEffect>
                                  </p:childTnLst>
                                </p:cTn>
                              </p:par>
                            </p:childTnLst>
                          </p:cTn>
                        </p:par>
                        <p:par>
                          <p:cTn id="456" fill="hold">
                            <p:stCondLst>
                              <p:cond delay="56500"/>
                            </p:stCondLst>
                            <p:childTnLst>
                              <p:par>
                                <p:cTn id="457" presetID="22" presetClass="entr" presetSubtype="8" fill="hold" nodeType="afterEffect">
                                  <p:stCondLst>
                                    <p:cond delay="0"/>
                                  </p:stCondLst>
                                  <p:childTnLst>
                                    <p:set>
                                      <p:cBhvr>
                                        <p:cTn id="458" dur="1" fill="hold">
                                          <p:stCondLst>
                                            <p:cond delay="0"/>
                                          </p:stCondLst>
                                        </p:cTn>
                                        <p:tgtEl>
                                          <p:spTgt spid="19729"/>
                                        </p:tgtEl>
                                        <p:attrNameLst>
                                          <p:attrName>style.visibility</p:attrName>
                                        </p:attrNameLst>
                                      </p:cBhvr>
                                      <p:to>
                                        <p:strVal val="visible"/>
                                      </p:to>
                                    </p:set>
                                    <p:animEffect transition="in" filter="wipe(left)">
                                      <p:cBhvr>
                                        <p:cTn id="459" dur="20"/>
                                        <p:tgtEl>
                                          <p:spTgt spid="19729"/>
                                        </p:tgtEl>
                                      </p:cBhvr>
                                    </p:animEffect>
                                  </p:childTnLst>
                                </p:cTn>
                              </p:par>
                            </p:childTnLst>
                          </p:cTn>
                        </p:par>
                        <p:par>
                          <p:cTn id="460" fill="hold">
                            <p:stCondLst>
                              <p:cond delay="57000"/>
                            </p:stCondLst>
                            <p:childTnLst>
                              <p:par>
                                <p:cTn id="461" presetID="22" presetClass="entr" presetSubtype="8" fill="hold" nodeType="afterEffect">
                                  <p:stCondLst>
                                    <p:cond delay="0"/>
                                  </p:stCondLst>
                                  <p:childTnLst>
                                    <p:set>
                                      <p:cBhvr>
                                        <p:cTn id="462" dur="1" fill="hold">
                                          <p:stCondLst>
                                            <p:cond delay="0"/>
                                          </p:stCondLst>
                                        </p:cTn>
                                        <p:tgtEl>
                                          <p:spTgt spid="19730"/>
                                        </p:tgtEl>
                                        <p:attrNameLst>
                                          <p:attrName>style.visibility</p:attrName>
                                        </p:attrNameLst>
                                      </p:cBhvr>
                                      <p:to>
                                        <p:strVal val="visible"/>
                                      </p:to>
                                    </p:set>
                                    <p:animEffect transition="in" filter="wipe(left)">
                                      <p:cBhvr>
                                        <p:cTn id="463" dur="20"/>
                                        <p:tgtEl>
                                          <p:spTgt spid="19730"/>
                                        </p:tgtEl>
                                      </p:cBhvr>
                                    </p:animEffect>
                                  </p:childTnLst>
                                </p:cTn>
                              </p:par>
                            </p:childTnLst>
                          </p:cTn>
                        </p:par>
                        <p:par>
                          <p:cTn id="464" fill="hold">
                            <p:stCondLst>
                              <p:cond delay="57500"/>
                            </p:stCondLst>
                            <p:childTnLst>
                              <p:par>
                                <p:cTn id="465" presetID="22" presetClass="entr" presetSubtype="8" fill="hold" nodeType="afterEffect">
                                  <p:stCondLst>
                                    <p:cond delay="0"/>
                                  </p:stCondLst>
                                  <p:childTnLst>
                                    <p:set>
                                      <p:cBhvr>
                                        <p:cTn id="466" dur="1" fill="hold">
                                          <p:stCondLst>
                                            <p:cond delay="0"/>
                                          </p:stCondLst>
                                        </p:cTn>
                                        <p:tgtEl>
                                          <p:spTgt spid="19731"/>
                                        </p:tgtEl>
                                        <p:attrNameLst>
                                          <p:attrName>style.visibility</p:attrName>
                                        </p:attrNameLst>
                                      </p:cBhvr>
                                      <p:to>
                                        <p:strVal val="visible"/>
                                      </p:to>
                                    </p:set>
                                    <p:animEffect transition="in" filter="wipe(left)">
                                      <p:cBhvr>
                                        <p:cTn id="467" dur="20"/>
                                        <p:tgtEl>
                                          <p:spTgt spid="19731"/>
                                        </p:tgtEl>
                                      </p:cBhvr>
                                    </p:animEffect>
                                  </p:childTnLst>
                                </p:cTn>
                              </p:par>
                            </p:childTnLst>
                          </p:cTn>
                        </p:par>
                        <p:par>
                          <p:cTn id="468" fill="hold">
                            <p:stCondLst>
                              <p:cond delay="58000"/>
                            </p:stCondLst>
                            <p:childTnLst>
                              <p:par>
                                <p:cTn id="469" presetID="22" presetClass="entr" presetSubtype="8" fill="hold" nodeType="afterEffect">
                                  <p:stCondLst>
                                    <p:cond delay="0"/>
                                  </p:stCondLst>
                                  <p:childTnLst>
                                    <p:set>
                                      <p:cBhvr>
                                        <p:cTn id="470" dur="1" fill="hold">
                                          <p:stCondLst>
                                            <p:cond delay="0"/>
                                          </p:stCondLst>
                                        </p:cTn>
                                        <p:tgtEl>
                                          <p:spTgt spid="19732"/>
                                        </p:tgtEl>
                                        <p:attrNameLst>
                                          <p:attrName>style.visibility</p:attrName>
                                        </p:attrNameLst>
                                      </p:cBhvr>
                                      <p:to>
                                        <p:strVal val="visible"/>
                                      </p:to>
                                    </p:set>
                                    <p:animEffect transition="in" filter="wipe(left)">
                                      <p:cBhvr>
                                        <p:cTn id="471" dur="20"/>
                                        <p:tgtEl>
                                          <p:spTgt spid="19732"/>
                                        </p:tgtEl>
                                      </p:cBhvr>
                                    </p:animEffect>
                                  </p:childTnLst>
                                </p:cTn>
                              </p:par>
                            </p:childTnLst>
                          </p:cTn>
                        </p:par>
                        <p:par>
                          <p:cTn id="472" fill="hold">
                            <p:stCondLst>
                              <p:cond delay="58500"/>
                            </p:stCondLst>
                            <p:childTnLst>
                              <p:par>
                                <p:cTn id="473" presetID="22" presetClass="entr" presetSubtype="8" fill="hold" nodeType="afterEffect">
                                  <p:stCondLst>
                                    <p:cond delay="0"/>
                                  </p:stCondLst>
                                  <p:childTnLst>
                                    <p:set>
                                      <p:cBhvr>
                                        <p:cTn id="474" dur="1" fill="hold">
                                          <p:stCondLst>
                                            <p:cond delay="0"/>
                                          </p:stCondLst>
                                        </p:cTn>
                                        <p:tgtEl>
                                          <p:spTgt spid="19733"/>
                                        </p:tgtEl>
                                        <p:attrNameLst>
                                          <p:attrName>style.visibility</p:attrName>
                                        </p:attrNameLst>
                                      </p:cBhvr>
                                      <p:to>
                                        <p:strVal val="visible"/>
                                      </p:to>
                                    </p:set>
                                    <p:animEffect transition="in" filter="wipe(left)">
                                      <p:cBhvr>
                                        <p:cTn id="475" dur="20"/>
                                        <p:tgtEl>
                                          <p:spTgt spid="19733"/>
                                        </p:tgtEl>
                                      </p:cBhvr>
                                    </p:animEffect>
                                  </p:childTnLst>
                                </p:cTn>
                              </p:par>
                            </p:childTnLst>
                          </p:cTn>
                        </p:par>
                        <p:par>
                          <p:cTn id="476" fill="hold">
                            <p:stCondLst>
                              <p:cond delay="59000"/>
                            </p:stCondLst>
                            <p:childTnLst>
                              <p:par>
                                <p:cTn id="477" presetID="22" presetClass="entr" presetSubtype="8" fill="hold" nodeType="afterEffect">
                                  <p:stCondLst>
                                    <p:cond delay="0"/>
                                  </p:stCondLst>
                                  <p:childTnLst>
                                    <p:set>
                                      <p:cBhvr>
                                        <p:cTn id="478" dur="1" fill="hold">
                                          <p:stCondLst>
                                            <p:cond delay="0"/>
                                          </p:stCondLst>
                                        </p:cTn>
                                        <p:tgtEl>
                                          <p:spTgt spid="19734"/>
                                        </p:tgtEl>
                                        <p:attrNameLst>
                                          <p:attrName>style.visibility</p:attrName>
                                        </p:attrNameLst>
                                      </p:cBhvr>
                                      <p:to>
                                        <p:strVal val="visible"/>
                                      </p:to>
                                    </p:set>
                                    <p:animEffect transition="in" filter="wipe(left)">
                                      <p:cBhvr>
                                        <p:cTn id="479" dur="20"/>
                                        <p:tgtEl>
                                          <p:spTgt spid="19734"/>
                                        </p:tgtEl>
                                      </p:cBhvr>
                                    </p:animEffect>
                                  </p:childTnLst>
                                </p:cTn>
                              </p:par>
                            </p:childTnLst>
                          </p:cTn>
                        </p:par>
                        <p:par>
                          <p:cTn id="480" fill="hold">
                            <p:stCondLst>
                              <p:cond delay="59500"/>
                            </p:stCondLst>
                            <p:childTnLst>
                              <p:par>
                                <p:cTn id="481" presetID="22" presetClass="entr" presetSubtype="8" fill="hold" nodeType="afterEffect">
                                  <p:stCondLst>
                                    <p:cond delay="0"/>
                                  </p:stCondLst>
                                  <p:childTnLst>
                                    <p:set>
                                      <p:cBhvr>
                                        <p:cTn id="482" dur="1" fill="hold">
                                          <p:stCondLst>
                                            <p:cond delay="0"/>
                                          </p:stCondLst>
                                        </p:cTn>
                                        <p:tgtEl>
                                          <p:spTgt spid="19735"/>
                                        </p:tgtEl>
                                        <p:attrNameLst>
                                          <p:attrName>style.visibility</p:attrName>
                                        </p:attrNameLst>
                                      </p:cBhvr>
                                      <p:to>
                                        <p:strVal val="visible"/>
                                      </p:to>
                                    </p:set>
                                    <p:animEffect transition="in" filter="wipe(left)">
                                      <p:cBhvr>
                                        <p:cTn id="483" dur="20"/>
                                        <p:tgtEl>
                                          <p:spTgt spid="19735"/>
                                        </p:tgtEl>
                                      </p:cBhvr>
                                    </p:animEffect>
                                  </p:childTnLst>
                                </p:cTn>
                              </p:par>
                            </p:childTnLst>
                          </p:cTn>
                        </p:par>
                        <p:par>
                          <p:cTn id="484" fill="hold">
                            <p:stCondLst>
                              <p:cond delay="60000"/>
                            </p:stCondLst>
                            <p:childTnLst>
                              <p:par>
                                <p:cTn id="485" presetID="22" presetClass="entr" presetSubtype="8" fill="hold" nodeType="afterEffect">
                                  <p:stCondLst>
                                    <p:cond delay="0"/>
                                  </p:stCondLst>
                                  <p:childTnLst>
                                    <p:set>
                                      <p:cBhvr>
                                        <p:cTn id="486" dur="1" fill="hold">
                                          <p:stCondLst>
                                            <p:cond delay="0"/>
                                          </p:stCondLst>
                                        </p:cTn>
                                        <p:tgtEl>
                                          <p:spTgt spid="19736"/>
                                        </p:tgtEl>
                                        <p:attrNameLst>
                                          <p:attrName>style.visibility</p:attrName>
                                        </p:attrNameLst>
                                      </p:cBhvr>
                                      <p:to>
                                        <p:strVal val="visible"/>
                                      </p:to>
                                    </p:set>
                                    <p:animEffect transition="in" filter="wipe(left)">
                                      <p:cBhvr>
                                        <p:cTn id="487" dur="20"/>
                                        <p:tgtEl>
                                          <p:spTgt spid="19736"/>
                                        </p:tgtEl>
                                      </p:cBhvr>
                                    </p:animEffect>
                                  </p:childTnLst>
                                </p:cTn>
                              </p:par>
                            </p:childTnLst>
                          </p:cTn>
                        </p:par>
                        <p:par>
                          <p:cTn id="488" fill="hold">
                            <p:stCondLst>
                              <p:cond delay="60500"/>
                            </p:stCondLst>
                            <p:childTnLst>
                              <p:par>
                                <p:cTn id="489" presetID="22" presetClass="entr" presetSubtype="8" fill="hold" nodeType="afterEffect">
                                  <p:stCondLst>
                                    <p:cond delay="0"/>
                                  </p:stCondLst>
                                  <p:childTnLst>
                                    <p:set>
                                      <p:cBhvr>
                                        <p:cTn id="490" dur="1" fill="hold">
                                          <p:stCondLst>
                                            <p:cond delay="0"/>
                                          </p:stCondLst>
                                        </p:cTn>
                                        <p:tgtEl>
                                          <p:spTgt spid="19737"/>
                                        </p:tgtEl>
                                        <p:attrNameLst>
                                          <p:attrName>style.visibility</p:attrName>
                                        </p:attrNameLst>
                                      </p:cBhvr>
                                      <p:to>
                                        <p:strVal val="visible"/>
                                      </p:to>
                                    </p:set>
                                    <p:animEffect transition="in" filter="wipe(left)">
                                      <p:cBhvr>
                                        <p:cTn id="491" dur="20"/>
                                        <p:tgtEl>
                                          <p:spTgt spid="19737"/>
                                        </p:tgtEl>
                                      </p:cBhvr>
                                    </p:animEffect>
                                  </p:childTnLst>
                                </p:cTn>
                              </p:par>
                            </p:childTnLst>
                          </p:cTn>
                        </p:par>
                        <p:par>
                          <p:cTn id="492" fill="hold">
                            <p:stCondLst>
                              <p:cond delay="61000"/>
                            </p:stCondLst>
                            <p:childTnLst>
                              <p:par>
                                <p:cTn id="493" presetID="22" presetClass="entr" presetSubtype="8" fill="hold" nodeType="afterEffect">
                                  <p:stCondLst>
                                    <p:cond delay="0"/>
                                  </p:stCondLst>
                                  <p:childTnLst>
                                    <p:set>
                                      <p:cBhvr>
                                        <p:cTn id="494" dur="1" fill="hold">
                                          <p:stCondLst>
                                            <p:cond delay="0"/>
                                          </p:stCondLst>
                                        </p:cTn>
                                        <p:tgtEl>
                                          <p:spTgt spid="19738"/>
                                        </p:tgtEl>
                                        <p:attrNameLst>
                                          <p:attrName>style.visibility</p:attrName>
                                        </p:attrNameLst>
                                      </p:cBhvr>
                                      <p:to>
                                        <p:strVal val="visible"/>
                                      </p:to>
                                    </p:set>
                                    <p:animEffect transition="in" filter="wipe(left)">
                                      <p:cBhvr>
                                        <p:cTn id="495" dur="20"/>
                                        <p:tgtEl>
                                          <p:spTgt spid="19738"/>
                                        </p:tgtEl>
                                      </p:cBhvr>
                                    </p:animEffect>
                                  </p:childTnLst>
                                </p:cTn>
                              </p:par>
                            </p:childTnLst>
                          </p:cTn>
                        </p:par>
                        <p:par>
                          <p:cTn id="496" fill="hold">
                            <p:stCondLst>
                              <p:cond delay="61500"/>
                            </p:stCondLst>
                            <p:childTnLst>
                              <p:par>
                                <p:cTn id="497" presetID="22" presetClass="entr" presetSubtype="8" fill="hold" nodeType="afterEffect">
                                  <p:stCondLst>
                                    <p:cond delay="0"/>
                                  </p:stCondLst>
                                  <p:childTnLst>
                                    <p:set>
                                      <p:cBhvr>
                                        <p:cTn id="498" dur="1" fill="hold">
                                          <p:stCondLst>
                                            <p:cond delay="0"/>
                                          </p:stCondLst>
                                        </p:cTn>
                                        <p:tgtEl>
                                          <p:spTgt spid="19739"/>
                                        </p:tgtEl>
                                        <p:attrNameLst>
                                          <p:attrName>style.visibility</p:attrName>
                                        </p:attrNameLst>
                                      </p:cBhvr>
                                      <p:to>
                                        <p:strVal val="visible"/>
                                      </p:to>
                                    </p:set>
                                    <p:animEffect transition="in" filter="wipe(left)">
                                      <p:cBhvr>
                                        <p:cTn id="499" dur="20"/>
                                        <p:tgtEl>
                                          <p:spTgt spid="19739"/>
                                        </p:tgtEl>
                                      </p:cBhvr>
                                    </p:animEffect>
                                  </p:childTnLst>
                                </p:cTn>
                              </p:par>
                            </p:childTnLst>
                          </p:cTn>
                        </p:par>
                        <p:par>
                          <p:cTn id="500" fill="hold">
                            <p:stCondLst>
                              <p:cond delay="62000"/>
                            </p:stCondLst>
                            <p:childTnLst>
                              <p:par>
                                <p:cTn id="501" presetID="22" presetClass="entr" presetSubtype="8" fill="hold" nodeType="afterEffect">
                                  <p:stCondLst>
                                    <p:cond delay="0"/>
                                  </p:stCondLst>
                                  <p:childTnLst>
                                    <p:set>
                                      <p:cBhvr>
                                        <p:cTn id="502" dur="1" fill="hold">
                                          <p:stCondLst>
                                            <p:cond delay="0"/>
                                          </p:stCondLst>
                                        </p:cTn>
                                        <p:tgtEl>
                                          <p:spTgt spid="19740"/>
                                        </p:tgtEl>
                                        <p:attrNameLst>
                                          <p:attrName>style.visibility</p:attrName>
                                        </p:attrNameLst>
                                      </p:cBhvr>
                                      <p:to>
                                        <p:strVal val="visible"/>
                                      </p:to>
                                    </p:set>
                                    <p:animEffect transition="in" filter="wipe(left)">
                                      <p:cBhvr>
                                        <p:cTn id="503" dur="20"/>
                                        <p:tgtEl>
                                          <p:spTgt spid="19740"/>
                                        </p:tgtEl>
                                      </p:cBhvr>
                                    </p:animEffect>
                                  </p:childTnLst>
                                </p:cTn>
                              </p:par>
                            </p:childTnLst>
                          </p:cTn>
                        </p:par>
                        <p:par>
                          <p:cTn id="504" fill="hold">
                            <p:stCondLst>
                              <p:cond delay="62500"/>
                            </p:stCondLst>
                            <p:childTnLst>
                              <p:par>
                                <p:cTn id="505" presetID="22" presetClass="entr" presetSubtype="8" fill="hold" nodeType="afterEffect">
                                  <p:stCondLst>
                                    <p:cond delay="0"/>
                                  </p:stCondLst>
                                  <p:childTnLst>
                                    <p:set>
                                      <p:cBhvr>
                                        <p:cTn id="506" dur="1" fill="hold">
                                          <p:stCondLst>
                                            <p:cond delay="0"/>
                                          </p:stCondLst>
                                        </p:cTn>
                                        <p:tgtEl>
                                          <p:spTgt spid="19741"/>
                                        </p:tgtEl>
                                        <p:attrNameLst>
                                          <p:attrName>style.visibility</p:attrName>
                                        </p:attrNameLst>
                                      </p:cBhvr>
                                      <p:to>
                                        <p:strVal val="visible"/>
                                      </p:to>
                                    </p:set>
                                    <p:animEffect transition="in" filter="wipe(left)">
                                      <p:cBhvr>
                                        <p:cTn id="507" dur="20"/>
                                        <p:tgtEl>
                                          <p:spTgt spid="19741"/>
                                        </p:tgtEl>
                                      </p:cBhvr>
                                    </p:animEffect>
                                  </p:childTnLst>
                                </p:cTn>
                              </p:par>
                            </p:childTnLst>
                          </p:cTn>
                        </p:par>
                        <p:par>
                          <p:cTn id="508" fill="hold">
                            <p:stCondLst>
                              <p:cond delay="63000"/>
                            </p:stCondLst>
                            <p:childTnLst>
                              <p:par>
                                <p:cTn id="509" presetID="22" presetClass="entr" presetSubtype="8" fill="hold" nodeType="afterEffect">
                                  <p:stCondLst>
                                    <p:cond delay="0"/>
                                  </p:stCondLst>
                                  <p:childTnLst>
                                    <p:set>
                                      <p:cBhvr>
                                        <p:cTn id="510" dur="1" fill="hold">
                                          <p:stCondLst>
                                            <p:cond delay="0"/>
                                          </p:stCondLst>
                                        </p:cTn>
                                        <p:tgtEl>
                                          <p:spTgt spid="19742"/>
                                        </p:tgtEl>
                                        <p:attrNameLst>
                                          <p:attrName>style.visibility</p:attrName>
                                        </p:attrNameLst>
                                      </p:cBhvr>
                                      <p:to>
                                        <p:strVal val="visible"/>
                                      </p:to>
                                    </p:set>
                                    <p:animEffect transition="in" filter="wipe(left)">
                                      <p:cBhvr>
                                        <p:cTn id="511" dur="20"/>
                                        <p:tgtEl>
                                          <p:spTgt spid="19742"/>
                                        </p:tgtEl>
                                      </p:cBhvr>
                                    </p:animEffect>
                                  </p:childTnLst>
                                </p:cTn>
                              </p:par>
                            </p:childTnLst>
                          </p:cTn>
                        </p:par>
                        <p:par>
                          <p:cTn id="512" fill="hold">
                            <p:stCondLst>
                              <p:cond delay="63500"/>
                            </p:stCondLst>
                            <p:childTnLst>
                              <p:par>
                                <p:cTn id="513" presetID="22" presetClass="entr" presetSubtype="8" fill="hold" nodeType="afterEffect">
                                  <p:stCondLst>
                                    <p:cond delay="0"/>
                                  </p:stCondLst>
                                  <p:childTnLst>
                                    <p:set>
                                      <p:cBhvr>
                                        <p:cTn id="514" dur="1" fill="hold">
                                          <p:stCondLst>
                                            <p:cond delay="0"/>
                                          </p:stCondLst>
                                        </p:cTn>
                                        <p:tgtEl>
                                          <p:spTgt spid="19743"/>
                                        </p:tgtEl>
                                        <p:attrNameLst>
                                          <p:attrName>style.visibility</p:attrName>
                                        </p:attrNameLst>
                                      </p:cBhvr>
                                      <p:to>
                                        <p:strVal val="visible"/>
                                      </p:to>
                                    </p:set>
                                    <p:animEffect transition="in" filter="wipe(left)">
                                      <p:cBhvr>
                                        <p:cTn id="515" dur="20"/>
                                        <p:tgtEl>
                                          <p:spTgt spid="19743"/>
                                        </p:tgtEl>
                                      </p:cBhvr>
                                    </p:animEffect>
                                  </p:childTnLst>
                                </p:cTn>
                              </p:par>
                            </p:childTnLst>
                          </p:cTn>
                        </p:par>
                        <p:par>
                          <p:cTn id="516" fill="hold">
                            <p:stCondLst>
                              <p:cond delay="64000"/>
                            </p:stCondLst>
                            <p:childTnLst>
                              <p:par>
                                <p:cTn id="517" presetID="22" presetClass="entr" presetSubtype="8" fill="hold" nodeType="afterEffect">
                                  <p:stCondLst>
                                    <p:cond delay="0"/>
                                  </p:stCondLst>
                                  <p:childTnLst>
                                    <p:set>
                                      <p:cBhvr>
                                        <p:cTn id="518" dur="1" fill="hold">
                                          <p:stCondLst>
                                            <p:cond delay="0"/>
                                          </p:stCondLst>
                                        </p:cTn>
                                        <p:tgtEl>
                                          <p:spTgt spid="19744"/>
                                        </p:tgtEl>
                                        <p:attrNameLst>
                                          <p:attrName>style.visibility</p:attrName>
                                        </p:attrNameLst>
                                      </p:cBhvr>
                                      <p:to>
                                        <p:strVal val="visible"/>
                                      </p:to>
                                    </p:set>
                                    <p:animEffect transition="in" filter="wipe(left)">
                                      <p:cBhvr>
                                        <p:cTn id="519" dur="20"/>
                                        <p:tgtEl>
                                          <p:spTgt spid="19744"/>
                                        </p:tgtEl>
                                      </p:cBhvr>
                                    </p:animEffect>
                                  </p:childTnLst>
                                </p:cTn>
                              </p:par>
                            </p:childTnLst>
                          </p:cTn>
                        </p:par>
                        <p:par>
                          <p:cTn id="520" fill="hold">
                            <p:stCondLst>
                              <p:cond delay="64500"/>
                            </p:stCondLst>
                            <p:childTnLst>
                              <p:par>
                                <p:cTn id="521" presetID="22" presetClass="entr" presetSubtype="8" fill="hold" nodeType="afterEffect">
                                  <p:stCondLst>
                                    <p:cond delay="0"/>
                                  </p:stCondLst>
                                  <p:childTnLst>
                                    <p:set>
                                      <p:cBhvr>
                                        <p:cTn id="522" dur="1" fill="hold">
                                          <p:stCondLst>
                                            <p:cond delay="0"/>
                                          </p:stCondLst>
                                        </p:cTn>
                                        <p:tgtEl>
                                          <p:spTgt spid="20235"/>
                                        </p:tgtEl>
                                        <p:attrNameLst>
                                          <p:attrName>style.visibility</p:attrName>
                                        </p:attrNameLst>
                                      </p:cBhvr>
                                      <p:to>
                                        <p:strVal val="visible"/>
                                      </p:to>
                                    </p:set>
                                    <p:animEffect transition="in" filter="wipe(left)">
                                      <p:cBhvr>
                                        <p:cTn id="523" dur="20"/>
                                        <p:tgtEl>
                                          <p:spTgt spid="20235"/>
                                        </p:tgtEl>
                                      </p:cBhvr>
                                    </p:animEffect>
                                  </p:childTnLst>
                                </p:cTn>
                              </p:par>
                            </p:childTnLst>
                          </p:cTn>
                        </p:par>
                        <p:par>
                          <p:cTn id="524" fill="hold">
                            <p:stCondLst>
                              <p:cond delay="65000"/>
                            </p:stCondLst>
                            <p:childTnLst>
                              <p:par>
                                <p:cTn id="525" presetID="22" presetClass="entr" presetSubtype="8" fill="hold" nodeType="afterEffect">
                                  <p:stCondLst>
                                    <p:cond delay="0"/>
                                  </p:stCondLst>
                                  <p:childTnLst>
                                    <p:set>
                                      <p:cBhvr>
                                        <p:cTn id="526" dur="1" fill="hold">
                                          <p:stCondLst>
                                            <p:cond delay="0"/>
                                          </p:stCondLst>
                                        </p:cTn>
                                        <p:tgtEl>
                                          <p:spTgt spid="20236"/>
                                        </p:tgtEl>
                                        <p:attrNameLst>
                                          <p:attrName>style.visibility</p:attrName>
                                        </p:attrNameLst>
                                      </p:cBhvr>
                                      <p:to>
                                        <p:strVal val="visible"/>
                                      </p:to>
                                    </p:set>
                                    <p:animEffect transition="in" filter="wipe(left)">
                                      <p:cBhvr>
                                        <p:cTn id="527" dur="20"/>
                                        <p:tgtEl>
                                          <p:spTgt spid="20236"/>
                                        </p:tgtEl>
                                      </p:cBhvr>
                                    </p:animEffect>
                                  </p:childTnLst>
                                </p:cTn>
                              </p:par>
                            </p:childTnLst>
                          </p:cTn>
                        </p:par>
                        <p:par>
                          <p:cTn id="528" fill="hold">
                            <p:stCondLst>
                              <p:cond delay="65500"/>
                            </p:stCondLst>
                            <p:childTnLst>
                              <p:par>
                                <p:cTn id="529" presetID="22" presetClass="entr" presetSubtype="8" fill="hold" nodeType="afterEffect">
                                  <p:stCondLst>
                                    <p:cond delay="0"/>
                                  </p:stCondLst>
                                  <p:childTnLst>
                                    <p:set>
                                      <p:cBhvr>
                                        <p:cTn id="530" dur="1" fill="hold">
                                          <p:stCondLst>
                                            <p:cond delay="0"/>
                                          </p:stCondLst>
                                        </p:cTn>
                                        <p:tgtEl>
                                          <p:spTgt spid="20237"/>
                                        </p:tgtEl>
                                        <p:attrNameLst>
                                          <p:attrName>style.visibility</p:attrName>
                                        </p:attrNameLst>
                                      </p:cBhvr>
                                      <p:to>
                                        <p:strVal val="visible"/>
                                      </p:to>
                                    </p:set>
                                    <p:animEffect transition="in" filter="wipe(left)">
                                      <p:cBhvr>
                                        <p:cTn id="531" dur="20"/>
                                        <p:tgtEl>
                                          <p:spTgt spid="20237"/>
                                        </p:tgtEl>
                                      </p:cBhvr>
                                    </p:animEffect>
                                  </p:childTnLst>
                                </p:cTn>
                              </p:par>
                            </p:childTnLst>
                          </p:cTn>
                        </p:par>
                        <p:par>
                          <p:cTn id="532" fill="hold">
                            <p:stCondLst>
                              <p:cond delay="66000"/>
                            </p:stCondLst>
                            <p:childTnLst>
                              <p:par>
                                <p:cTn id="533" presetID="22" presetClass="entr" presetSubtype="8" fill="hold" nodeType="afterEffect">
                                  <p:stCondLst>
                                    <p:cond delay="0"/>
                                  </p:stCondLst>
                                  <p:childTnLst>
                                    <p:set>
                                      <p:cBhvr>
                                        <p:cTn id="534" dur="1" fill="hold">
                                          <p:stCondLst>
                                            <p:cond delay="0"/>
                                          </p:stCondLst>
                                        </p:cTn>
                                        <p:tgtEl>
                                          <p:spTgt spid="20238"/>
                                        </p:tgtEl>
                                        <p:attrNameLst>
                                          <p:attrName>style.visibility</p:attrName>
                                        </p:attrNameLst>
                                      </p:cBhvr>
                                      <p:to>
                                        <p:strVal val="visible"/>
                                      </p:to>
                                    </p:set>
                                    <p:animEffect transition="in" filter="wipe(left)">
                                      <p:cBhvr>
                                        <p:cTn id="535" dur="20"/>
                                        <p:tgtEl>
                                          <p:spTgt spid="20238"/>
                                        </p:tgtEl>
                                      </p:cBhvr>
                                    </p:animEffect>
                                  </p:childTnLst>
                                </p:cTn>
                              </p:par>
                            </p:childTnLst>
                          </p:cTn>
                        </p:par>
                        <p:par>
                          <p:cTn id="536" fill="hold">
                            <p:stCondLst>
                              <p:cond delay="66500"/>
                            </p:stCondLst>
                            <p:childTnLst>
                              <p:par>
                                <p:cTn id="537" presetID="22" presetClass="entr" presetSubtype="8" fill="hold" nodeType="afterEffect">
                                  <p:stCondLst>
                                    <p:cond delay="0"/>
                                  </p:stCondLst>
                                  <p:childTnLst>
                                    <p:set>
                                      <p:cBhvr>
                                        <p:cTn id="538" dur="1" fill="hold">
                                          <p:stCondLst>
                                            <p:cond delay="0"/>
                                          </p:stCondLst>
                                        </p:cTn>
                                        <p:tgtEl>
                                          <p:spTgt spid="20239"/>
                                        </p:tgtEl>
                                        <p:attrNameLst>
                                          <p:attrName>style.visibility</p:attrName>
                                        </p:attrNameLst>
                                      </p:cBhvr>
                                      <p:to>
                                        <p:strVal val="visible"/>
                                      </p:to>
                                    </p:set>
                                    <p:animEffect transition="in" filter="wipe(left)">
                                      <p:cBhvr>
                                        <p:cTn id="539" dur="20"/>
                                        <p:tgtEl>
                                          <p:spTgt spid="20239"/>
                                        </p:tgtEl>
                                      </p:cBhvr>
                                    </p:animEffect>
                                  </p:childTnLst>
                                </p:cTn>
                              </p:par>
                            </p:childTnLst>
                          </p:cTn>
                        </p:par>
                        <p:par>
                          <p:cTn id="540" fill="hold">
                            <p:stCondLst>
                              <p:cond delay="67000"/>
                            </p:stCondLst>
                            <p:childTnLst>
                              <p:par>
                                <p:cTn id="541" presetID="22" presetClass="entr" presetSubtype="8" fill="hold" nodeType="afterEffect">
                                  <p:stCondLst>
                                    <p:cond delay="0"/>
                                  </p:stCondLst>
                                  <p:childTnLst>
                                    <p:set>
                                      <p:cBhvr>
                                        <p:cTn id="542" dur="1" fill="hold">
                                          <p:stCondLst>
                                            <p:cond delay="0"/>
                                          </p:stCondLst>
                                        </p:cTn>
                                        <p:tgtEl>
                                          <p:spTgt spid="20240"/>
                                        </p:tgtEl>
                                        <p:attrNameLst>
                                          <p:attrName>style.visibility</p:attrName>
                                        </p:attrNameLst>
                                      </p:cBhvr>
                                      <p:to>
                                        <p:strVal val="visible"/>
                                      </p:to>
                                    </p:set>
                                    <p:animEffect transition="in" filter="wipe(left)">
                                      <p:cBhvr>
                                        <p:cTn id="543" dur="20"/>
                                        <p:tgtEl>
                                          <p:spTgt spid="20240"/>
                                        </p:tgtEl>
                                      </p:cBhvr>
                                    </p:animEffect>
                                  </p:childTnLst>
                                </p:cTn>
                              </p:par>
                            </p:childTnLst>
                          </p:cTn>
                        </p:par>
                        <p:par>
                          <p:cTn id="544" fill="hold">
                            <p:stCondLst>
                              <p:cond delay="67500"/>
                            </p:stCondLst>
                            <p:childTnLst>
                              <p:par>
                                <p:cTn id="545" presetID="22" presetClass="entr" presetSubtype="8" fill="hold" nodeType="afterEffect">
                                  <p:stCondLst>
                                    <p:cond delay="0"/>
                                  </p:stCondLst>
                                  <p:childTnLst>
                                    <p:set>
                                      <p:cBhvr>
                                        <p:cTn id="546" dur="1" fill="hold">
                                          <p:stCondLst>
                                            <p:cond delay="0"/>
                                          </p:stCondLst>
                                        </p:cTn>
                                        <p:tgtEl>
                                          <p:spTgt spid="20241"/>
                                        </p:tgtEl>
                                        <p:attrNameLst>
                                          <p:attrName>style.visibility</p:attrName>
                                        </p:attrNameLst>
                                      </p:cBhvr>
                                      <p:to>
                                        <p:strVal val="visible"/>
                                      </p:to>
                                    </p:set>
                                    <p:animEffect transition="in" filter="wipe(left)">
                                      <p:cBhvr>
                                        <p:cTn id="547" dur="20"/>
                                        <p:tgtEl>
                                          <p:spTgt spid="20241"/>
                                        </p:tgtEl>
                                      </p:cBhvr>
                                    </p:animEffect>
                                  </p:childTnLst>
                                </p:cTn>
                              </p:par>
                            </p:childTnLst>
                          </p:cTn>
                        </p:par>
                        <p:par>
                          <p:cTn id="548" fill="hold">
                            <p:stCondLst>
                              <p:cond delay="68000"/>
                            </p:stCondLst>
                            <p:childTnLst>
                              <p:par>
                                <p:cTn id="549" presetID="22" presetClass="entr" presetSubtype="8" fill="hold" nodeType="afterEffect">
                                  <p:stCondLst>
                                    <p:cond delay="0"/>
                                  </p:stCondLst>
                                  <p:childTnLst>
                                    <p:set>
                                      <p:cBhvr>
                                        <p:cTn id="550" dur="1" fill="hold">
                                          <p:stCondLst>
                                            <p:cond delay="0"/>
                                          </p:stCondLst>
                                        </p:cTn>
                                        <p:tgtEl>
                                          <p:spTgt spid="20242"/>
                                        </p:tgtEl>
                                        <p:attrNameLst>
                                          <p:attrName>style.visibility</p:attrName>
                                        </p:attrNameLst>
                                      </p:cBhvr>
                                      <p:to>
                                        <p:strVal val="visible"/>
                                      </p:to>
                                    </p:set>
                                    <p:animEffect transition="in" filter="wipe(left)">
                                      <p:cBhvr>
                                        <p:cTn id="551" dur="20"/>
                                        <p:tgtEl>
                                          <p:spTgt spid="20242"/>
                                        </p:tgtEl>
                                      </p:cBhvr>
                                    </p:animEffect>
                                  </p:childTnLst>
                                </p:cTn>
                              </p:par>
                            </p:childTnLst>
                          </p:cTn>
                        </p:par>
                        <p:par>
                          <p:cTn id="552" fill="hold">
                            <p:stCondLst>
                              <p:cond delay="68500"/>
                            </p:stCondLst>
                            <p:childTnLst>
                              <p:par>
                                <p:cTn id="553" presetID="22" presetClass="entr" presetSubtype="8" fill="hold" nodeType="afterEffect">
                                  <p:stCondLst>
                                    <p:cond delay="0"/>
                                  </p:stCondLst>
                                  <p:childTnLst>
                                    <p:set>
                                      <p:cBhvr>
                                        <p:cTn id="554" dur="1" fill="hold">
                                          <p:stCondLst>
                                            <p:cond delay="0"/>
                                          </p:stCondLst>
                                        </p:cTn>
                                        <p:tgtEl>
                                          <p:spTgt spid="20243"/>
                                        </p:tgtEl>
                                        <p:attrNameLst>
                                          <p:attrName>style.visibility</p:attrName>
                                        </p:attrNameLst>
                                      </p:cBhvr>
                                      <p:to>
                                        <p:strVal val="visible"/>
                                      </p:to>
                                    </p:set>
                                    <p:animEffect transition="in" filter="wipe(left)">
                                      <p:cBhvr>
                                        <p:cTn id="555" dur="20"/>
                                        <p:tgtEl>
                                          <p:spTgt spid="20243"/>
                                        </p:tgtEl>
                                      </p:cBhvr>
                                    </p:animEffect>
                                  </p:childTnLst>
                                </p:cTn>
                              </p:par>
                            </p:childTnLst>
                          </p:cTn>
                        </p:par>
                        <p:par>
                          <p:cTn id="556" fill="hold">
                            <p:stCondLst>
                              <p:cond delay="69000"/>
                            </p:stCondLst>
                            <p:childTnLst>
                              <p:par>
                                <p:cTn id="557" presetID="22" presetClass="entr" presetSubtype="8" fill="hold" nodeType="afterEffect">
                                  <p:stCondLst>
                                    <p:cond delay="0"/>
                                  </p:stCondLst>
                                  <p:childTnLst>
                                    <p:set>
                                      <p:cBhvr>
                                        <p:cTn id="558" dur="1" fill="hold">
                                          <p:stCondLst>
                                            <p:cond delay="0"/>
                                          </p:stCondLst>
                                        </p:cTn>
                                        <p:tgtEl>
                                          <p:spTgt spid="20244"/>
                                        </p:tgtEl>
                                        <p:attrNameLst>
                                          <p:attrName>style.visibility</p:attrName>
                                        </p:attrNameLst>
                                      </p:cBhvr>
                                      <p:to>
                                        <p:strVal val="visible"/>
                                      </p:to>
                                    </p:set>
                                    <p:animEffect transition="in" filter="wipe(left)">
                                      <p:cBhvr>
                                        <p:cTn id="559" dur="20"/>
                                        <p:tgtEl>
                                          <p:spTgt spid="20244"/>
                                        </p:tgtEl>
                                      </p:cBhvr>
                                    </p:animEffect>
                                  </p:childTnLst>
                                </p:cTn>
                              </p:par>
                            </p:childTnLst>
                          </p:cTn>
                        </p:par>
                        <p:par>
                          <p:cTn id="560" fill="hold">
                            <p:stCondLst>
                              <p:cond delay="69500"/>
                            </p:stCondLst>
                            <p:childTnLst>
                              <p:par>
                                <p:cTn id="561" presetID="22" presetClass="entr" presetSubtype="8" fill="hold" nodeType="afterEffect">
                                  <p:stCondLst>
                                    <p:cond delay="0"/>
                                  </p:stCondLst>
                                  <p:childTnLst>
                                    <p:set>
                                      <p:cBhvr>
                                        <p:cTn id="562" dur="1" fill="hold">
                                          <p:stCondLst>
                                            <p:cond delay="0"/>
                                          </p:stCondLst>
                                        </p:cTn>
                                        <p:tgtEl>
                                          <p:spTgt spid="20245"/>
                                        </p:tgtEl>
                                        <p:attrNameLst>
                                          <p:attrName>style.visibility</p:attrName>
                                        </p:attrNameLst>
                                      </p:cBhvr>
                                      <p:to>
                                        <p:strVal val="visible"/>
                                      </p:to>
                                    </p:set>
                                    <p:animEffect transition="in" filter="wipe(left)">
                                      <p:cBhvr>
                                        <p:cTn id="563" dur="20"/>
                                        <p:tgtEl>
                                          <p:spTgt spid="20245"/>
                                        </p:tgtEl>
                                      </p:cBhvr>
                                    </p:animEffect>
                                  </p:childTnLst>
                                </p:cTn>
                              </p:par>
                            </p:childTnLst>
                          </p:cTn>
                        </p:par>
                        <p:par>
                          <p:cTn id="564" fill="hold">
                            <p:stCondLst>
                              <p:cond delay="70000"/>
                            </p:stCondLst>
                            <p:childTnLst>
                              <p:par>
                                <p:cTn id="565" presetID="22" presetClass="entr" presetSubtype="8" fill="hold" nodeType="afterEffect">
                                  <p:stCondLst>
                                    <p:cond delay="0"/>
                                  </p:stCondLst>
                                  <p:childTnLst>
                                    <p:set>
                                      <p:cBhvr>
                                        <p:cTn id="566" dur="1" fill="hold">
                                          <p:stCondLst>
                                            <p:cond delay="0"/>
                                          </p:stCondLst>
                                        </p:cTn>
                                        <p:tgtEl>
                                          <p:spTgt spid="20246"/>
                                        </p:tgtEl>
                                        <p:attrNameLst>
                                          <p:attrName>style.visibility</p:attrName>
                                        </p:attrNameLst>
                                      </p:cBhvr>
                                      <p:to>
                                        <p:strVal val="visible"/>
                                      </p:to>
                                    </p:set>
                                    <p:animEffect transition="in" filter="wipe(left)">
                                      <p:cBhvr>
                                        <p:cTn id="567" dur="20"/>
                                        <p:tgtEl>
                                          <p:spTgt spid="20246"/>
                                        </p:tgtEl>
                                      </p:cBhvr>
                                    </p:animEffect>
                                  </p:childTnLst>
                                </p:cTn>
                              </p:par>
                            </p:childTnLst>
                          </p:cTn>
                        </p:par>
                        <p:par>
                          <p:cTn id="568" fill="hold">
                            <p:stCondLst>
                              <p:cond delay="70500"/>
                            </p:stCondLst>
                            <p:childTnLst>
                              <p:par>
                                <p:cTn id="569" presetID="22" presetClass="entr" presetSubtype="8" fill="hold" nodeType="afterEffect">
                                  <p:stCondLst>
                                    <p:cond delay="0"/>
                                  </p:stCondLst>
                                  <p:childTnLst>
                                    <p:set>
                                      <p:cBhvr>
                                        <p:cTn id="570" dur="1" fill="hold">
                                          <p:stCondLst>
                                            <p:cond delay="0"/>
                                          </p:stCondLst>
                                        </p:cTn>
                                        <p:tgtEl>
                                          <p:spTgt spid="20247"/>
                                        </p:tgtEl>
                                        <p:attrNameLst>
                                          <p:attrName>style.visibility</p:attrName>
                                        </p:attrNameLst>
                                      </p:cBhvr>
                                      <p:to>
                                        <p:strVal val="visible"/>
                                      </p:to>
                                    </p:set>
                                    <p:animEffect transition="in" filter="wipe(left)">
                                      <p:cBhvr>
                                        <p:cTn id="571" dur="20"/>
                                        <p:tgtEl>
                                          <p:spTgt spid="20247"/>
                                        </p:tgtEl>
                                      </p:cBhvr>
                                    </p:animEffect>
                                  </p:childTnLst>
                                </p:cTn>
                              </p:par>
                            </p:childTnLst>
                          </p:cTn>
                        </p:par>
                        <p:par>
                          <p:cTn id="572" fill="hold">
                            <p:stCondLst>
                              <p:cond delay="71000"/>
                            </p:stCondLst>
                            <p:childTnLst>
                              <p:par>
                                <p:cTn id="573" presetID="22" presetClass="entr" presetSubtype="8" fill="hold" nodeType="afterEffect">
                                  <p:stCondLst>
                                    <p:cond delay="0"/>
                                  </p:stCondLst>
                                  <p:childTnLst>
                                    <p:set>
                                      <p:cBhvr>
                                        <p:cTn id="574" dur="1" fill="hold">
                                          <p:stCondLst>
                                            <p:cond delay="0"/>
                                          </p:stCondLst>
                                        </p:cTn>
                                        <p:tgtEl>
                                          <p:spTgt spid="20248"/>
                                        </p:tgtEl>
                                        <p:attrNameLst>
                                          <p:attrName>style.visibility</p:attrName>
                                        </p:attrNameLst>
                                      </p:cBhvr>
                                      <p:to>
                                        <p:strVal val="visible"/>
                                      </p:to>
                                    </p:set>
                                    <p:animEffect transition="in" filter="wipe(left)">
                                      <p:cBhvr>
                                        <p:cTn id="575" dur="20"/>
                                        <p:tgtEl>
                                          <p:spTgt spid="20248"/>
                                        </p:tgtEl>
                                      </p:cBhvr>
                                    </p:animEffect>
                                  </p:childTnLst>
                                </p:cTn>
                              </p:par>
                            </p:childTnLst>
                          </p:cTn>
                        </p:par>
                        <p:par>
                          <p:cTn id="576" fill="hold">
                            <p:stCondLst>
                              <p:cond delay="71500"/>
                            </p:stCondLst>
                            <p:childTnLst>
                              <p:par>
                                <p:cTn id="577" presetID="22" presetClass="entr" presetSubtype="8" fill="hold" nodeType="afterEffect">
                                  <p:stCondLst>
                                    <p:cond delay="0"/>
                                  </p:stCondLst>
                                  <p:childTnLst>
                                    <p:set>
                                      <p:cBhvr>
                                        <p:cTn id="578" dur="1" fill="hold">
                                          <p:stCondLst>
                                            <p:cond delay="0"/>
                                          </p:stCondLst>
                                        </p:cTn>
                                        <p:tgtEl>
                                          <p:spTgt spid="20185"/>
                                        </p:tgtEl>
                                        <p:attrNameLst>
                                          <p:attrName>style.visibility</p:attrName>
                                        </p:attrNameLst>
                                      </p:cBhvr>
                                      <p:to>
                                        <p:strVal val="visible"/>
                                      </p:to>
                                    </p:set>
                                    <p:animEffect transition="in" filter="wipe(left)">
                                      <p:cBhvr>
                                        <p:cTn id="579" dur="20"/>
                                        <p:tgtEl>
                                          <p:spTgt spid="20185"/>
                                        </p:tgtEl>
                                      </p:cBhvr>
                                    </p:animEffect>
                                  </p:childTnLst>
                                </p:cTn>
                              </p:par>
                            </p:childTnLst>
                          </p:cTn>
                        </p:par>
                        <p:par>
                          <p:cTn id="580" fill="hold">
                            <p:stCondLst>
                              <p:cond delay="72000"/>
                            </p:stCondLst>
                            <p:childTnLst>
                              <p:par>
                                <p:cTn id="581" presetID="22" presetClass="entr" presetSubtype="8" fill="hold" nodeType="afterEffect">
                                  <p:stCondLst>
                                    <p:cond delay="0"/>
                                  </p:stCondLst>
                                  <p:childTnLst>
                                    <p:set>
                                      <p:cBhvr>
                                        <p:cTn id="582" dur="1" fill="hold">
                                          <p:stCondLst>
                                            <p:cond delay="0"/>
                                          </p:stCondLst>
                                        </p:cTn>
                                        <p:tgtEl>
                                          <p:spTgt spid="20186"/>
                                        </p:tgtEl>
                                        <p:attrNameLst>
                                          <p:attrName>style.visibility</p:attrName>
                                        </p:attrNameLst>
                                      </p:cBhvr>
                                      <p:to>
                                        <p:strVal val="visible"/>
                                      </p:to>
                                    </p:set>
                                    <p:animEffect transition="in" filter="wipe(left)">
                                      <p:cBhvr>
                                        <p:cTn id="583" dur="20"/>
                                        <p:tgtEl>
                                          <p:spTgt spid="20186"/>
                                        </p:tgtEl>
                                      </p:cBhvr>
                                    </p:animEffect>
                                  </p:childTnLst>
                                </p:cTn>
                              </p:par>
                            </p:childTnLst>
                          </p:cTn>
                        </p:par>
                        <p:par>
                          <p:cTn id="584" fill="hold">
                            <p:stCondLst>
                              <p:cond delay="72500"/>
                            </p:stCondLst>
                            <p:childTnLst>
                              <p:par>
                                <p:cTn id="585" presetID="22" presetClass="entr" presetSubtype="8" fill="hold" nodeType="afterEffect">
                                  <p:stCondLst>
                                    <p:cond delay="0"/>
                                  </p:stCondLst>
                                  <p:childTnLst>
                                    <p:set>
                                      <p:cBhvr>
                                        <p:cTn id="586" dur="1" fill="hold">
                                          <p:stCondLst>
                                            <p:cond delay="0"/>
                                          </p:stCondLst>
                                        </p:cTn>
                                        <p:tgtEl>
                                          <p:spTgt spid="20187"/>
                                        </p:tgtEl>
                                        <p:attrNameLst>
                                          <p:attrName>style.visibility</p:attrName>
                                        </p:attrNameLst>
                                      </p:cBhvr>
                                      <p:to>
                                        <p:strVal val="visible"/>
                                      </p:to>
                                    </p:set>
                                    <p:animEffect transition="in" filter="wipe(left)">
                                      <p:cBhvr>
                                        <p:cTn id="587" dur="20"/>
                                        <p:tgtEl>
                                          <p:spTgt spid="20187"/>
                                        </p:tgtEl>
                                      </p:cBhvr>
                                    </p:animEffect>
                                  </p:childTnLst>
                                </p:cTn>
                              </p:par>
                            </p:childTnLst>
                          </p:cTn>
                        </p:par>
                        <p:par>
                          <p:cTn id="588" fill="hold">
                            <p:stCondLst>
                              <p:cond delay="73000"/>
                            </p:stCondLst>
                            <p:childTnLst>
                              <p:par>
                                <p:cTn id="589" presetID="22" presetClass="entr" presetSubtype="8" fill="hold" nodeType="afterEffect">
                                  <p:stCondLst>
                                    <p:cond delay="0"/>
                                  </p:stCondLst>
                                  <p:childTnLst>
                                    <p:set>
                                      <p:cBhvr>
                                        <p:cTn id="590" dur="1" fill="hold">
                                          <p:stCondLst>
                                            <p:cond delay="0"/>
                                          </p:stCondLst>
                                        </p:cTn>
                                        <p:tgtEl>
                                          <p:spTgt spid="20188"/>
                                        </p:tgtEl>
                                        <p:attrNameLst>
                                          <p:attrName>style.visibility</p:attrName>
                                        </p:attrNameLst>
                                      </p:cBhvr>
                                      <p:to>
                                        <p:strVal val="visible"/>
                                      </p:to>
                                    </p:set>
                                    <p:animEffect transition="in" filter="wipe(left)">
                                      <p:cBhvr>
                                        <p:cTn id="591" dur="20"/>
                                        <p:tgtEl>
                                          <p:spTgt spid="20188"/>
                                        </p:tgtEl>
                                      </p:cBhvr>
                                    </p:animEffect>
                                  </p:childTnLst>
                                </p:cTn>
                              </p:par>
                            </p:childTnLst>
                          </p:cTn>
                        </p:par>
                        <p:par>
                          <p:cTn id="592" fill="hold">
                            <p:stCondLst>
                              <p:cond delay="73500"/>
                            </p:stCondLst>
                            <p:childTnLst>
                              <p:par>
                                <p:cTn id="593" presetID="22" presetClass="entr" presetSubtype="8" fill="hold" nodeType="afterEffect">
                                  <p:stCondLst>
                                    <p:cond delay="0"/>
                                  </p:stCondLst>
                                  <p:childTnLst>
                                    <p:set>
                                      <p:cBhvr>
                                        <p:cTn id="594" dur="1" fill="hold">
                                          <p:stCondLst>
                                            <p:cond delay="0"/>
                                          </p:stCondLst>
                                        </p:cTn>
                                        <p:tgtEl>
                                          <p:spTgt spid="20189"/>
                                        </p:tgtEl>
                                        <p:attrNameLst>
                                          <p:attrName>style.visibility</p:attrName>
                                        </p:attrNameLst>
                                      </p:cBhvr>
                                      <p:to>
                                        <p:strVal val="visible"/>
                                      </p:to>
                                    </p:set>
                                    <p:animEffect transition="in" filter="wipe(left)">
                                      <p:cBhvr>
                                        <p:cTn id="595" dur="20"/>
                                        <p:tgtEl>
                                          <p:spTgt spid="20189"/>
                                        </p:tgtEl>
                                      </p:cBhvr>
                                    </p:animEffect>
                                  </p:childTnLst>
                                </p:cTn>
                              </p:par>
                            </p:childTnLst>
                          </p:cTn>
                        </p:par>
                        <p:par>
                          <p:cTn id="596" fill="hold">
                            <p:stCondLst>
                              <p:cond delay="74000"/>
                            </p:stCondLst>
                            <p:childTnLst>
                              <p:par>
                                <p:cTn id="597" presetID="22" presetClass="entr" presetSubtype="8" fill="hold" nodeType="afterEffect">
                                  <p:stCondLst>
                                    <p:cond delay="0"/>
                                  </p:stCondLst>
                                  <p:childTnLst>
                                    <p:set>
                                      <p:cBhvr>
                                        <p:cTn id="598" dur="1" fill="hold">
                                          <p:stCondLst>
                                            <p:cond delay="0"/>
                                          </p:stCondLst>
                                        </p:cTn>
                                        <p:tgtEl>
                                          <p:spTgt spid="20190"/>
                                        </p:tgtEl>
                                        <p:attrNameLst>
                                          <p:attrName>style.visibility</p:attrName>
                                        </p:attrNameLst>
                                      </p:cBhvr>
                                      <p:to>
                                        <p:strVal val="visible"/>
                                      </p:to>
                                    </p:set>
                                    <p:animEffect transition="in" filter="wipe(left)">
                                      <p:cBhvr>
                                        <p:cTn id="599" dur="20"/>
                                        <p:tgtEl>
                                          <p:spTgt spid="20190"/>
                                        </p:tgtEl>
                                      </p:cBhvr>
                                    </p:animEffect>
                                  </p:childTnLst>
                                </p:cTn>
                              </p:par>
                            </p:childTnLst>
                          </p:cTn>
                        </p:par>
                        <p:par>
                          <p:cTn id="600" fill="hold">
                            <p:stCondLst>
                              <p:cond delay="74500"/>
                            </p:stCondLst>
                            <p:childTnLst>
                              <p:par>
                                <p:cTn id="601" presetID="22" presetClass="entr" presetSubtype="8" fill="hold" nodeType="afterEffect">
                                  <p:stCondLst>
                                    <p:cond delay="0"/>
                                  </p:stCondLst>
                                  <p:childTnLst>
                                    <p:set>
                                      <p:cBhvr>
                                        <p:cTn id="602" dur="1" fill="hold">
                                          <p:stCondLst>
                                            <p:cond delay="0"/>
                                          </p:stCondLst>
                                        </p:cTn>
                                        <p:tgtEl>
                                          <p:spTgt spid="20191"/>
                                        </p:tgtEl>
                                        <p:attrNameLst>
                                          <p:attrName>style.visibility</p:attrName>
                                        </p:attrNameLst>
                                      </p:cBhvr>
                                      <p:to>
                                        <p:strVal val="visible"/>
                                      </p:to>
                                    </p:set>
                                    <p:animEffect transition="in" filter="wipe(left)">
                                      <p:cBhvr>
                                        <p:cTn id="603" dur="20"/>
                                        <p:tgtEl>
                                          <p:spTgt spid="20191"/>
                                        </p:tgtEl>
                                      </p:cBhvr>
                                    </p:animEffect>
                                  </p:childTnLst>
                                </p:cTn>
                              </p:par>
                            </p:childTnLst>
                          </p:cTn>
                        </p:par>
                        <p:par>
                          <p:cTn id="604" fill="hold">
                            <p:stCondLst>
                              <p:cond delay="75000"/>
                            </p:stCondLst>
                            <p:childTnLst>
                              <p:par>
                                <p:cTn id="605" presetID="22" presetClass="entr" presetSubtype="8" fill="hold" nodeType="afterEffect">
                                  <p:stCondLst>
                                    <p:cond delay="0"/>
                                  </p:stCondLst>
                                  <p:childTnLst>
                                    <p:set>
                                      <p:cBhvr>
                                        <p:cTn id="606" dur="1" fill="hold">
                                          <p:stCondLst>
                                            <p:cond delay="0"/>
                                          </p:stCondLst>
                                        </p:cTn>
                                        <p:tgtEl>
                                          <p:spTgt spid="20192"/>
                                        </p:tgtEl>
                                        <p:attrNameLst>
                                          <p:attrName>style.visibility</p:attrName>
                                        </p:attrNameLst>
                                      </p:cBhvr>
                                      <p:to>
                                        <p:strVal val="visible"/>
                                      </p:to>
                                    </p:set>
                                    <p:animEffect transition="in" filter="wipe(left)">
                                      <p:cBhvr>
                                        <p:cTn id="607" dur="20"/>
                                        <p:tgtEl>
                                          <p:spTgt spid="20192"/>
                                        </p:tgtEl>
                                      </p:cBhvr>
                                    </p:animEffect>
                                  </p:childTnLst>
                                </p:cTn>
                              </p:par>
                            </p:childTnLst>
                          </p:cTn>
                        </p:par>
                        <p:par>
                          <p:cTn id="608" fill="hold">
                            <p:stCondLst>
                              <p:cond delay="75500"/>
                            </p:stCondLst>
                            <p:childTnLst>
                              <p:par>
                                <p:cTn id="609" presetID="22" presetClass="entr" presetSubtype="8" fill="hold" nodeType="afterEffect">
                                  <p:stCondLst>
                                    <p:cond delay="0"/>
                                  </p:stCondLst>
                                  <p:childTnLst>
                                    <p:set>
                                      <p:cBhvr>
                                        <p:cTn id="610" dur="1" fill="hold">
                                          <p:stCondLst>
                                            <p:cond delay="0"/>
                                          </p:stCondLst>
                                        </p:cTn>
                                        <p:tgtEl>
                                          <p:spTgt spid="20193"/>
                                        </p:tgtEl>
                                        <p:attrNameLst>
                                          <p:attrName>style.visibility</p:attrName>
                                        </p:attrNameLst>
                                      </p:cBhvr>
                                      <p:to>
                                        <p:strVal val="visible"/>
                                      </p:to>
                                    </p:set>
                                    <p:animEffect transition="in" filter="wipe(left)">
                                      <p:cBhvr>
                                        <p:cTn id="611" dur="20"/>
                                        <p:tgtEl>
                                          <p:spTgt spid="20193"/>
                                        </p:tgtEl>
                                      </p:cBhvr>
                                    </p:animEffect>
                                  </p:childTnLst>
                                </p:cTn>
                              </p:par>
                            </p:childTnLst>
                          </p:cTn>
                        </p:par>
                        <p:par>
                          <p:cTn id="612" fill="hold">
                            <p:stCondLst>
                              <p:cond delay="76000"/>
                            </p:stCondLst>
                            <p:childTnLst>
                              <p:par>
                                <p:cTn id="613" presetID="22" presetClass="entr" presetSubtype="8" fill="hold" nodeType="afterEffect">
                                  <p:stCondLst>
                                    <p:cond delay="0"/>
                                  </p:stCondLst>
                                  <p:childTnLst>
                                    <p:set>
                                      <p:cBhvr>
                                        <p:cTn id="614" dur="1" fill="hold">
                                          <p:stCondLst>
                                            <p:cond delay="0"/>
                                          </p:stCondLst>
                                        </p:cTn>
                                        <p:tgtEl>
                                          <p:spTgt spid="20194"/>
                                        </p:tgtEl>
                                        <p:attrNameLst>
                                          <p:attrName>style.visibility</p:attrName>
                                        </p:attrNameLst>
                                      </p:cBhvr>
                                      <p:to>
                                        <p:strVal val="visible"/>
                                      </p:to>
                                    </p:set>
                                    <p:animEffect transition="in" filter="wipe(left)">
                                      <p:cBhvr>
                                        <p:cTn id="615" dur="20"/>
                                        <p:tgtEl>
                                          <p:spTgt spid="20194"/>
                                        </p:tgtEl>
                                      </p:cBhvr>
                                    </p:animEffect>
                                  </p:childTnLst>
                                </p:cTn>
                              </p:par>
                            </p:childTnLst>
                          </p:cTn>
                        </p:par>
                        <p:par>
                          <p:cTn id="616" fill="hold">
                            <p:stCondLst>
                              <p:cond delay="76500"/>
                            </p:stCondLst>
                            <p:childTnLst>
                              <p:par>
                                <p:cTn id="617" presetID="22" presetClass="entr" presetSubtype="8" fill="hold" nodeType="afterEffect">
                                  <p:stCondLst>
                                    <p:cond delay="0"/>
                                  </p:stCondLst>
                                  <p:childTnLst>
                                    <p:set>
                                      <p:cBhvr>
                                        <p:cTn id="618" dur="1" fill="hold">
                                          <p:stCondLst>
                                            <p:cond delay="0"/>
                                          </p:stCondLst>
                                        </p:cTn>
                                        <p:tgtEl>
                                          <p:spTgt spid="20195"/>
                                        </p:tgtEl>
                                        <p:attrNameLst>
                                          <p:attrName>style.visibility</p:attrName>
                                        </p:attrNameLst>
                                      </p:cBhvr>
                                      <p:to>
                                        <p:strVal val="visible"/>
                                      </p:to>
                                    </p:set>
                                    <p:animEffect transition="in" filter="wipe(left)">
                                      <p:cBhvr>
                                        <p:cTn id="619" dur="20"/>
                                        <p:tgtEl>
                                          <p:spTgt spid="20195"/>
                                        </p:tgtEl>
                                      </p:cBhvr>
                                    </p:animEffect>
                                  </p:childTnLst>
                                </p:cTn>
                              </p:par>
                            </p:childTnLst>
                          </p:cTn>
                        </p:par>
                        <p:par>
                          <p:cTn id="620" fill="hold">
                            <p:stCondLst>
                              <p:cond delay="77000"/>
                            </p:stCondLst>
                            <p:childTnLst>
                              <p:par>
                                <p:cTn id="621" presetID="22" presetClass="entr" presetSubtype="8" fill="hold" nodeType="afterEffect">
                                  <p:stCondLst>
                                    <p:cond delay="0"/>
                                  </p:stCondLst>
                                  <p:childTnLst>
                                    <p:set>
                                      <p:cBhvr>
                                        <p:cTn id="622" dur="1" fill="hold">
                                          <p:stCondLst>
                                            <p:cond delay="0"/>
                                          </p:stCondLst>
                                        </p:cTn>
                                        <p:tgtEl>
                                          <p:spTgt spid="20196"/>
                                        </p:tgtEl>
                                        <p:attrNameLst>
                                          <p:attrName>style.visibility</p:attrName>
                                        </p:attrNameLst>
                                      </p:cBhvr>
                                      <p:to>
                                        <p:strVal val="visible"/>
                                      </p:to>
                                    </p:set>
                                    <p:animEffect transition="in" filter="wipe(left)">
                                      <p:cBhvr>
                                        <p:cTn id="623" dur="20"/>
                                        <p:tgtEl>
                                          <p:spTgt spid="20196"/>
                                        </p:tgtEl>
                                      </p:cBhvr>
                                    </p:animEffect>
                                  </p:childTnLst>
                                </p:cTn>
                              </p:par>
                            </p:childTnLst>
                          </p:cTn>
                        </p:par>
                        <p:par>
                          <p:cTn id="624" fill="hold">
                            <p:stCondLst>
                              <p:cond delay="77500"/>
                            </p:stCondLst>
                            <p:childTnLst>
                              <p:par>
                                <p:cTn id="625" presetID="22" presetClass="entr" presetSubtype="8" fill="hold" nodeType="afterEffect">
                                  <p:stCondLst>
                                    <p:cond delay="0"/>
                                  </p:stCondLst>
                                  <p:childTnLst>
                                    <p:set>
                                      <p:cBhvr>
                                        <p:cTn id="626" dur="1" fill="hold">
                                          <p:stCondLst>
                                            <p:cond delay="0"/>
                                          </p:stCondLst>
                                        </p:cTn>
                                        <p:tgtEl>
                                          <p:spTgt spid="20197"/>
                                        </p:tgtEl>
                                        <p:attrNameLst>
                                          <p:attrName>style.visibility</p:attrName>
                                        </p:attrNameLst>
                                      </p:cBhvr>
                                      <p:to>
                                        <p:strVal val="visible"/>
                                      </p:to>
                                    </p:set>
                                    <p:animEffect transition="in" filter="wipe(left)">
                                      <p:cBhvr>
                                        <p:cTn id="627" dur="20"/>
                                        <p:tgtEl>
                                          <p:spTgt spid="20197"/>
                                        </p:tgtEl>
                                      </p:cBhvr>
                                    </p:animEffect>
                                  </p:childTnLst>
                                </p:cTn>
                              </p:par>
                            </p:childTnLst>
                          </p:cTn>
                        </p:par>
                        <p:par>
                          <p:cTn id="628" fill="hold">
                            <p:stCondLst>
                              <p:cond delay="78000"/>
                            </p:stCondLst>
                            <p:childTnLst>
                              <p:par>
                                <p:cTn id="629" presetID="22" presetClass="entr" presetSubtype="8" fill="hold" nodeType="afterEffect">
                                  <p:stCondLst>
                                    <p:cond delay="0"/>
                                  </p:stCondLst>
                                  <p:childTnLst>
                                    <p:set>
                                      <p:cBhvr>
                                        <p:cTn id="630" dur="1" fill="hold">
                                          <p:stCondLst>
                                            <p:cond delay="0"/>
                                          </p:stCondLst>
                                        </p:cTn>
                                        <p:tgtEl>
                                          <p:spTgt spid="20198"/>
                                        </p:tgtEl>
                                        <p:attrNameLst>
                                          <p:attrName>style.visibility</p:attrName>
                                        </p:attrNameLst>
                                      </p:cBhvr>
                                      <p:to>
                                        <p:strVal val="visible"/>
                                      </p:to>
                                    </p:set>
                                    <p:animEffect transition="in" filter="wipe(left)">
                                      <p:cBhvr>
                                        <p:cTn id="631" dur="20"/>
                                        <p:tgtEl>
                                          <p:spTgt spid="20198"/>
                                        </p:tgtEl>
                                      </p:cBhvr>
                                    </p:animEffect>
                                  </p:childTnLst>
                                </p:cTn>
                              </p:par>
                            </p:childTnLst>
                          </p:cTn>
                        </p:par>
                        <p:par>
                          <p:cTn id="632" fill="hold">
                            <p:stCondLst>
                              <p:cond delay="78500"/>
                            </p:stCondLst>
                            <p:childTnLst>
                              <p:par>
                                <p:cTn id="633" presetID="22" presetClass="entr" presetSubtype="8" fill="hold" nodeType="afterEffect">
                                  <p:stCondLst>
                                    <p:cond delay="0"/>
                                  </p:stCondLst>
                                  <p:childTnLst>
                                    <p:set>
                                      <p:cBhvr>
                                        <p:cTn id="634" dur="1" fill="hold">
                                          <p:stCondLst>
                                            <p:cond delay="0"/>
                                          </p:stCondLst>
                                        </p:cTn>
                                        <p:tgtEl>
                                          <p:spTgt spid="20199"/>
                                        </p:tgtEl>
                                        <p:attrNameLst>
                                          <p:attrName>style.visibility</p:attrName>
                                        </p:attrNameLst>
                                      </p:cBhvr>
                                      <p:to>
                                        <p:strVal val="visible"/>
                                      </p:to>
                                    </p:set>
                                    <p:animEffect transition="in" filter="wipe(left)">
                                      <p:cBhvr>
                                        <p:cTn id="635" dur="20"/>
                                        <p:tgtEl>
                                          <p:spTgt spid="20199"/>
                                        </p:tgtEl>
                                      </p:cBhvr>
                                    </p:animEffect>
                                  </p:childTnLst>
                                </p:cTn>
                              </p:par>
                            </p:childTnLst>
                          </p:cTn>
                        </p:par>
                        <p:par>
                          <p:cTn id="636" fill="hold">
                            <p:stCondLst>
                              <p:cond delay="79000"/>
                            </p:stCondLst>
                            <p:childTnLst>
                              <p:par>
                                <p:cTn id="637" presetID="22" presetClass="entr" presetSubtype="8" fill="hold" nodeType="afterEffect">
                                  <p:stCondLst>
                                    <p:cond delay="0"/>
                                  </p:stCondLst>
                                  <p:childTnLst>
                                    <p:set>
                                      <p:cBhvr>
                                        <p:cTn id="638" dur="1" fill="hold">
                                          <p:stCondLst>
                                            <p:cond delay="0"/>
                                          </p:stCondLst>
                                        </p:cTn>
                                        <p:tgtEl>
                                          <p:spTgt spid="20200"/>
                                        </p:tgtEl>
                                        <p:attrNameLst>
                                          <p:attrName>style.visibility</p:attrName>
                                        </p:attrNameLst>
                                      </p:cBhvr>
                                      <p:to>
                                        <p:strVal val="visible"/>
                                      </p:to>
                                    </p:set>
                                    <p:animEffect transition="in" filter="wipe(left)">
                                      <p:cBhvr>
                                        <p:cTn id="639" dur="20"/>
                                        <p:tgtEl>
                                          <p:spTgt spid="20200"/>
                                        </p:tgtEl>
                                      </p:cBhvr>
                                    </p:animEffect>
                                  </p:childTnLst>
                                </p:cTn>
                              </p:par>
                            </p:childTnLst>
                          </p:cTn>
                        </p:par>
                        <p:par>
                          <p:cTn id="640" fill="hold">
                            <p:stCondLst>
                              <p:cond delay="79500"/>
                            </p:stCondLst>
                            <p:childTnLst>
                              <p:par>
                                <p:cTn id="641" presetID="22" presetClass="entr" presetSubtype="8" fill="hold" nodeType="afterEffect">
                                  <p:stCondLst>
                                    <p:cond delay="0"/>
                                  </p:stCondLst>
                                  <p:childTnLst>
                                    <p:set>
                                      <p:cBhvr>
                                        <p:cTn id="642" dur="1" fill="hold">
                                          <p:stCondLst>
                                            <p:cond delay="0"/>
                                          </p:stCondLst>
                                        </p:cTn>
                                        <p:tgtEl>
                                          <p:spTgt spid="20201"/>
                                        </p:tgtEl>
                                        <p:attrNameLst>
                                          <p:attrName>style.visibility</p:attrName>
                                        </p:attrNameLst>
                                      </p:cBhvr>
                                      <p:to>
                                        <p:strVal val="visible"/>
                                      </p:to>
                                    </p:set>
                                    <p:animEffect transition="in" filter="wipe(left)">
                                      <p:cBhvr>
                                        <p:cTn id="643" dur="20"/>
                                        <p:tgtEl>
                                          <p:spTgt spid="20201"/>
                                        </p:tgtEl>
                                      </p:cBhvr>
                                    </p:animEffect>
                                  </p:childTnLst>
                                </p:cTn>
                              </p:par>
                            </p:childTnLst>
                          </p:cTn>
                        </p:par>
                        <p:par>
                          <p:cTn id="644" fill="hold">
                            <p:stCondLst>
                              <p:cond delay="80000"/>
                            </p:stCondLst>
                            <p:childTnLst>
                              <p:par>
                                <p:cTn id="645" presetID="22" presetClass="entr" presetSubtype="8" fill="hold" nodeType="afterEffect">
                                  <p:stCondLst>
                                    <p:cond delay="0"/>
                                  </p:stCondLst>
                                  <p:childTnLst>
                                    <p:set>
                                      <p:cBhvr>
                                        <p:cTn id="646" dur="1" fill="hold">
                                          <p:stCondLst>
                                            <p:cond delay="0"/>
                                          </p:stCondLst>
                                        </p:cTn>
                                        <p:tgtEl>
                                          <p:spTgt spid="20202"/>
                                        </p:tgtEl>
                                        <p:attrNameLst>
                                          <p:attrName>style.visibility</p:attrName>
                                        </p:attrNameLst>
                                      </p:cBhvr>
                                      <p:to>
                                        <p:strVal val="visible"/>
                                      </p:to>
                                    </p:set>
                                    <p:animEffect transition="in" filter="wipe(left)">
                                      <p:cBhvr>
                                        <p:cTn id="647" dur="20"/>
                                        <p:tgtEl>
                                          <p:spTgt spid="20202"/>
                                        </p:tgtEl>
                                      </p:cBhvr>
                                    </p:animEffect>
                                  </p:childTnLst>
                                </p:cTn>
                              </p:par>
                            </p:childTnLst>
                          </p:cTn>
                        </p:par>
                        <p:par>
                          <p:cTn id="648" fill="hold">
                            <p:stCondLst>
                              <p:cond delay="80500"/>
                            </p:stCondLst>
                            <p:childTnLst>
                              <p:par>
                                <p:cTn id="649" presetID="22" presetClass="entr" presetSubtype="8" fill="hold" nodeType="afterEffect">
                                  <p:stCondLst>
                                    <p:cond delay="0"/>
                                  </p:stCondLst>
                                  <p:childTnLst>
                                    <p:set>
                                      <p:cBhvr>
                                        <p:cTn id="650" dur="1" fill="hold">
                                          <p:stCondLst>
                                            <p:cond delay="0"/>
                                          </p:stCondLst>
                                        </p:cTn>
                                        <p:tgtEl>
                                          <p:spTgt spid="20140"/>
                                        </p:tgtEl>
                                        <p:attrNameLst>
                                          <p:attrName>style.visibility</p:attrName>
                                        </p:attrNameLst>
                                      </p:cBhvr>
                                      <p:to>
                                        <p:strVal val="visible"/>
                                      </p:to>
                                    </p:set>
                                    <p:animEffect transition="in" filter="wipe(left)">
                                      <p:cBhvr>
                                        <p:cTn id="651" dur="20"/>
                                        <p:tgtEl>
                                          <p:spTgt spid="20140"/>
                                        </p:tgtEl>
                                      </p:cBhvr>
                                    </p:animEffect>
                                  </p:childTnLst>
                                </p:cTn>
                              </p:par>
                            </p:childTnLst>
                          </p:cTn>
                        </p:par>
                        <p:par>
                          <p:cTn id="652" fill="hold">
                            <p:stCondLst>
                              <p:cond delay="81000"/>
                            </p:stCondLst>
                            <p:childTnLst>
                              <p:par>
                                <p:cTn id="653" presetID="22" presetClass="entr" presetSubtype="8" fill="hold" nodeType="afterEffect">
                                  <p:stCondLst>
                                    <p:cond delay="0"/>
                                  </p:stCondLst>
                                  <p:childTnLst>
                                    <p:set>
                                      <p:cBhvr>
                                        <p:cTn id="654" dur="1" fill="hold">
                                          <p:stCondLst>
                                            <p:cond delay="0"/>
                                          </p:stCondLst>
                                        </p:cTn>
                                        <p:tgtEl>
                                          <p:spTgt spid="20141"/>
                                        </p:tgtEl>
                                        <p:attrNameLst>
                                          <p:attrName>style.visibility</p:attrName>
                                        </p:attrNameLst>
                                      </p:cBhvr>
                                      <p:to>
                                        <p:strVal val="visible"/>
                                      </p:to>
                                    </p:set>
                                    <p:animEffect transition="in" filter="wipe(left)">
                                      <p:cBhvr>
                                        <p:cTn id="655" dur="20"/>
                                        <p:tgtEl>
                                          <p:spTgt spid="20141"/>
                                        </p:tgtEl>
                                      </p:cBhvr>
                                    </p:animEffect>
                                  </p:childTnLst>
                                </p:cTn>
                              </p:par>
                            </p:childTnLst>
                          </p:cTn>
                        </p:par>
                        <p:par>
                          <p:cTn id="656" fill="hold">
                            <p:stCondLst>
                              <p:cond delay="81500"/>
                            </p:stCondLst>
                            <p:childTnLst>
                              <p:par>
                                <p:cTn id="657" presetID="22" presetClass="entr" presetSubtype="8" fill="hold" nodeType="afterEffect">
                                  <p:stCondLst>
                                    <p:cond delay="0"/>
                                  </p:stCondLst>
                                  <p:childTnLst>
                                    <p:set>
                                      <p:cBhvr>
                                        <p:cTn id="658" dur="1" fill="hold">
                                          <p:stCondLst>
                                            <p:cond delay="0"/>
                                          </p:stCondLst>
                                        </p:cTn>
                                        <p:tgtEl>
                                          <p:spTgt spid="20142"/>
                                        </p:tgtEl>
                                        <p:attrNameLst>
                                          <p:attrName>style.visibility</p:attrName>
                                        </p:attrNameLst>
                                      </p:cBhvr>
                                      <p:to>
                                        <p:strVal val="visible"/>
                                      </p:to>
                                    </p:set>
                                    <p:animEffect transition="in" filter="wipe(left)">
                                      <p:cBhvr>
                                        <p:cTn id="659" dur="20"/>
                                        <p:tgtEl>
                                          <p:spTgt spid="20142"/>
                                        </p:tgtEl>
                                      </p:cBhvr>
                                    </p:animEffect>
                                  </p:childTnLst>
                                </p:cTn>
                              </p:par>
                            </p:childTnLst>
                          </p:cTn>
                        </p:par>
                        <p:par>
                          <p:cTn id="660" fill="hold">
                            <p:stCondLst>
                              <p:cond delay="82000"/>
                            </p:stCondLst>
                            <p:childTnLst>
                              <p:par>
                                <p:cTn id="661" presetID="22" presetClass="entr" presetSubtype="8" fill="hold" nodeType="afterEffect">
                                  <p:stCondLst>
                                    <p:cond delay="0"/>
                                  </p:stCondLst>
                                  <p:childTnLst>
                                    <p:set>
                                      <p:cBhvr>
                                        <p:cTn id="662" dur="1" fill="hold">
                                          <p:stCondLst>
                                            <p:cond delay="0"/>
                                          </p:stCondLst>
                                        </p:cTn>
                                        <p:tgtEl>
                                          <p:spTgt spid="20143"/>
                                        </p:tgtEl>
                                        <p:attrNameLst>
                                          <p:attrName>style.visibility</p:attrName>
                                        </p:attrNameLst>
                                      </p:cBhvr>
                                      <p:to>
                                        <p:strVal val="visible"/>
                                      </p:to>
                                    </p:set>
                                    <p:animEffect transition="in" filter="wipe(left)">
                                      <p:cBhvr>
                                        <p:cTn id="663" dur="20"/>
                                        <p:tgtEl>
                                          <p:spTgt spid="20143"/>
                                        </p:tgtEl>
                                      </p:cBhvr>
                                    </p:animEffect>
                                  </p:childTnLst>
                                </p:cTn>
                              </p:par>
                            </p:childTnLst>
                          </p:cTn>
                        </p:par>
                        <p:par>
                          <p:cTn id="664" fill="hold">
                            <p:stCondLst>
                              <p:cond delay="82500"/>
                            </p:stCondLst>
                            <p:childTnLst>
                              <p:par>
                                <p:cTn id="665" presetID="22" presetClass="entr" presetSubtype="8" fill="hold" nodeType="afterEffect">
                                  <p:stCondLst>
                                    <p:cond delay="0"/>
                                  </p:stCondLst>
                                  <p:childTnLst>
                                    <p:set>
                                      <p:cBhvr>
                                        <p:cTn id="666" dur="1" fill="hold">
                                          <p:stCondLst>
                                            <p:cond delay="0"/>
                                          </p:stCondLst>
                                        </p:cTn>
                                        <p:tgtEl>
                                          <p:spTgt spid="20144"/>
                                        </p:tgtEl>
                                        <p:attrNameLst>
                                          <p:attrName>style.visibility</p:attrName>
                                        </p:attrNameLst>
                                      </p:cBhvr>
                                      <p:to>
                                        <p:strVal val="visible"/>
                                      </p:to>
                                    </p:set>
                                    <p:animEffect transition="in" filter="wipe(left)">
                                      <p:cBhvr>
                                        <p:cTn id="667" dur="20"/>
                                        <p:tgtEl>
                                          <p:spTgt spid="20144"/>
                                        </p:tgtEl>
                                      </p:cBhvr>
                                    </p:animEffect>
                                  </p:childTnLst>
                                </p:cTn>
                              </p:par>
                            </p:childTnLst>
                          </p:cTn>
                        </p:par>
                        <p:par>
                          <p:cTn id="668" fill="hold">
                            <p:stCondLst>
                              <p:cond delay="83000"/>
                            </p:stCondLst>
                            <p:childTnLst>
                              <p:par>
                                <p:cTn id="669" presetID="22" presetClass="entr" presetSubtype="8" fill="hold" nodeType="afterEffect">
                                  <p:stCondLst>
                                    <p:cond delay="0"/>
                                  </p:stCondLst>
                                  <p:childTnLst>
                                    <p:set>
                                      <p:cBhvr>
                                        <p:cTn id="670" dur="1" fill="hold">
                                          <p:stCondLst>
                                            <p:cond delay="0"/>
                                          </p:stCondLst>
                                        </p:cTn>
                                        <p:tgtEl>
                                          <p:spTgt spid="20145"/>
                                        </p:tgtEl>
                                        <p:attrNameLst>
                                          <p:attrName>style.visibility</p:attrName>
                                        </p:attrNameLst>
                                      </p:cBhvr>
                                      <p:to>
                                        <p:strVal val="visible"/>
                                      </p:to>
                                    </p:set>
                                    <p:animEffect transition="in" filter="wipe(left)">
                                      <p:cBhvr>
                                        <p:cTn id="671" dur="20"/>
                                        <p:tgtEl>
                                          <p:spTgt spid="20145"/>
                                        </p:tgtEl>
                                      </p:cBhvr>
                                    </p:animEffect>
                                  </p:childTnLst>
                                </p:cTn>
                              </p:par>
                            </p:childTnLst>
                          </p:cTn>
                        </p:par>
                        <p:par>
                          <p:cTn id="672" fill="hold">
                            <p:stCondLst>
                              <p:cond delay="83500"/>
                            </p:stCondLst>
                            <p:childTnLst>
                              <p:par>
                                <p:cTn id="673" presetID="22" presetClass="entr" presetSubtype="8" fill="hold" nodeType="afterEffect">
                                  <p:stCondLst>
                                    <p:cond delay="0"/>
                                  </p:stCondLst>
                                  <p:childTnLst>
                                    <p:set>
                                      <p:cBhvr>
                                        <p:cTn id="674" dur="1" fill="hold">
                                          <p:stCondLst>
                                            <p:cond delay="0"/>
                                          </p:stCondLst>
                                        </p:cTn>
                                        <p:tgtEl>
                                          <p:spTgt spid="20146"/>
                                        </p:tgtEl>
                                        <p:attrNameLst>
                                          <p:attrName>style.visibility</p:attrName>
                                        </p:attrNameLst>
                                      </p:cBhvr>
                                      <p:to>
                                        <p:strVal val="visible"/>
                                      </p:to>
                                    </p:set>
                                    <p:animEffect transition="in" filter="wipe(left)">
                                      <p:cBhvr>
                                        <p:cTn id="675" dur="20"/>
                                        <p:tgtEl>
                                          <p:spTgt spid="20146"/>
                                        </p:tgtEl>
                                      </p:cBhvr>
                                    </p:animEffect>
                                  </p:childTnLst>
                                </p:cTn>
                              </p:par>
                            </p:childTnLst>
                          </p:cTn>
                        </p:par>
                        <p:par>
                          <p:cTn id="676" fill="hold">
                            <p:stCondLst>
                              <p:cond delay="84000"/>
                            </p:stCondLst>
                            <p:childTnLst>
                              <p:par>
                                <p:cTn id="677" presetID="22" presetClass="entr" presetSubtype="8" fill="hold" nodeType="afterEffect">
                                  <p:stCondLst>
                                    <p:cond delay="0"/>
                                  </p:stCondLst>
                                  <p:childTnLst>
                                    <p:set>
                                      <p:cBhvr>
                                        <p:cTn id="678" dur="1" fill="hold">
                                          <p:stCondLst>
                                            <p:cond delay="0"/>
                                          </p:stCondLst>
                                        </p:cTn>
                                        <p:tgtEl>
                                          <p:spTgt spid="20147"/>
                                        </p:tgtEl>
                                        <p:attrNameLst>
                                          <p:attrName>style.visibility</p:attrName>
                                        </p:attrNameLst>
                                      </p:cBhvr>
                                      <p:to>
                                        <p:strVal val="visible"/>
                                      </p:to>
                                    </p:set>
                                    <p:animEffect transition="in" filter="wipe(left)">
                                      <p:cBhvr>
                                        <p:cTn id="679" dur="20"/>
                                        <p:tgtEl>
                                          <p:spTgt spid="20147"/>
                                        </p:tgtEl>
                                      </p:cBhvr>
                                    </p:animEffect>
                                  </p:childTnLst>
                                </p:cTn>
                              </p:par>
                            </p:childTnLst>
                          </p:cTn>
                        </p:par>
                        <p:par>
                          <p:cTn id="680" fill="hold">
                            <p:stCondLst>
                              <p:cond delay="84500"/>
                            </p:stCondLst>
                            <p:childTnLst>
                              <p:par>
                                <p:cTn id="681" presetID="22" presetClass="entr" presetSubtype="8" fill="hold" nodeType="afterEffect">
                                  <p:stCondLst>
                                    <p:cond delay="0"/>
                                  </p:stCondLst>
                                  <p:childTnLst>
                                    <p:set>
                                      <p:cBhvr>
                                        <p:cTn id="682" dur="1" fill="hold">
                                          <p:stCondLst>
                                            <p:cond delay="0"/>
                                          </p:stCondLst>
                                        </p:cTn>
                                        <p:tgtEl>
                                          <p:spTgt spid="20148"/>
                                        </p:tgtEl>
                                        <p:attrNameLst>
                                          <p:attrName>style.visibility</p:attrName>
                                        </p:attrNameLst>
                                      </p:cBhvr>
                                      <p:to>
                                        <p:strVal val="visible"/>
                                      </p:to>
                                    </p:set>
                                    <p:animEffect transition="in" filter="wipe(left)">
                                      <p:cBhvr>
                                        <p:cTn id="683" dur="20"/>
                                        <p:tgtEl>
                                          <p:spTgt spid="20148"/>
                                        </p:tgtEl>
                                      </p:cBhvr>
                                    </p:animEffect>
                                  </p:childTnLst>
                                </p:cTn>
                              </p:par>
                            </p:childTnLst>
                          </p:cTn>
                        </p:par>
                        <p:par>
                          <p:cTn id="684" fill="hold">
                            <p:stCondLst>
                              <p:cond delay="85000"/>
                            </p:stCondLst>
                            <p:childTnLst>
                              <p:par>
                                <p:cTn id="685" presetID="22" presetClass="entr" presetSubtype="8" fill="hold" nodeType="afterEffect">
                                  <p:stCondLst>
                                    <p:cond delay="0"/>
                                  </p:stCondLst>
                                  <p:childTnLst>
                                    <p:set>
                                      <p:cBhvr>
                                        <p:cTn id="686" dur="1" fill="hold">
                                          <p:stCondLst>
                                            <p:cond delay="0"/>
                                          </p:stCondLst>
                                        </p:cTn>
                                        <p:tgtEl>
                                          <p:spTgt spid="20149"/>
                                        </p:tgtEl>
                                        <p:attrNameLst>
                                          <p:attrName>style.visibility</p:attrName>
                                        </p:attrNameLst>
                                      </p:cBhvr>
                                      <p:to>
                                        <p:strVal val="visible"/>
                                      </p:to>
                                    </p:set>
                                    <p:animEffect transition="in" filter="wipe(left)">
                                      <p:cBhvr>
                                        <p:cTn id="687" dur="20"/>
                                        <p:tgtEl>
                                          <p:spTgt spid="20149"/>
                                        </p:tgtEl>
                                      </p:cBhvr>
                                    </p:animEffect>
                                  </p:childTnLst>
                                </p:cTn>
                              </p:par>
                            </p:childTnLst>
                          </p:cTn>
                        </p:par>
                        <p:par>
                          <p:cTn id="688" fill="hold">
                            <p:stCondLst>
                              <p:cond delay="85500"/>
                            </p:stCondLst>
                            <p:childTnLst>
                              <p:par>
                                <p:cTn id="689" presetID="22" presetClass="entr" presetSubtype="8" fill="hold" nodeType="afterEffect">
                                  <p:stCondLst>
                                    <p:cond delay="0"/>
                                  </p:stCondLst>
                                  <p:childTnLst>
                                    <p:set>
                                      <p:cBhvr>
                                        <p:cTn id="690" dur="1" fill="hold">
                                          <p:stCondLst>
                                            <p:cond delay="0"/>
                                          </p:stCondLst>
                                        </p:cTn>
                                        <p:tgtEl>
                                          <p:spTgt spid="20150"/>
                                        </p:tgtEl>
                                        <p:attrNameLst>
                                          <p:attrName>style.visibility</p:attrName>
                                        </p:attrNameLst>
                                      </p:cBhvr>
                                      <p:to>
                                        <p:strVal val="visible"/>
                                      </p:to>
                                    </p:set>
                                    <p:animEffect transition="in" filter="wipe(left)">
                                      <p:cBhvr>
                                        <p:cTn id="691" dur="20"/>
                                        <p:tgtEl>
                                          <p:spTgt spid="20150"/>
                                        </p:tgtEl>
                                      </p:cBhvr>
                                    </p:animEffect>
                                  </p:childTnLst>
                                </p:cTn>
                              </p:par>
                            </p:childTnLst>
                          </p:cTn>
                        </p:par>
                        <p:par>
                          <p:cTn id="692" fill="hold">
                            <p:stCondLst>
                              <p:cond delay="86000"/>
                            </p:stCondLst>
                            <p:childTnLst>
                              <p:par>
                                <p:cTn id="693" presetID="22" presetClass="entr" presetSubtype="8" fill="hold" nodeType="afterEffect">
                                  <p:stCondLst>
                                    <p:cond delay="0"/>
                                  </p:stCondLst>
                                  <p:childTnLst>
                                    <p:set>
                                      <p:cBhvr>
                                        <p:cTn id="694" dur="1" fill="hold">
                                          <p:stCondLst>
                                            <p:cond delay="0"/>
                                          </p:stCondLst>
                                        </p:cTn>
                                        <p:tgtEl>
                                          <p:spTgt spid="20151"/>
                                        </p:tgtEl>
                                        <p:attrNameLst>
                                          <p:attrName>style.visibility</p:attrName>
                                        </p:attrNameLst>
                                      </p:cBhvr>
                                      <p:to>
                                        <p:strVal val="visible"/>
                                      </p:to>
                                    </p:set>
                                    <p:animEffect transition="in" filter="wipe(left)">
                                      <p:cBhvr>
                                        <p:cTn id="695" dur="20"/>
                                        <p:tgtEl>
                                          <p:spTgt spid="20151"/>
                                        </p:tgtEl>
                                      </p:cBhvr>
                                    </p:animEffect>
                                  </p:childTnLst>
                                </p:cTn>
                              </p:par>
                            </p:childTnLst>
                          </p:cTn>
                        </p:par>
                        <p:par>
                          <p:cTn id="696" fill="hold">
                            <p:stCondLst>
                              <p:cond delay="86500"/>
                            </p:stCondLst>
                            <p:childTnLst>
                              <p:par>
                                <p:cTn id="697" presetID="22" presetClass="entr" presetSubtype="8" fill="hold" nodeType="afterEffect">
                                  <p:stCondLst>
                                    <p:cond delay="0"/>
                                  </p:stCondLst>
                                  <p:childTnLst>
                                    <p:set>
                                      <p:cBhvr>
                                        <p:cTn id="698" dur="1" fill="hold">
                                          <p:stCondLst>
                                            <p:cond delay="0"/>
                                          </p:stCondLst>
                                        </p:cTn>
                                        <p:tgtEl>
                                          <p:spTgt spid="20152"/>
                                        </p:tgtEl>
                                        <p:attrNameLst>
                                          <p:attrName>style.visibility</p:attrName>
                                        </p:attrNameLst>
                                      </p:cBhvr>
                                      <p:to>
                                        <p:strVal val="visible"/>
                                      </p:to>
                                    </p:set>
                                    <p:animEffect transition="in" filter="wipe(left)">
                                      <p:cBhvr>
                                        <p:cTn id="699" dur="20"/>
                                        <p:tgtEl>
                                          <p:spTgt spid="20152"/>
                                        </p:tgtEl>
                                      </p:cBhvr>
                                    </p:animEffect>
                                  </p:childTnLst>
                                </p:cTn>
                              </p:par>
                            </p:childTnLst>
                          </p:cTn>
                        </p:par>
                        <p:par>
                          <p:cTn id="700" fill="hold">
                            <p:stCondLst>
                              <p:cond delay="87000"/>
                            </p:stCondLst>
                            <p:childTnLst>
                              <p:par>
                                <p:cTn id="701" presetID="22" presetClass="entr" presetSubtype="8" fill="hold" nodeType="afterEffect">
                                  <p:stCondLst>
                                    <p:cond delay="0"/>
                                  </p:stCondLst>
                                  <p:childTnLst>
                                    <p:set>
                                      <p:cBhvr>
                                        <p:cTn id="702" dur="1" fill="hold">
                                          <p:stCondLst>
                                            <p:cond delay="0"/>
                                          </p:stCondLst>
                                        </p:cTn>
                                        <p:tgtEl>
                                          <p:spTgt spid="20153"/>
                                        </p:tgtEl>
                                        <p:attrNameLst>
                                          <p:attrName>style.visibility</p:attrName>
                                        </p:attrNameLst>
                                      </p:cBhvr>
                                      <p:to>
                                        <p:strVal val="visible"/>
                                      </p:to>
                                    </p:set>
                                    <p:animEffect transition="in" filter="wipe(left)">
                                      <p:cBhvr>
                                        <p:cTn id="703" dur="20"/>
                                        <p:tgtEl>
                                          <p:spTgt spid="20153"/>
                                        </p:tgtEl>
                                      </p:cBhvr>
                                    </p:animEffect>
                                  </p:childTnLst>
                                </p:cTn>
                              </p:par>
                            </p:childTnLst>
                          </p:cTn>
                        </p:par>
                        <p:par>
                          <p:cTn id="704" fill="hold">
                            <p:stCondLst>
                              <p:cond delay="87500"/>
                            </p:stCondLst>
                            <p:childTnLst>
                              <p:par>
                                <p:cTn id="705" presetID="22" presetClass="entr" presetSubtype="8" fill="hold" nodeType="afterEffect">
                                  <p:stCondLst>
                                    <p:cond delay="0"/>
                                  </p:stCondLst>
                                  <p:childTnLst>
                                    <p:set>
                                      <p:cBhvr>
                                        <p:cTn id="706" dur="1" fill="hold">
                                          <p:stCondLst>
                                            <p:cond delay="0"/>
                                          </p:stCondLst>
                                        </p:cTn>
                                        <p:tgtEl>
                                          <p:spTgt spid="20154"/>
                                        </p:tgtEl>
                                        <p:attrNameLst>
                                          <p:attrName>style.visibility</p:attrName>
                                        </p:attrNameLst>
                                      </p:cBhvr>
                                      <p:to>
                                        <p:strVal val="visible"/>
                                      </p:to>
                                    </p:set>
                                    <p:animEffect transition="in" filter="wipe(left)">
                                      <p:cBhvr>
                                        <p:cTn id="707" dur="20"/>
                                        <p:tgtEl>
                                          <p:spTgt spid="20154"/>
                                        </p:tgtEl>
                                      </p:cBhvr>
                                    </p:animEffect>
                                  </p:childTnLst>
                                </p:cTn>
                              </p:par>
                            </p:childTnLst>
                          </p:cTn>
                        </p:par>
                        <p:par>
                          <p:cTn id="708" fill="hold">
                            <p:stCondLst>
                              <p:cond delay="88000"/>
                            </p:stCondLst>
                            <p:childTnLst>
                              <p:par>
                                <p:cTn id="709" presetID="22" presetClass="entr" presetSubtype="8" fill="hold" nodeType="afterEffect">
                                  <p:stCondLst>
                                    <p:cond delay="0"/>
                                  </p:stCondLst>
                                  <p:childTnLst>
                                    <p:set>
                                      <p:cBhvr>
                                        <p:cTn id="710" dur="1" fill="hold">
                                          <p:stCondLst>
                                            <p:cond delay="0"/>
                                          </p:stCondLst>
                                        </p:cTn>
                                        <p:tgtEl>
                                          <p:spTgt spid="20155"/>
                                        </p:tgtEl>
                                        <p:attrNameLst>
                                          <p:attrName>style.visibility</p:attrName>
                                        </p:attrNameLst>
                                      </p:cBhvr>
                                      <p:to>
                                        <p:strVal val="visible"/>
                                      </p:to>
                                    </p:set>
                                    <p:animEffect transition="in" filter="wipe(left)">
                                      <p:cBhvr>
                                        <p:cTn id="711" dur="20"/>
                                        <p:tgtEl>
                                          <p:spTgt spid="20155"/>
                                        </p:tgtEl>
                                      </p:cBhvr>
                                    </p:animEffect>
                                  </p:childTnLst>
                                </p:cTn>
                              </p:par>
                            </p:childTnLst>
                          </p:cTn>
                        </p:par>
                        <p:par>
                          <p:cTn id="712" fill="hold">
                            <p:stCondLst>
                              <p:cond delay="88500"/>
                            </p:stCondLst>
                            <p:childTnLst>
                              <p:par>
                                <p:cTn id="713" presetID="22" presetClass="entr" presetSubtype="8" fill="hold" nodeType="afterEffect">
                                  <p:stCondLst>
                                    <p:cond delay="0"/>
                                  </p:stCondLst>
                                  <p:childTnLst>
                                    <p:set>
                                      <p:cBhvr>
                                        <p:cTn id="714" dur="1" fill="hold">
                                          <p:stCondLst>
                                            <p:cond delay="0"/>
                                          </p:stCondLst>
                                        </p:cTn>
                                        <p:tgtEl>
                                          <p:spTgt spid="20156"/>
                                        </p:tgtEl>
                                        <p:attrNameLst>
                                          <p:attrName>style.visibility</p:attrName>
                                        </p:attrNameLst>
                                      </p:cBhvr>
                                      <p:to>
                                        <p:strVal val="visible"/>
                                      </p:to>
                                    </p:set>
                                    <p:animEffect transition="in" filter="wipe(left)">
                                      <p:cBhvr>
                                        <p:cTn id="715" dur="20"/>
                                        <p:tgtEl>
                                          <p:spTgt spid="20156"/>
                                        </p:tgtEl>
                                      </p:cBhvr>
                                    </p:animEffect>
                                  </p:childTnLst>
                                </p:cTn>
                              </p:par>
                            </p:childTnLst>
                          </p:cTn>
                        </p:par>
                        <p:par>
                          <p:cTn id="716" fill="hold">
                            <p:stCondLst>
                              <p:cond delay="89000"/>
                            </p:stCondLst>
                            <p:childTnLst>
                              <p:par>
                                <p:cTn id="717" presetID="22" presetClass="entr" presetSubtype="8" fill="hold" nodeType="afterEffect">
                                  <p:stCondLst>
                                    <p:cond delay="0"/>
                                  </p:stCondLst>
                                  <p:childTnLst>
                                    <p:set>
                                      <p:cBhvr>
                                        <p:cTn id="718" dur="1" fill="hold">
                                          <p:stCondLst>
                                            <p:cond delay="0"/>
                                          </p:stCondLst>
                                        </p:cTn>
                                        <p:tgtEl>
                                          <p:spTgt spid="20157"/>
                                        </p:tgtEl>
                                        <p:attrNameLst>
                                          <p:attrName>style.visibility</p:attrName>
                                        </p:attrNameLst>
                                      </p:cBhvr>
                                      <p:to>
                                        <p:strVal val="visible"/>
                                      </p:to>
                                    </p:set>
                                    <p:animEffect transition="in" filter="wipe(left)">
                                      <p:cBhvr>
                                        <p:cTn id="719" dur="20"/>
                                        <p:tgtEl>
                                          <p:spTgt spid="20157"/>
                                        </p:tgtEl>
                                      </p:cBhvr>
                                    </p:animEffect>
                                  </p:childTnLst>
                                </p:cTn>
                              </p:par>
                            </p:childTnLst>
                          </p:cTn>
                        </p:par>
                        <p:par>
                          <p:cTn id="720" fill="hold">
                            <p:stCondLst>
                              <p:cond delay="89500"/>
                            </p:stCondLst>
                            <p:childTnLst>
                              <p:par>
                                <p:cTn id="721" presetID="22" presetClass="entr" presetSubtype="8" fill="hold" nodeType="afterEffect">
                                  <p:stCondLst>
                                    <p:cond delay="0"/>
                                  </p:stCondLst>
                                  <p:childTnLst>
                                    <p:set>
                                      <p:cBhvr>
                                        <p:cTn id="722" dur="1" fill="hold">
                                          <p:stCondLst>
                                            <p:cond delay="0"/>
                                          </p:stCondLst>
                                        </p:cTn>
                                        <p:tgtEl>
                                          <p:spTgt spid="20158"/>
                                        </p:tgtEl>
                                        <p:attrNameLst>
                                          <p:attrName>style.visibility</p:attrName>
                                        </p:attrNameLst>
                                      </p:cBhvr>
                                      <p:to>
                                        <p:strVal val="visible"/>
                                      </p:to>
                                    </p:set>
                                    <p:animEffect transition="in" filter="wipe(left)">
                                      <p:cBhvr>
                                        <p:cTn id="723" dur="20"/>
                                        <p:tgtEl>
                                          <p:spTgt spid="20158"/>
                                        </p:tgtEl>
                                      </p:cBhvr>
                                    </p:animEffect>
                                  </p:childTnLst>
                                </p:cTn>
                              </p:par>
                            </p:childTnLst>
                          </p:cTn>
                        </p:par>
                        <p:par>
                          <p:cTn id="724" fill="hold">
                            <p:stCondLst>
                              <p:cond delay="90000"/>
                            </p:stCondLst>
                            <p:childTnLst>
                              <p:par>
                                <p:cTn id="725" presetID="22" presetClass="entr" presetSubtype="8" fill="hold" nodeType="afterEffect">
                                  <p:stCondLst>
                                    <p:cond delay="0"/>
                                  </p:stCondLst>
                                  <p:childTnLst>
                                    <p:set>
                                      <p:cBhvr>
                                        <p:cTn id="726" dur="1" fill="hold">
                                          <p:stCondLst>
                                            <p:cond delay="0"/>
                                          </p:stCondLst>
                                        </p:cTn>
                                        <p:tgtEl>
                                          <p:spTgt spid="20159"/>
                                        </p:tgtEl>
                                        <p:attrNameLst>
                                          <p:attrName>style.visibility</p:attrName>
                                        </p:attrNameLst>
                                      </p:cBhvr>
                                      <p:to>
                                        <p:strVal val="visible"/>
                                      </p:to>
                                    </p:set>
                                    <p:animEffect transition="in" filter="wipe(left)">
                                      <p:cBhvr>
                                        <p:cTn id="727" dur="20"/>
                                        <p:tgtEl>
                                          <p:spTgt spid="20159"/>
                                        </p:tgtEl>
                                      </p:cBhvr>
                                    </p:animEffect>
                                  </p:childTnLst>
                                </p:cTn>
                              </p:par>
                            </p:childTnLst>
                          </p:cTn>
                        </p:par>
                        <p:par>
                          <p:cTn id="728" fill="hold">
                            <p:stCondLst>
                              <p:cond delay="90500"/>
                            </p:stCondLst>
                            <p:childTnLst>
                              <p:par>
                                <p:cTn id="729" presetID="22" presetClass="entr" presetSubtype="8" fill="hold" nodeType="afterEffect">
                                  <p:stCondLst>
                                    <p:cond delay="0"/>
                                  </p:stCondLst>
                                  <p:childTnLst>
                                    <p:set>
                                      <p:cBhvr>
                                        <p:cTn id="730" dur="1" fill="hold">
                                          <p:stCondLst>
                                            <p:cond delay="0"/>
                                          </p:stCondLst>
                                        </p:cTn>
                                        <p:tgtEl>
                                          <p:spTgt spid="20160"/>
                                        </p:tgtEl>
                                        <p:attrNameLst>
                                          <p:attrName>style.visibility</p:attrName>
                                        </p:attrNameLst>
                                      </p:cBhvr>
                                      <p:to>
                                        <p:strVal val="visible"/>
                                      </p:to>
                                    </p:set>
                                    <p:animEffect transition="in" filter="wipe(left)">
                                      <p:cBhvr>
                                        <p:cTn id="731" dur="20"/>
                                        <p:tgtEl>
                                          <p:spTgt spid="20160"/>
                                        </p:tgtEl>
                                      </p:cBhvr>
                                    </p:animEffect>
                                  </p:childTnLst>
                                </p:cTn>
                              </p:par>
                            </p:childTnLst>
                          </p:cTn>
                        </p:par>
                        <p:par>
                          <p:cTn id="732" fill="hold">
                            <p:stCondLst>
                              <p:cond delay="91000"/>
                            </p:stCondLst>
                            <p:childTnLst>
                              <p:par>
                                <p:cTn id="733" presetID="22" presetClass="entr" presetSubtype="8" fill="hold" nodeType="afterEffect">
                                  <p:stCondLst>
                                    <p:cond delay="0"/>
                                  </p:stCondLst>
                                  <p:childTnLst>
                                    <p:set>
                                      <p:cBhvr>
                                        <p:cTn id="734" dur="1" fill="hold">
                                          <p:stCondLst>
                                            <p:cond delay="0"/>
                                          </p:stCondLst>
                                        </p:cTn>
                                        <p:tgtEl>
                                          <p:spTgt spid="20161"/>
                                        </p:tgtEl>
                                        <p:attrNameLst>
                                          <p:attrName>style.visibility</p:attrName>
                                        </p:attrNameLst>
                                      </p:cBhvr>
                                      <p:to>
                                        <p:strVal val="visible"/>
                                      </p:to>
                                    </p:set>
                                    <p:animEffect transition="in" filter="wipe(left)">
                                      <p:cBhvr>
                                        <p:cTn id="735" dur="20"/>
                                        <p:tgtEl>
                                          <p:spTgt spid="20161"/>
                                        </p:tgtEl>
                                      </p:cBhvr>
                                    </p:animEffect>
                                  </p:childTnLst>
                                </p:cTn>
                              </p:par>
                            </p:childTnLst>
                          </p:cTn>
                        </p:par>
                        <p:par>
                          <p:cTn id="736" fill="hold">
                            <p:stCondLst>
                              <p:cond delay="91500"/>
                            </p:stCondLst>
                            <p:childTnLst>
                              <p:par>
                                <p:cTn id="737" presetID="22" presetClass="entr" presetSubtype="8" fill="hold" nodeType="afterEffect">
                                  <p:stCondLst>
                                    <p:cond delay="0"/>
                                  </p:stCondLst>
                                  <p:childTnLst>
                                    <p:set>
                                      <p:cBhvr>
                                        <p:cTn id="738" dur="1" fill="hold">
                                          <p:stCondLst>
                                            <p:cond delay="0"/>
                                          </p:stCondLst>
                                        </p:cTn>
                                        <p:tgtEl>
                                          <p:spTgt spid="20162"/>
                                        </p:tgtEl>
                                        <p:attrNameLst>
                                          <p:attrName>style.visibility</p:attrName>
                                        </p:attrNameLst>
                                      </p:cBhvr>
                                      <p:to>
                                        <p:strVal val="visible"/>
                                      </p:to>
                                    </p:set>
                                    <p:animEffect transition="in" filter="wipe(left)">
                                      <p:cBhvr>
                                        <p:cTn id="739" dur="20"/>
                                        <p:tgtEl>
                                          <p:spTgt spid="20162"/>
                                        </p:tgtEl>
                                      </p:cBhvr>
                                    </p:animEffect>
                                  </p:childTnLst>
                                </p:cTn>
                              </p:par>
                            </p:childTnLst>
                          </p:cTn>
                        </p:par>
                        <p:par>
                          <p:cTn id="740" fill="hold">
                            <p:stCondLst>
                              <p:cond delay="92000"/>
                            </p:stCondLst>
                            <p:childTnLst>
                              <p:par>
                                <p:cTn id="741" presetID="22" presetClass="entr" presetSubtype="8" fill="hold" nodeType="afterEffect">
                                  <p:stCondLst>
                                    <p:cond delay="0"/>
                                  </p:stCondLst>
                                  <p:childTnLst>
                                    <p:set>
                                      <p:cBhvr>
                                        <p:cTn id="742" dur="1" fill="hold">
                                          <p:stCondLst>
                                            <p:cond delay="0"/>
                                          </p:stCondLst>
                                        </p:cTn>
                                        <p:tgtEl>
                                          <p:spTgt spid="20163"/>
                                        </p:tgtEl>
                                        <p:attrNameLst>
                                          <p:attrName>style.visibility</p:attrName>
                                        </p:attrNameLst>
                                      </p:cBhvr>
                                      <p:to>
                                        <p:strVal val="visible"/>
                                      </p:to>
                                    </p:set>
                                    <p:animEffect transition="in" filter="wipe(left)">
                                      <p:cBhvr>
                                        <p:cTn id="743" dur="20"/>
                                        <p:tgtEl>
                                          <p:spTgt spid="20163"/>
                                        </p:tgtEl>
                                      </p:cBhvr>
                                    </p:animEffect>
                                  </p:childTnLst>
                                </p:cTn>
                              </p:par>
                            </p:childTnLst>
                          </p:cTn>
                        </p:par>
                        <p:par>
                          <p:cTn id="744" fill="hold">
                            <p:stCondLst>
                              <p:cond delay="92500"/>
                            </p:stCondLst>
                            <p:childTnLst>
                              <p:par>
                                <p:cTn id="745" presetID="22" presetClass="entr" presetSubtype="8" fill="hold" nodeType="afterEffect">
                                  <p:stCondLst>
                                    <p:cond delay="0"/>
                                  </p:stCondLst>
                                  <p:childTnLst>
                                    <p:set>
                                      <p:cBhvr>
                                        <p:cTn id="746" dur="1" fill="hold">
                                          <p:stCondLst>
                                            <p:cond delay="0"/>
                                          </p:stCondLst>
                                        </p:cTn>
                                        <p:tgtEl>
                                          <p:spTgt spid="20164"/>
                                        </p:tgtEl>
                                        <p:attrNameLst>
                                          <p:attrName>style.visibility</p:attrName>
                                        </p:attrNameLst>
                                      </p:cBhvr>
                                      <p:to>
                                        <p:strVal val="visible"/>
                                      </p:to>
                                    </p:set>
                                    <p:animEffect transition="in" filter="wipe(left)">
                                      <p:cBhvr>
                                        <p:cTn id="747" dur="20"/>
                                        <p:tgtEl>
                                          <p:spTgt spid="20164"/>
                                        </p:tgtEl>
                                      </p:cBhvr>
                                    </p:animEffect>
                                  </p:childTnLst>
                                </p:cTn>
                              </p:par>
                            </p:childTnLst>
                          </p:cTn>
                        </p:par>
                        <p:par>
                          <p:cTn id="748" fill="hold">
                            <p:stCondLst>
                              <p:cond delay="93000"/>
                            </p:stCondLst>
                            <p:childTnLst>
                              <p:par>
                                <p:cTn id="749" presetID="22" presetClass="entr" presetSubtype="8" fill="hold" nodeType="afterEffect">
                                  <p:stCondLst>
                                    <p:cond delay="0"/>
                                  </p:stCondLst>
                                  <p:childTnLst>
                                    <p:set>
                                      <p:cBhvr>
                                        <p:cTn id="750" dur="1" fill="hold">
                                          <p:stCondLst>
                                            <p:cond delay="0"/>
                                          </p:stCondLst>
                                        </p:cTn>
                                        <p:tgtEl>
                                          <p:spTgt spid="20165"/>
                                        </p:tgtEl>
                                        <p:attrNameLst>
                                          <p:attrName>style.visibility</p:attrName>
                                        </p:attrNameLst>
                                      </p:cBhvr>
                                      <p:to>
                                        <p:strVal val="visible"/>
                                      </p:to>
                                    </p:set>
                                    <p:animEffect transition="in" filter="wipe(left)">
                                      <p:cBhvr>
                                        <p:cTn id="751" dur="20"/>
                                        <p:tgtEl>
                                          <p:spTgt spid="20165"/>
                                        </p:tgtEl>
                                      </p:cBhvr>
                                    </p:animEffect>
                                  </p:childTnLst>
                                </p:cTn>
                              </p:par>
                            </p:childTnLst>
                          </p:cTn>
                        </p:par>
                        <p:par>
                          <p:cTn id="752" fill="hold">
                            <p:stCondLst>
                              <p:cond delay="93500"/>
                            </p:stCondLst>
                            <p:childTnLst>
                              <p:par>
                                <p:cTn id="753" presetID="22" presetClass="entr" presetSubtype="8" fill="hold" nodeType="afterEffect">
                                  <p:stCondLst>
                                    <p:cond delay="0"/>
                                  </p:stCondLst>
                                  <p:childTnLst>
                                    <p:set>
                                      <p:cBhvr>
                                        <p:cTn id="754" dur="1" fill="hold">
                                          <p:stCondLst>
                                            <p:cond delay="0"/>
                                          </p:stCondLst>
                                        </p:cTn>
                                        <p:tgtEl>
                                          <p:spTgt spid="20166"/>
                                        </p:tgtEl>
                                        <p:attrNameLst>
                                          <p:attrName>style.visibility</p:attrName>
                                        </p:attrNameLst>
                                      </p:cBhvr>
                                      <p:to>
                                        <p:strVal val="visible"/>
                                      </p:to>
                                    </p:set>
                                    <p:animEffect transition="in" filter="wipe(left)">
                                      <p:cBhvr>
                                        <p:cTn id="755" dur="20"/>
                                        <p:tgtEl>
                                          <p:spTgt spid="20166"/>
                                        </p:tgtEl>
                                      </p:cBhvr>
                                    </p:animEffect>
                                  </p:childTnLst>
                                </p:cTn>
                              </p:par>
                            </p:childTnLst>
                          </p:cTn>
                        </p:par>
                        <p:par>
                          <p:cTn id="756" fill="hold">
                            <p:stCondLst>
                              <p:cond delay="94000"/>
                            </p:stCondLst>
                            <p:childTnLst>
                              <p:par>
                                <p:cTn id="757" presetID="22" presetClass="entr" presetSubtype="8" fill="hold" nodeType="afterEffect">
                                  <p:stCondLst>
                                    <p:cond delay="0"/>
                                  </p:stCondLst>
                                  <p:childTnLst>
                                    <p:set>
                                      <p:cBhvr>
                                        <p:cTn id="758" dur="1" fill="hold">
                                          <p:stCondLst>
                                            <p:cond delay="0"/>
                                          </p:stCondLst>
                                        </p:cTn>
                                        <p:tgtEl>
                                          <p:spTgt spid="20167"/>
                                        </p:tgtEl>
                                        <p:attrNameLst>
                                          <p:attrName>style.visibility</p:attrName>
                                        </p:attrNameLst>
                                      </p:cBhvr>
                                      <p:to>
                                        <p:strVal val="visible"/>
                                      </p:to>
                                    </p:set>
                                    <p:animEffect transition="in" filter="wipe(left)">
                                      <p:cBhvr>
                                        <p:cTn id="759" dur="20"/>
                                        <p:tgtEl>
                                          <p:spTgt spid="20167"/>
                                        </p:tgtEl>
                                      </p:cBhvr>
                                    </p:animEffect>
                                  </p:childTnLst>
                                </p:cTn>
                              </p:par>
                            </p:childTnLst>
                          </p:cTn>
                        </p:par>
                        <p:par>
                          <p:cTn id="760" fill="hold">
                            <p:stCondLst>
                              <p:cond delay="94500"/>
                            </p:stCondLst>
                            <p:childTnLst>
                              <p:par>
                                <p:cTn id="761" presetID="22" presetClass="entr" presetSubtype="8" fill="hold" nodeType="afterEffect">
                                  <p:stCondLst>
                                    <p:cond delay="0"/>
                                  </p:stCondLst>
                                  <p:childTnLst>
                                    <p:set>
                                      <p:cBhvr>
                                        <p:cTn id="762" dur="1" fill="hold">
                                          <p:stCondLst>
                                            <p:cond delay="0"/>
                                          </p:stCondLst>
                                        </p:cTn>
                                        <p:tgtEl>
                                          <p:spTgt spid="20168"/>
                                        </p:tgtEl>
                                        <p:attrNameLst>
                                          <p:attrName>style.visibility</p:attrName>
                                        </p:attrNameLst>
                                      </p:cBhvr>
                                      <p:to>
                                        <p:strVal val="visible"/>
                                      </p:to>
                                    </p:set>
                                    <p:animEffect transition="in" filter="wipe(left)">
                                      <p:cBhvr>
                                        <p:cTn id="763" dur="20"/>
                                        <p:tgtEl>
                                          <p:spTgt spid="20168"/>
                                        </p:tgtEl>
                                      </p:cBhvr>
                                    </p:animEffect>
                                  </p:childTnLst>
                                </p:cTn>
                              </p:par>
                            </p:childTnLst>
                          </p:cTn>
                        </p:par>
                        <p:par>
                          <p:cTn id="764" fill="hold">
                            <p:stCondLst>
                              <p:cond delay="95000"/>
                            </p:stCondLst>
                            <p:childTnLst>
                              <p:par>
                                <p:cTn id="765" presetID="22" presetClass="entr" presetSubtype="8" fill="hold" nodeType="afterEffect">
                                  <p:stCondLst>
                                    <p:cond delay="0"/>
                                  </p:stCondLst>
                                  <p:childTnLst>
                                    <p:set>
                                      <p:cBhvr>
                                        <p:cTn id="766" dur="1" fill="hold">
                                          <p:stCondLst>
                                            <p:cond delay="0"/>
                                          </p:stCondLst>
                                        </p:cTn>
                                        <p:tgtEl>
                                          <p:spTgt spid="20169"/>
                                        </p:tgtEl>
                                        <p:attrNameLst>
                                          <p:attrName>style.visibility</p:attrName>
                                        </p:attrNameLst>
                                      </p:cBhvr>
                                      <p:to>
                                        <p:strVal val="visible"/>
                                      </p:to>
                                    </p:set>
                                    <p:animEffect transition="in" filter="wipe(left)">
                                      <p:cBhvr>
                                        <p:cTn id="767" dur="20"/>
                                        <p:tgtEl>
                                          <p:spTgt spid="20169"/>
                                        </p:tgtEl>
                                      </p:cBhvr>
                                    </p:animEffect>
                                  </p:childTnLst>
                                </p:cTn>
                              </p:par>
                            </p:childTnLst>
                          </p:cTn>
                        </p:par>
                        <p:par>
                          <p:cTn id="768" fill="hold">
                            <p:stCondLst>
                              <p:cond delay="95500"/>
                            </p:stCondLst>
                            <p:childTnLst>
                              <p:par>
                                <p:cTn id="769" presetID="22" presetClass="entr" presetSubtype="8" fill="hold" nodeType="afterEffect">
                                  <p:stCondLst>
                                    <p:cond delay="0"/>
                                  </p:stCondLst>
                                  <p:childTnLst>
                                    <p:set>
                                      <p:cBhvr>
                                        <p:cTn id="770" dur="1" fill="hold">
                                          <p:stCondLst>
                                            <p:cond delay="0"/>
                                          </p:stCondLst>
                                        </p:cTn>
                                        <p:tgtEl>
                                          <p:spTgt spid="20106"/>
                                        </p:tgtEl>
                                        <p:attrNameLst>
                                          <p:attrName>style.visibility</p:attrName>
                                        </p:attrNameLst>
                                      </p:cBhvr>
                                      <p:to>
                                        <p:strVal val="visible"/>
                                      </p:to>
                                    </p:set>
                                    <p:animEffect transition="in" filter="wipe(left)">
                                      <p:cBhvr>
                                        <p:cTn id="771" dur="20"/>
                                        <p:tgtEl>
                                          <p:spTgt spid="20106"/>
                                        </p:tgtEl>
                                      </p:cBhvr>
                                    </p:animEffect>
                                  </p:childTnLst>
                                </p:cTn>
                              </p:par>
                            </p:childTnLst>
                          </p:cTn>
                        </p:par>
                        <p:par>
                          <p:cTn id="772" fill="hold">
                            <p:stCondLst>
                              <p:cond delay="96000"/>
                            </p:stCondLst>
                            <p:childTnLst>
                              <p:par>
                                <p:cTn id="773" presetID="22" presetClass="entr" presetSubtype="8" fill="hold" nodeType="afterEffect">
                                  <p:stCondLst>
                                    <p:cond delay="0"/>
                                  </p:stCondLst>
                                  <p:childTnLst>
                                    <p:set>
                                      <p:cBhvr>
                                        <p:cTn id="774" dur="1" fill="hold">
                                          <p:stCondLst>
                                            <p:cond delay="0"/>
                                          </p:stCondLst>
                                        </p:cTn>
                                        <p:tgtEl>
                                          <p:spTgt spid="20107"/>
                                        </p:tgtEl>
                                        <p:attrNameLst>
                                          <p:attrName>style.visibility</p:attrName>
                                        </p:attrNameLst>
                                      </p:cBhvr>
                                      <p:to>
                                        <p:strVal val="visible"/>
                                      </p:to>
                                    </p:set>
                                    <p:animEffect transition="in" filter="wipe(left)">
                                      <p:cBhvr>
                                        <p:cTn id="775" dur="20"/>
                                        <p:tgtEl>
                                          <p:spTgt spid="20107"/>
                                        </p:tgtEl>
                                      </p:cBhvr>
                                    </p:animEffect>
                                  </p:childTnLst>
                                </p:cTn>
                              </p:par>
                            </p:childTnLst>
                          </p:cTn>
                        </p:par>
                        <p:par>
                          <p:cTn id="776" fill="hold">
                            <p:stCondLst>
                              <p:cond delay="96500"/>
                            </p:stCondLst>
                            <p:childTnLst>
                              <p:par>
                                <p:cTn id="777" presetID="22" presetClass="entr" presetSubtype="8" fill="hold" nodeType="afterEffect">
                                  <p:stCondLst>
                                    <p:cond delay="0"/>
                                  </p:stCondLst>
                                  <p:childTnLst>
                                    <p:set>
                                      <p:cBhvr>
                                        <p:cTn id="778" dur="1" fill="hold">
                                          <p:stCondLst>
                                            <p:cond delay="0"/>
                                          </p:stCondLst>
                                        </p:cTn>
                                        <p:tgtEl>
                                          <p:spTgt spid="20108"/>
                                        </p:tgtEl>
                                        <p:attrNameLst>
                                          <p:attrName>style.visibility</p:attrName>
                                        </p:attrNameLst>
                                      </p:cBhvr>
                                      <p:to>
                                        <p:strVal val="visible"/>
                                      </p:to>
                                    </p:set>
                                    <p:animEffect transition="in" filter="wipe(left)">
                                      <p:cBhvr>
                                        <p:cTn id="779" dur="20"/>
                                        <p:tgtEl>
                                          <p:spTgt spid="20108"/>
                                        </p:tgtEl>
                                      </p:cBhvr>
                                    </p:animEffect>
                                  </p:childTnLst>
                                </p:cTn>
                              </p:par>
                            </p:childTnLst>
                          </p:cTn>
                        </p:par>
                        <p:par>
                          <p:cTn id="780" fill="hold">
                            <p:stCondLst>
                              <p:cond delay="97000"/>
                            </p:stCondLst>
                            <p:childTnLst>
                              <p:par>
                                <p:cTn id="781" presetID="22" presetClass="entr" presetSubtype="8" fill="hold" nodeType="afterEffect">
                                  <p:stCondLst>
                                    <p:cond delay="0"/>
                                  </p:stCondLst>
                                  <p:childTnLst>
                                    <p:set>
                                      <p:cBhvr>
                                        <p:cTn id="782" dur="1" fill="hold">
                                          <p:stCondLst>
                                            <p:cond delay="0"/>
                                          </p:stCondLst>
                                        </p:cTn>
                                        <p:tgtEl>
                                          <p:spTgt spid="20109"/>
                                        </p:tgtEl>
                                        <p:attrNameLst>
                                          <p:attrName>style.visibility</p:attrName>
                                        </p:attrNameLst>
                                      </p:cBhvr>
                                      <p:to>
                                        <p:strVal val="visible"/>
                                      </p:to>
                                    </p:set>
                                    <p:animEffect transition="in" filter="wipe(left)">
                                      <p:cBhvr>
                                        <p:cTn id="783" dur="20"/>
                                        <p:tgtEl>
                                          <p:spTgt spid="20109"/>
                                        </p:tgtEl>
                                      </p:cBhvr>
                                    </p:animEffect>
                                  </p:childTnLst>
                                </p:cTn>
                              </p:par>
                            </p:childTnLst>
                          </p:cTn>
                        </p:par>
                        <p:par>
                          <p:cTn id="784" fill="hold">
                            <p:stCondLst>
                              <p:cond delay="97500"/>
                            </p:stCondLst>
                            <p:childTnLst>
                              <p:par>
                                <p:cTn id="785" presetID="22" presetClass="entr" presetSubtype="8" fill="hold" nodeType="afterEffect">
                                  <p:stCondLst>
                                    <p:cond delay="0"/>
                                  </p:stCondLst>
                                  <p:childTnLst>
                                    <p:set>
                                      <p:cBhvr>
                                        <p:cTn id="786" dur="1" fill="hold">
                                          <p:stCondLst>
                                            <p:cond delay="0"/>
                                          </p:stCondLst>
                                        </p:cTn>
                                        <p:tgtEl>
                                          <p:spTgt spid="20110"/>
                                        </p:tgtEl>
                                        <p:attrNameLst>
                                          <p:attrName>style.visibility</p:attrName>
                                        </p:attrNameLst>
                                      </p:cBhvr>
                                      <p:to>
                                        <p:strVal val="visible"/>
                                      </p:to>
                                    </p:set>
                                    <p:animEffect transition="in" filter="wipe(left)">
                                      <p:cBhvr>
                                        <p:cTn id="787" dur="20"/>
                                        <p:tgtEl>
                                          <p:spTgt spid="20110"/>
                                        </p:tgtEl>
                                      </p:cBhvr>
                                    </p:animEffect>
                                  </p:childTnLst>
                                </p:cTn>
                              </p:par>
                            </p:childTnLst>
                          </p:cTn>
                        </p:par>
                        <p:par>
                          <p:cTn id="788" fill="hold">
                            <p:stCondLst>
                              <p:cond delay="98000"/>
                            </p:stCondLst>
                            <p:childTnLst>
                              <p:par>
                                <p:cTn id="789" presetID="22" presetClass="entr" presetSubtype="8" fill="hold" nodeType="afterEffect">
                                  <p:stCondLst>
                                    <p:cond delay="0"/>
                                  </p:stCondLst>
                                  <p:childTnLst>
                                    <p:set>
                                      <p:cBhvr>
                                        <p:cTn id="790" dur="1" fill="hold">
                                          <p:stCondLst>
                                            <p:cond delay="0"/>
                                          </p:stCondLst>
                                        </p:cTn>
                                        <p:tgtEl>
                                          <p:spTgt spid="20111"/>
                                        </p:tgtEl>
                                        <p:attrNameLst>
                                          <p:attrName>style.visibility</p:attrName>
                                        </p:attrNameLst>
                                      </p:cBhvr>
                                      <p:to>
                                        <p:strVal val="visible"/>
                                      </p:to>
                                    </p:set>
                                    <p:animEffect transition="in" filter="wipe(left)">
                                      <p:cBhvr>
                                        <p:cTn id="791" dur="20"/>
                                        <p:tgtEl>
                                          <p:spTgt spid="20111"/>
                                        </p:tgtEl>
                                      </p:cBhvr>
                                    </p:animEffect>
                                  </p:childTnLst>
                                </p:cTn>
                              </p:par>
                            </p:childTnLst>
                          </p:cTn>
                        </p:par>
                        <p:par>
                          <p:cTn id="792" fill="hold">
                            <p:stCondLst>
                              <p:cond delay="98500"/>
                            </p:stCondLst>
                            <p:childTnLst>
                              <p:par>
                                <p:cTn id="793" presetID="22" presetClass="entr" presetSubtype="8" fill="hold" nodeType="afterEffect">
                                  <p:stCondLst>
                                    <p:cond delay="0"/>
                                  </p:stCondLst>
                                  <p:childTnLst>
                                    <p:set>
                                      <p:cBhvr>
                                        <p:cTn id="794" dur="1" fill="hold">
                                          <p:stCondLst>
                                            <p:cond delay="0"/>
                                          </p:stCondLst>
                                        </p:cTn>
                                        <p:tgtEl>
                                          <p:spTgt spid="20112"/>
                                        </p:tgtEl>
                                        <p:attrNameLst>
                                          <p:attrName>style.visibility</p:attrName>
                                        </p:attrNameLst>
                                      </p:cBhvr>
                                      <p:to>
                                        <p:strVal val="visible"/>
                                      </p:to>
                                    </p:set>
                                    <p:animEffect transition="in" filter="wipe(left)">
                                      <p:cBhvr>
                                        <p:cTn id="795" dur="20"/>
                                        <p:tgtEl>
                                          <p:spTgt spid="20112"/>
                                        </p:tgtEl>
                                      </p:cBhvr>
                                    </p:animEffect>
                                  </p:childTnLst>
                                </p:cTn>
                              </p:par>
                            </p:childTnLst>
                          </p:cTn>
                        </p:par>
                        <p:par>
                          <p:cTn id="796" fill="hold">
                            <p:stCondLst>
                              <p:cond delay="99000"/>
                            </p:stCondLst>
                            <p:childTnLst>
                              <p:par>
                                <p:cTn id="797" presetID="22" presetClass="entr" presetSubtype="8" fill="hold" nodeType="afterEffect">
                                  <p:stCondLst>
                                    <p:cond delay="0"/>
                                  </p:stCondLst>
                                  <p:childTnLst>
                                    <p:set>
                                      <p:cBhvr>
                                        <p:cTn id="798" dur="1" fill="hold">
                                          <p:stCondLst>
                                            <p:cond delay="0"/>
                                          </p:stCondLst>
                                        </p:cTn>
                                        <p:tgtEl>
                                          <p:spTgt spid="20113"/>
                                        </p:tgtEl>
                                        <p:attrNameLst>
                                          <p:attrName>style.visibility</p:attrName>
                                        </p:attrNameLst>
                                      </p:cBhvr>
                                      <p:to>
                                        <p:strVal val="visible"/>
                                      </p:to>
                                    </p:set>
                                    <p:animEffect transition="in" filter="wipe(left)">
                                      <p:cBhvr>
                                        <p:cTn id="799" dur="20"/>
                                        <p:tgtEl>
                                          <p:spTgt spid="20113"/>
                                        </p:tgtEl>
                                      </p:cBhvr>
                                    </p:animEffect>
                                  </p:childTnLst>
                                </p:cTn>
                              </p:par>
                            </p:childTnLst>
                          </p:cTn>
                        </p:par>
                        <p:par>
                          <p:cTn id="800" fill="hold">
                            <p:stCondLst>
                              <p:cond delay="99500"/>
                            </p:stCondLst>
                            <p:childTnLst>
                              <p:par>
                                <p:cTn id="801" presetID="22" presetClass="entr" presetSubtype="8" fill="hold" nodeType="afterEffect">
                                  <p:stCondLst>
                                    <p:cond delay="0"/>
                                  </p:stCondLst>
                                  <p:childTnLst>
                                    <p:set>
                                      <p:cBhvr>
                                        <p:cTn id="802" dur="1" fill="hold">
                                          <p:stCondLst>
                                            <p:cond delay="0"/>
                                          </p:stCondLst>
                                        </p:cTn>
                                        <p:tgtEl>
                                          <p:spTgt spid="20114"/>
                                        </p:tgtEl>
                                        <p:attrNameLst>
                                          <p:attrName>style.visibility</p:attrName>
                                        </p:attrNameLst>
                                      </p:cBhvr>
                                      <p:to>
                                        <p:strVal val="visible"/>
                                      </p:to>
                                    </p:set>
                                    <p:animEffect transition="in" filter="wipe(left)">
                                      <p:cBhvr>
                                        <p:cTn id="803" dur="20"/>
                                        <p:tgtEl>
                                          <p:spTgt spid="20114"/>
                                        </p:tgtEl>
                                      </p:cBhvr>
                                    </p:animEffect>
                                  </p:childTnLst>
                                </p:cTn>
                              </p:par>
                            </p:childTnLst>
                          </p:cTn>
                        </p:par>
                        <p:par>
                          <p:cTn id="804" fill="hold">
                            <p:stCondLst>
                              <p:cond delay="100000"/>
                            </p:stCondLst>
                            <p:childTnLst>
                              <p:par>
                                <p:cTn id="805" presetID="22" presetClass="entr" presetSubtype="8" fill="hold" nodeType="afterEffect">
                                  <p:stCondLst>
                                    <p:cond delay="0"/>
                                  </p:stCondLst>
                                  <p:childTnLst>
                                    <p:set>
                                      <p:cBhvr>
                                        <p:cTn id="806" dur="1" fill="hold">
                                          <p:stCondLst>
                                            <p:cond delay="0"/>
                                          </p:stCondLst>
                                        </p:cTn>
                                        <p:tgtEl>
                                          <p:spTgt spid="20115"/>
                                        </p:tgtEl>
                                        <p:attrNameLst>
                                          <p:attrName>style.visibility</p:attrName>
                                        </p:attrNameLst>
                                      </p:cBhvr>
                                      <p:to>
                                        <p:strVal val="visible"/>
                                      </p:to>
                                    </p:set>
                                    <p:animEffect transition="in" filter="wipe(left)">
                                      <p:cBhvr>
                                        <p:cTn id="807" dur="20"/>
                                        <p:tgtEl>
                                          <p:spTgt spid="20115"/>
                                        </p:tgtEl>
                                      </p:cBhvr>
                                    </p:animEffect>
                                  </p:childTnLst>
                                </p:cTn>
                              </p:par>
                            </p:childTnLst>
                          </p:cTn>
                        </p:par>
                        <p:par>
                          <p:cTn id="808" fill="hold">
                            <p:stCondLst>
                              <p:cond delay="100500"/>
                            </p:stCondLst>
                            <p:childTnLst>
                              <p:par>
                                <p:cTn id="809" presetID="22" presetClass="entr" presetSubtype="8" fill="hold" nodeType="afterEffect">
                                  <p:stCondLst>
                                    <p:cond delay="0"/>
                                  </p:stCondLst>
                                  <p:childTnLst>
                                    <p:set>
                                      <p:cBhvr>
                                        <p:cTn id="810" dur="1" fill="hold">
                                          <p:stCondLst>
                                            <p:cond delay="0"/>
                                          </p:stCondLst>
                                        </p:cTn>
                                        <p:tgtEl>
                                          <p:spTgt spid="20116"/>
                                        </p:tgtEl>
                                        <p:attrNameLst>
                                          <p:attrName>style.visibility</p:attrName>
                                        </p:attrNameLst>
                                      </p:cBhvr>
                                      <p:to>
                                        <p:strVal val="visible"/>
                                      </p:to>
                                    </p:set>
                                    <p:animEffect transition="in" filter="wipe(left)">
                                      <p:cBhvr>
                                        <p:cTn id="811" dur="20"/>
                                        <p:tgtEl>
                                          <p:spTgt spid="20116"/>
                                        </p:tgtEl>
                                      </p:cBhvr>
                                    </p:animEffect>
                                  </p:childTnLst>
                                </p:cTn>
                              </p:par>
                            </p:childTnLst>
                          </p:cTn>
                        </p:par>
                        <p:par>
                          <p:cTn id="812" fill="hold">
                            <p:stCondLst>
                              <p:cond delay="101000"/>
                            </p:stCondLst>
                            <p:childTnLst>
                              <p:par>
                                <p:cTn id="813" presetID="22" presetClass="entr" presetSubtype="8" fill="hold" nodeType="afterEffect">
                                  <p:stCondLst>
                                    <p:cond delay="0"/>
                                  </p:stCondLst>
                                  <p:childTnLst>
                                    <p:set>
                                      <p:cBhvr>
                                        <p:cTn id="814" dur="1" fill="hold">
                                          <p:stCondLst>
                                            <p:cond delay="0"/>
                                          </p:stCondLst>
                                        </p:cTn>
                                        <p:tgtEl>
                                          <p:spTgt spid="20117"/>
                                        </p:tgtEl>
                                        <p:attrNameLst>
                                          <p:attrName>style.visibility</p:attrName>
                                        </p:attrNameLst>
                                      </p:cBhvr>
                                      <p:to>
                                        <p:strVal val="visible"/>
                                      </p:to>
                                    </p:set>
                                    <p:animEffect transition="in" filter="wipe(left)">
                                      <p:cBhvr>
                                        <p:cTn id="815" dur="20"/>
                                        <p:tgtEl>
                                          <p:spTgt spid="20117"/>
                                        </p:tgtEl>
                                      </p:cBhvr>
                                    </p:animEffect>
                                  </p:childTnLst>
                                </p:cTn>
                              </p:par>
                            </p:childTnLst>
                          </p:cTn>
                        </p:par>
                        <p:par>
                          <p:cTn id="816" fill="hold">
                            <p:stCondLst>
                              <p:cond delay="101500"/>
                            </p:stCondLst>
                            <p:childTnLst>
                              <p:par>
                                <p:cTn id="817" presetID="22" presetClass="entr" presetSubtype="8" fill="hold" nodeType="afterEffect">
                                  <p:stCondLst>
                                    <p:cond delay="0"/>
                                  </p:stCondLst>
                                  <p:childTnLst>
                                    <p:set>
                                      <p:cBhvr>
                                        <p:cTn id="818" dur="1" fill="hold">
                                          <p:stCondLst>
                                            <p:cond delay="0"/>
                                          </p:stCondLst>
                                        </p:cTn>
                                        <p:tgtEl>
                                          <p:spTgt spid="20118"/>
                                        </p:tgtEl>
                                        <p:attrNameLst>
                                          <p:attrName>style.visibility</p:attrName>
                                        </p:attrNameLst>
                                      </p:cBhvr>
                                      <p:to>
                                        <p:strVal val="visible"/>
                                      </p:to>
                                    </p:set>
                                    <p:animEffect transition="in" filter="wipe(left)">
                                      <p:cBhvr>
                                        <p:cTn id="819" dur="20"/>
                                        <p:tgtEl>
                                          <p:spTgt spid="20118"/>
                                        </p:tgtEl>
                                      </p:cBhvr>
                                    </p:animEffect>
                                  </p:childTnLst>
                                </p:cTn>
                              </p:par>
                            </p:childTnLst>
                          </p:cTn>
                        </p:par>
                        <p:par>
                          <p:cTn id="820" fill="hold">
                            <p:stCondLst>
                              <p:cond delay="102000"/>
                            </p:stCondLst>
                            <p:childTnLst>
                              <p:par>
                                <p:cTn id="821" presetID="22" presetClass="entr" presetSubtype="8" fill="hold" nodeType="afterEffect">
                                  <p:stCondLst>
                                    <p:cond delay="0"/>
                                  </p:stCondLst>
                                  <p:childTnLst>
                                    <p:set>
                                      <p:cBhvr>
                                        <p:cTn id="822" dur="1" fill="hold">
                                          <p:stCondLst>
                                            <p:cond delay="0"/>
                                          </p:stCondLst>
                                        </p:cTn>
                                        <p:tgtEl>
                                          <p:spTgt spid="20119"/>
                                        </p:tgtEl>
                                        <p:attrNameLst>
                                          <p:attrName>style.visibility</p:attrName>
                                        </p:attrNameLst>
                                      </p:cBhvr>
                                      <p:to>
                                        <p:strVal val="visible"/>
                                      </p:to>
                                    </p:set>
                                    <p:animEffect transition="in" filter="wipe(left)">
                                      <p:cBhvr>
                                        <p:cTn id="823" dur="20"/>
                                        <p:tgtEl>
                                          <p:spTgt spid="20119"/>
                                        </p:tgtEl>
                                      </p:cBhvr>
                                    </p:animEffect>
                                  </p:childTnLst>
                                </p:cTn>
                              </p:par>
                            </p:childTnLst>
                          </p:cTn>
                        </p:par>
                        <p:par>
                          <p:cTn id="824" fill="hold">
                            <p:stCondLst>
                              <p:cond delay="102500"/>
                            </p:stCondLst>
                            <p:childTnLst>
                              <p:par>
                                <p:cTn id="825" presetID="22" presetClass="entr" presetSubtype="8" fill="hold" nodeType="afterEffect">
                                  <p:stCondLst>
                                    <p:cond delay="0"/>
                                  </p:stCondLst>
                                  <p:childTnLst>
                                    <p:set>
                                      <p:cBhvr>
                                        <p:cTn id="826" dur="1" fill="hold">
                                          <p:stCondLst>
                                            <p:cond delay="0"/>
                                          </p:stCondLst>
                                        </p:cTn>
                                        <p:tgtEl>
                                          <p:spTgt spid="20120"/>
                                        </p:tgtEl>
                                        <p:attrNameLst>
                                          <p:attrName>style.visibility</p:attrName>
                                        </p:attrNameLst>
                                      </p:cBhvr>
                                      <p:to>
                                        <p:strVal val="visible"/>
                                      </p:to>
                                    </p:set>
                                    <p:animEffect transition="in" filter="wipe(left)">
                                      <p:cBhvr>
                                        <p:cTn id="827" dur="20"/>
                                        <p:tgtEl>
                                          <p:spTgt spid="20120"/>
                                        </p:tgtEl>
                                      </p:cBhvr>
                                    </p:animEffect>
                                  </p:childTnLst>
                                </p:cTn>
                              </p:par>
                            </p:childTnLst>
                          </p:cTn>
                        </p:par>
                        <p:par>
                          <p:cTn id="828" fill="hold">
                            <p:stCondLst>
                              <p:cond delay="103000"/>
                            </p:stCondLst>
                            <p:childTnLst>
                              <p:par>
                                <p:cTn id="829" presetID="22" presetClass="entr" presetSubtype="8" fill="hold" nodeType="afterEffect">
                                  <p:stCondLst>
                                    <p:cond delay="0"/>
                                  </p:stCondLst>
                                  <p:childTnLst>
                                    <p:set>
                                      <p:cBhvr>
                                        <p:cTn id="830" dur="1" fill="hold">
                                          <p:stCondLst>
                                            <p:cond delay="0"/>
                                          </p:stCondLst>
                                        </p:cTn>
                                        <p:tgtEl>
                                          <p:spTgt spid="20121"/>
                                        </p:tgtEl>
                                        <p:attrNameLst>
                                          <p:attrName>style.visibility</p:attrName>
                                        </p:attrNameLst>
                                      </p:cBhvr>
                                      <p:to>
                                        <p:strVal val="visible"/>
                                      </p:to>
                                    </p:set>
                                    <p:animEffect transition="in" filter="wipe(left)">
                                      <p:cBhvr>
                                        <p:cTn id="831" dur="20"/>
                                        <p:tgtEl>
                                          <p:spTgt spid="20121"/>
                                        </p:tgtEl>
                                      </p:cBhvr>
                                    </p:animEffect>
                                  </p:childTnLst>
                                </p:cTn>
                              </p:par>
                            </p:childTnLst>
                          </p:cTn>
                        </p:par>
                        <p:par>
                          <p:cTn id="832" fill="hold">
                            <p:stCondLst>
                              <p:cond delay="103500"/>
                            </p:stCondLst>
                            <p:childTnLst>
                              <p:par>
                                <p:cTn id="833" presetID="22" presetClass="entr" presetSubtype="8" fill="hold" nodeType="afterEffect">
                                  <p:stCondLst>
                                    <p:cond delay="0"/>
                                  </p:stCondLst>
                                  <p:childTnLst>
                                    <p:set>
                                      <p:cBhvr>
                                        <p:cTn id="834" dur="1" fill="hold">
                                          <p:stCondLst>
                                            <p:cond delay="0"/>
                                          </p:stCondLst>
                                        </p:cTn>
                                        <p:tgtEl>
                                          <p:spTgt spid="20122"/>
                                        </p:tgtEl>
                                        <p:attrNameLst>
                                          <p:attrName>style.visibility</p:attrName>
                                        </p:attrNameLst>
                                      </p:cBhvr>
                                      <p:to>
                                        <p:strVal val="visible"/>
                                      </p:to>
                                    </p:set>
                                    <p:animEffect transition="in" filter="wipe(left)">
                                      <p:cBhvr>
                                        <p:cTn id="835" dur="20"/>
                                        <p:tgtEl>
                                          <p:spTgt spid="20122"/>
                                        </p:tgtEl>
                                      </p:cBhvr>
                                    </p:animEffect>
                                  </p:childTnLst>
                                </p:cTn>
                              </p:par>
                            </p:childTnLst>
                          </p:cTn>
                        </p:par>
                        <p:par>
                          <p:cTn id="836" fill="hold">
                            <p:stCondLst>
                              <p:cond delay="104000"/>
                            </p:stCondLst>
                            <p:childTnLst>
                              <p:par>
                                <p:cTn id="837" presetID="22" presetClass="entr" presetSubtype="8" fill="hold" nodeType="afterEffect">
                                  <p:stCondLst>
                                    <p:cond delay="0"/>
                                  </p:stCondLst>
                                  <p:childTnLst>
                                    <p:set>
                                      <p:cBhvr>
                                        <p:cTn id="838" dur="1" fill="hold">
                                          <p:stCondLst>
                                            <p:cond delay="0"/>
                                          </p:stCondLst>
                                        </p:cTn>
                                        <p:tgtEl>
                                          <p:spTgt spid="20123"/>
                                        </p:tgtEl>
                                        <p:attrNameLst>
                                          <p:attrName>style.visibility</p:attrName>
                                        </p:attrNameLst>
                                      </p:cBhvr>
                                      <p:to>
                                        <p:strVal val="visible"/>
                                      </p:to>
                                    </p:set>
                                    <p:animEffect transition="in" filter="wipe(left)">
                                      <p:cBhvr>
                                        <p:cTn id="839" dur="20"/>
                                        <p:tgtEl>
                                          <p:spTgt spid="20123"/>
                                        </p:tgtEl>
                                      </p:cBhvr>
                                    </p:animEffect>
                                  </p:childTnLst>
                                </p:cTn>
                              </p:par>
                            </p:childTnLst>
                          </p:cTn>
                        </p:par>
                        <p:par>
                          <p:cTn id="840" fill="hold">
                            <p:stCondLst>
                              <p:cond delay="104500"/>
                            </p:stCondLst>
                            <p:childTnLst>
                              <p:par>
                                <p:cTn id="841" presetID="22" presetClass="entr" presetSubtype="8" fill="hold" nodeType="afterEffect">
                                  <p:stCondLst>
                                    <p:cond delay="0"/>
                                  </p:stCondLst>
                                  <p:childTnLst>
                                    <p:set>
                                      <p:cBhvr>
                                        <p:cTn id="842" dur="1" fill="hold">
                                          <p:stCondLst>
                                            <p:cond delay="0"/>
                                          </p:stCondLst>
                                        </p:cTn>
                                        <p:tgtEl>
                                          <p:spTgt spid="20124"/>
                                        </p:tgtEl>
                                        <p:attrNameLst>
                                          <p:attrName>style.visibility</p:attrName>
                                        </p:attrNameLst>
                                      </p:cBhvr>
                                      <p:to>
                                        <p:strVal val="visible"/>
                                      </p:to>
                                    </p:set>
                                    <p:animEffect transition="in" filter="wipe(left)">
                                      <p:cBhvr>
                                        <p:cTn id="843" dur="20"/>
                                        <p:tgtEl>
                                          <p:spTgt spid="20124"/>
                                        </p:tgtEl>
                                      </p:cBhvr>
                                    </p:animEffect>
                                  </p:childTnLst>
                                </p:cTn>
                              </p:par>
                            </p:childTnLst>
                          </p:cTn>
                        </p:par>
                        <p:par>
                          <p:cTn id="844" fill="hold">
                            <p:stCondLst>
                              <p:cond delay="105000"/>
                            </p:stCondLst>
                            <p:childTnLst>
                              <p:par>
                                <p:cTn id="845" presetID="22" presetClass="entr" presetSubtype="8" fill="hold" nodeType="afterEffect">
                                  <p:stCondLst>
                                    <p:cond delay="0"/>
                                  </p:stCondLst>
                                  <p:childTnLst>
                                    <p:set>
                                      <p:cBhvr>
                                        <p:cTn id="846" dur="1" fill="hold">
                                          <p:stCondLst>
                                            <p:cond delay="0"/>
                                          </p:stCondLst>
                                        </p:cTn>
                                        <p:tgtEl>
                                          <p:spTgt spid="20125"/>
                                        </p:tgtEl>
                                        <p:attrNameLst>
                                          <p:attrName>style.visibility</p:attrName>
                                        </p:attrNameLst>
                                      </p:cBhvr>
                                      <p:to>
                                        <p:strVal val="visible"/>
                                      </p:to>
                                    </p:set>
                                    <p:animEffect transition="in" filter="wipe(left)">
                                      <p:cBhvr>
                                        <p:cTn id="847" dur="20"/>
                                        <p:tgtEl>
                                          <p:spTgt spid="20125"/>
                                        </p:tgtEl>
                                      </p:cBhvr>
                                    </p:animEffect>
                                  </p:childTnLst>
                                </p:cTn>
                              </p:par>
                            </p:childTnLst>
                          </p:cTn>
                        </p:par>
                        <p:par>
                          <p:cTn id="848" fill="hold">
                            <p:stCondLst>
                              <p:cond delay="105500"/>
                            </p:stCondLst>
                            <p:childTnLst>
                              <p:par>
                                <p:cTn id="849" presetID="22" presetClass="entr" presetSubtype="8" fill="hold" nodeType="afterEffect">
                                  <p:stCondLst>
                                    <p:cond delay="0"/>
                                  </p:stCondLst>
                                  <p:childTnLst>
                                    <p:set>
                                      <p:cBhvr>
                                        <p:cTn id="850" dur="1" fill="hold">
                                          <p:stCondLst>
                                            <p:cond delay="0"/>
                                          </p:stCondLst>
                                        </p:cTn>
                                        <p:tgtEl>
                                          <p:spTgt spid="20126"/>
                                        </p:tgtEl>
                                        <p:attrNameLst>
                                          <p:attrName>style.visibility</p:attrName>
                                        </p:attrNameLst>
                                      </p:cBhvr>
                                      <p:to>
                                        <p:strVal val="visible"/>
                                      </p:to>
                                    </p:set>
                                    <p:animEffect transition="in" filter="wipe(left)">
                                      <p:cBhvr>
                                        <p:cTn id="851" dur="20"/>
                                        <p:tgtEl>
                                          <p:spTgt spid="20126"/>
                                        </p:tgtEl>
                                      </p:cBhvr>
                                    </p:animEffect>
                                  </p:childTnLst>
                                </p:cTn>
                              </p:par>
                            </p:childTnLst>
                          </p:cTn>
                        </p:par>
                        <p:par>
                          <p:cTn id="852" fill="hold">
                            <p:stCondLst>
                              <p:cond delay="106000"/>
                            </p:stCondLst>
                            <p:childTnLst>
                              <p:par>
                                <p:cTn id="853" presetID="22" presetClass="entr" presetSubtype="8" fill="hold" nodeType="afterEffect">
                                  <p:stCondLst>
                                    <p:cond delay="0"/>
                                  </p:stCondLst>
                                  <p:childTnLst>
                                    <p:set>
                                      <p:cBhvr>
                                        <p:cTn id="854" dur="1" fill="hold">
                                          <p:stCondLst>
                                            <p:cond delay="0"/>
                                          </p:stCondLst>
                                        </p:cTn>
                                        <p:tgtEl>
                                          <p:spTgt spid="20127"/>
                                        </p:tgtEl>
                                        <p:attrNameLst>
                                          <p:attrName>style.visibility</p:attrName>
                                        </p:attrNameLst>
                                      </p:cBhvr>
                                      <p:to>
                                        <p:strVal val="visible"/>
                                      </p:to>
                                    </p:set>
                                    <p:animEffect transition="in" filter="wipe(left)">
                                      <p:cBhvr>
                                        <p:cTn id="855" dur="20"/>
                                        <p:tgtEl>
                                          <p:spTgt spid="20127"/>
                                        </p:tgtEl>
                                      </p:cBhvr>
                                    </p:animEffect>
                                  </p:childTnLst>
                                </p:cTn>
                              </p:par>
                            </p:childTnLst>
                          </p:cTn>
                        </p:par>
                        <p:par>
                          <p:cTn id="856" fill="hold">
                            <p:stCondLst>
                              <p:cond delay="106500"/>
                            </p:stCondLst>
                            <p:childTnLst>
                              <p:par>
                                <p:cTn id="857" presetID="22" presetClass="entr" presetSubtype="8" fill="hold" nodeType="afterEffect">
                                  <p:stCondLst>
                                    <p:cond delay="0"/>
                                  </p:stCondLst>
                                  <p:childTnLst>
                                    <p:set>
                                      <p:cBhvr>
                                        <p:cTn id="858" dur="1" fill="hold">
                                          <p:stCondLst>
                                            <p:cond delay="0"/>
                                          </p:stCondLst>
                                        </p:cTn>
                                        <p:tgtEl>
                                          <p:spTgt spid="20128"/>
                                        </p:tgtEl>
                                        <p:attrNameLst>
                                          <p:attrName>style.visibility</p:attrName>
                                        </p:attrNameLst>
                                      </p:cBhvr>
                                      <p:to>
                                        <p:strVal val="visible"/>
                                      </p:to>
                                    </p:set>
                                    <p:animEffect transition="in" filter="wipe(left)">
                                      <p:cBhvr>
                                        <p:cTn id="859" dur="20"/>
                                        <p:tgtEl>
                                          <p:spTgt spid="20128"/>
                                        </p:tgtEl>
                                      </p:cBhvr>
                                    </p:animEffect>
                                  </p:childTnLst>
                                </p:cTn>
                              </p:par>
                            </p:childTnLst>
                          </p:cTn>
                        </p:par>
                        <p:par>
                          <p:cTn id="860" fill="hold">
                            <p:stCondLst>
                              <p:cond delay="107000"/>
                            </p:stCondLst>
                            <p:childTnLst>
                              <p:par>
                                <p:cTn id="861" presetID="22" presetClass="entr" presetSubtype="8" fill="hold" nodeType="afterEffect">
                                  <p:stCondLst>
                                    <p:cond delay="0"/>
                                  </p:stCondLst>
                                  <p:childTnLst>
                                    <p:set>
                                      <p:cBhvr>
                                        <p:cTn id="862" dur="1" fill="hold">
                                          <p:stCondLst>
                                            <p:cond delay="0"/>
                                          </p:stCondLst>
                                        </p:cTn>
                                        <p:tgtEl>
                                          <p:spTgt spid="20129"/>
                                        </p:tgtEl>
                                        <p:attrNameLst>
                                          <p:attrName>style.visibility</p:attrName>
                                        </p:attrNameLst>
                                      </p:cBhvr>
                                      <p:to>
                                        <p:strVal val="visible"/>
                                      </p:to>
                                    </p:set>
                                    <p:animEffect transition="in" filter="wipe(left)">
                                      <p:cBhvr>
                                        <p:cTn id="863" dur="20"/>
                                        <p:tgtEl>
                                          <p:spTgt spid="20129"/>
                                        </p:tgtEl>
                                      </p:cBhvr>
                                    </p:animEffect>
                                  </p:childTnLst>
                                </p:cTn>
                              </p:par>
                            </p:childTnLst>
                          </p:cTn>
                        </p:par>
                        <p:par>
                          <p:cTn id="864" fill="hold">
                            <p:stCondLst>
                              <p:cond delay="107500"/>
                            </p:stCondLst>
                            <p:childTnLst>
                              <p:par>
                                <p:cTn id="865" presetID="22" presetClass="entr" presetSubtype="8" fill="hold" nodeType="afterEffect">
                                  <p:stCondLst>
                                    <p:cond delay="0"/>
                                  </p:stCondLst>
                                  <p:childTnLst>
                                    <p:set>
                                      <p:cBhvr>
                                        <p:cTn id="866" dur="1" fill="hold">
                                          <p:stCondLst>
                                            <p:cond delay="0"/>
                                          </p:stCondLst>
                                        </p:cTn>
                                        <p:tgtEl>
                                          <p:spTgt spid="20130"/>
                                        </p:tgtEl>
                                        <p:attrNameLst>
                                          <p:attrName>style.visibility</p:attrName>
                                        </p:attrNameLst>
                                      </p:cBhvr>
                                      <p:to>
                                        <p:strVal val="visible"/>
                                      </p:to>
                                    </p:set>
                                    <p:animEffect transition="in" filter="wipe(left)">
                                      <p:cBhvr>
                                        <p:cTn id="867" dur="20"/>
                                        <p:tgtEl>
                                          <p:spTgt spid="20130"/>
                                        </p:tgtEl>
                                      </p:cBhvr>
                                    </p:animEffect>
                                  </p:childTnLst>
                                </p:cTn>
                              </p:par>
                            </p:childTnLst>
                          </p:cTn>
                        </p:par>
                        <p:par>
                          <p:cTn id="868" fill="hold">
                            <p:stCondLst>
                              <p:cond delay="108000"/>
                            </p:stCondLst>
                            <p:childTnLst>
                              <p:par>
                                <p:cTn id="869" presetID="22" presetClass="entr" presetSubtype="8" fill="hold" nodeType="afterEffect">
                                  <p:stCondLst>
                                    <p:cond delay="0"/>
                                  </p:stCondLst>
                                  <p:childTnLst>
                                    <p:set>
                                      <p:cBhvr>
                                        <p:cTn id="870" dur="1" fill="hold">
                                          <p:stCondLst>
                                            <p:cond delay="0"/>
                                          </p:stCondLst>
                                        </p:cTn>
                                        <p:tgtEl>
                                          <p:spTgt spid="20131"/>
                                        </p:tgtEl>
                                        <p:attrNameLst>
                                          <p:attrName>style.visibility</p:attrName>
                                        </p:attrNameLst>
                                      </p:cBhvr>
                                      <p:to>
                                        <p:strVal val="visible"/>
                                      </p:to>
                                    </p:set>
                                    <p:animEffect transition="in" filter="wipe(left)">
                                      <p:cBhvr>
                                        <p:cTn id="871" dur="20"/>
                                        <p:tgtEl>
                                          <p:spTgt spid="20131"/>
                                        </p:tgtEl>
                                      </p:cBhvr>
                                    </p:animEffect>
                                  </p:childTnLst>
                                </p:cTn>
                              </p:par>
                            </p:childTnLst>
                          </p:cTn>
                        </p:par>
                        <p:par>
                          <p:cTn id="872" fill="hold">
                            <p:stCondLst>
                              <p:cond delay="108500"/>
                            </p:stCondLst>
                            <p:childTnLst>
                              <p:par>
                                <p:cTn id="873" presetID="22" presetClass="entr" presetSubtype="8" fill="hold" nodeType="afterEffect">
                                  <p:stCondLst>
                                    <p:cond delay="0"/>
                                  </p:stCondLst>
                                  <p:childTnLst>
                                    <p:set>
                                      <p:cBhvr>
                                        <p:cTn id="874" dur="1" fill="hold">
                                          <p:stCondLst>
                                            <p:cond delay="0"/>
                                          </p:stCondLst>
                                        </p:cTn>
                                        <p:tgtEl>
                                          <p:spTgt spid="20132"/>
                                        </p:tgtEl>
                                        <p:attrNameLst>
                                          <p:attrName>style.visibility</p:attrName>
                                        </p:attrNameLst>
                                      </p:cBhvr>
                                      <p:to>
                                        <p:strVal val="visible"/>
                                      </p:to>
                                    </p:set>
                                    <p:animEffect transition="in" filter="wipe(left)">
                                      <p:cBhvr>
                                        <p:cTn id="875" dur="20"/>
                                        <p:tgtEl>
                                          <p:spTgt spid="20132"/>
                                        </p:tgtEl>
                                      </p:cBhvr>
                                    </p:animEffect>
                                  </p:childTnLst>
                                </p:cTn>
                              </p:par>
                            </p:childTnLst>
                          </p:cTn>
                        </p:par>
                        <p:par>
                          <p:cTn id="876" fill="hold">
                            <p:stCondLst>
                              <p:cond delay="109000"/>
                            </p:stCondLst>
                            <p:childTnLst>
                              <p:par>
                                <p:cTn id="877" presetID="22" presetClass="entr" presetSubtype="8" fill="hold" nodeType="afterEffect">
                                  <p:stCondLst>
                                    <p:cond delay="0"/>
                                  </p:stCondLst>
                                  <p:childTnLst>
                                    <p:set>
                                      <p:cBhvr>
                                        <p:cTn id="878" dur="1" fill="hold">
                                          <p:stCondLst>
                                            <p:cond delay="0"/>
                                          </p:stCondLst>
                                        </p:cTn>
                                        <p:tgtEl>
                                          <p:spTgt spid="20133"/>
                                        </p:tgtEl>
                                        <p:attrNameLst>
                                          <p:attrName>style.visibility</p:attrName>
                                        </p:attrNameLst>
                                      </p:cBhvr>
                                      <p:to>
                                        <p:strVal val="visible"/>
                                      </p:to>
                                    </p:set>
                                    <p:animEffect transition="in" filter="wipe(left)">
                                      <p:cBhvr>
                                        <p:cTn id="879" dur="20"/>
                                        <p:tgtEl>
                                          <p:spTgt spid="20133"/>
                                        </p:tgtEl>
                                      </p:cBhvr>
                                    </p:animEffect>
                                  </p:childTnLst>
                                </p:cTn>
                              </p:par>
                            </p:childTnLst>
                          </p:cTn>
                        </p:par>
                        <p:par>
                          <p:cTn id="880" fill="hold">
                            <p:stCondLst>
                              <p:cond delay="109500"/>
                            </p:stCondLst>
                            <p:childTnLst>
                              <p:par>
                                <p:cTn id="881" presetID="22" presetClass="entr" presetSubtype="8" fill="hold" nodeType="afterEffect">
                                  <p:stCondLst>
                                    <p:cond delay="0"/>
                                  </p:stCondLst>
                                  <p:childTnLst>
                                    <p:set>
                                      <p:cBhvr>
                                        <p:cTn id="882" dur="1" fill="hold">
                                          <p:stCondLst>
                                            <p:cond delay="0"/>
                                          </p:stCondLst>
                                        </p:cTn>
                                        <p:tgtEl>
                                          <p:spTgt spid="20134"/>
                                        </p:tgtEl>
                                        <p:attrNameLst>
                                          <p:attrName>style.visibility</p:attrName>
                                        </p:attrNameLst>
                                      </p:cBhvr>
                                      <p:to>
                                        <p:strVal val="visible"/>
                                      </p:to>
                                    </p:set>
                                    <p:animEffect transition="in" filter="wipe(left)">
                                      <p:cBhvr>
                                        <p:cTn id="883" dur="20"/>
                                        <p:tgtEl>
                                          <p:spTgt spid="20134"/>
                                        </p:tgtEl>
                                      </p:cBhvr>
                                    </p:animEffect>
                                  </p:childTnLst>
                                </p:cTn>
                              </p:par>
                            </p:childTnLst>
                          </p:cTn>
                        </p:par>
                        <p:par>
                          <p:cTn id="884" fill="hold">
                            <p:stCondLst>
                              <p:cond delay="110000"/>
                            </p:stCondLst>
                            <p:childTnLst>
                              <p:par>
                                <p:cTn id="885" presetID="22" presetClass="entr" presetSubtype="8" fill="hold" nodeType="afterEffect">
                                  <p:stCondLst>
                                    <p:cond delay="0"/>
                                  </p:stCondLst>
                                  <p:childTnLst>
                                    <p:set>
                                      <p:cBhvr>
                                        <p:cTn id="886" dur="1" fill="hold">
                                          <p:stCondLst>
                                            <p:cond delay="0"/>
                                          </p:stCondLst>
                                        </p:cTn>
                                        <p:tgtEl>
                                          <p:spTgt spid="20135"/>
                                        </p:tgtEl>
                                        <p:attrNameLst>
                                          <p:attrName>style.visibility</p:attrName>
                                        </p:attrNameLst>
                                      </p:cBhvr>
                                      <p:to>
                                        <p:strVal val="visible"/>
                                      </p:to>
                                    </p:set>
                                    <p:animEffect transition="in" filter="wipe(left)">
                                      <p:cBhvr>
                                        <p:cTn id="887" dur="20"/>
                                        <p:tgtEl>
                                          <p:spTgt spid="20135"/>
                                        </p:tgtEl>
                                      </p:cBhvr>
                                    </p:animEffect>
                                  </p:childTnLst>
                                </p:cTn>
                              </p:par>
                            </p:childTnLst>
                          </p:cTn>
                        </p:par>
                        <p:par>
                          <p:cTn id="888" fill="hold">
                            <p:stCondLst>
                              <p:cond delay="110500"/>
                            </p:stCondLst>
                            <p:childTnLst>
                              <p:par>
                                <p:cTn id="889" presetID="22" presetClass="entr" presetSubtype="8" fill="hold" nodeType="afterEffect">
                                  <p:stCondLst>
                                    <p:cond delay="0"/>
                                  </p:stCondLst>
                                  <p:childTnLst>
                                    <p:set>
                                      <p:cBhvr>
                                        <p:cTn id="890" dur="1" fill="hold">
                                          <p:stCondLst>
                                            <p:cond delay="0"/>
                                          </p:stCondLst>
                                        </p:cTn>
                                        <p:tgtEl>
                                          <p:spTgt spid="20136"/>
                                        </p:tgtEl>
                                        <p:attrNameLst>
                                          <p:attrName>style.visibility</p:attrName>
                                        </p:attrNameLst>
                                      </p:cBhvr>
                                      <p:to>
                                        <p:strVal val="visible"/>
                                      </p:to>
                                    </p:set>
                                    <p:animEffect transition="in" filter="wipe(left)">
                                      <p:cBhvr>
                                        <p:cTn id="891" dur="20"/>
                                        <p:tgtEl>
                                          <p:spTgt spid="20136"/>
                                        </p:tgtEl>
                                      </p:cBhvr>
                                    </p:animEffect>
                                  </p:childTnLst>
                                </p:cTn>
                              </p:par>
                            </p:childTnLst>
                          </p:cTn>
                        </p:par>
                        <p:par>
                          <p:cTn id="892" fill="hold">
                            <p:stCondLst>
                              <p:cond delay="111000"/>
                            </p:stCondLst>
                            <p:childTnLst>
                              <p:par>
                                <p:cTn id="893" presetID="22" presetClass="entr" presetSubtype="8" fill="hold" nodeType="afterEffect">
                                  <p:stCondLst>
                                    <p:cond delay="0"/>
                                  </p:stCondLst>
                                  <p:childTnLst>
                                    <p:set>
                                      <p:cBhvr>
                                        <p:cTn id="894" dur="1" fill="hold">
                                          <p:stCondLst>
                                            <p:cond delay="0"/>
                                          </p:stCondLst>
                                        </p:cTn>
                                        <p:tgtEl>
                                          <p:spTgt spid="20137"/>
                                        </p:tgtEl>
                                        <p:attrNameLst>
                                          <p:attrName>style.visibility</p:attrName>
                                        </p:attrNameLst>
                                      </p:cBhvr>
                                      <p:to>
                                        <p:strVal val="visible"/>
                                      </p:to>
                                    </p:set>
                                    <p:animEffect transition="in" filter="wipe(left)">
                                      <p:cBhvr>
                                        <p:cTn id="895" dur="20"/>
                                        <p:tgtEl>
                                          <p:spTgt spid="20137"/>
                                        </p:tgtEl>
                                      </p:cBhvr>
                                    </p:animEffect>
                                  </p:childTnLst>
                                </p:cTn>
                              </p:par>
                            </p:childTnLst>
                          </p:cTn>
                        </p:par>
                        <p:par>
                          <p:cTn id="896" fill="hold">
                            <p:stCondLst>
                              <p:cond delay="111500"/>
                            </p:stCondLst>
                            <p:childTnLst>
                              <p:par>
                                <p:cTn id="897" presetID="22" presetClass="entr" presetSubtype="8" fill="hold" nodeType="afterEffect">
                                  <p:stCondLst>
                                    <p:cond delay="0"/>
                                  </p:stCondLst>
                                  <p:childTnLst>
                                    <p:set>
                                      <p:cBhvr>
                                        <p:cTn id="898" dur="1" fill="hold">
                                          <p:stCondLst>
                                            <p:cond delay="0"/>
                                          </p:stCondLst>
                                        </p:cTn>
                                        <p:tgtEl>
                                          <p:spTgt spid="20138"/>
                                        </p:tgtEl>
                                        <p:attrNameLst>
                                          <p:attrName>style.visibility</p:attrName>
                                        </p:attrNameLst>
                                      </p:cBhvr>
                                      <p:to>
                                        <p:strVal val="visible"/>
                                      </p:to>
                                    </p:set>
                                    <p:animEffect transition="in" filter="wipe(left)">
                                      <p:cBhvr>
                                        <p:cTn id="899" dur="20"/>
                                        <p:tgtEl>
                                          <p:spTgt spid="20138"/>
                                        </p:tgtEl>
                                      </p:cBhvr>
                                    </p:animEffect>
                                  </p:childTnLst>
                                </p:cTn>
                              </p:par>
                            </p:childTnLst>
                          </p:cTn>
                        </p:par>
                        <p:par>
                          <p:cTn id="900" fill="hold">
                            <p:stCondLst>
                              <p:cond delay="112000"/>
                            </p:stCondLst>
                            <p:childTnLst>
                              <p:par>
                                <p:cTn id="901" presetID="22" presetClass="entr" presetSubtype="8" fill="hold" nodeType="afterEffect">
                                  <p:stCondLst>
                                    <p:cond delay="0"/>
                                  </p:stCondLst>
                                  <p:childTnLst>
                                    <p:set>
                                      <p:cBhvr>
                                        <p:cTn id="902" dur="1" fill="hold">
                                          <p:stCondLst>
                                            <p:cond delay="0"/>
                                          </p:stCondLst>
                                        </p:cTn>
                                        <p:tgtEl>
                                          <p:spTgt spid="20139"/>
                                        </p:tgtEl>
                                        <p:attrNameLst>
                                          <p:attrName>style.visibility</p:attrName>
                                        </p:attrNameLst>
                                      </p:cBhvr>
                                      <p:to>
                                        <p:strVal val="visible"/>
                                      </p:to>
                                    </p:set>
                                    <p:animEffect transition="in" filter="wipe(left)">
                                      <p:cBhvr>
                                        <p:cTn id="903" dur="20"/>
                                        <p:tgtEl>
                                          <p:spTgt spid="20139"/>
                                        </p:tgtEl>
                                      </p:cBhvr>
                                    </p:animEffect>
                                  </p:childTnLst>
                                </p:cTn>
                              </p:par>
                            </p:childTnLst>
                          </p:cTn>
                        </p:par>
                        <p:par>
                          <p:cTn id="904" fill="hold">
                            <p:stCondLst>
                              <p:cond delay="112500"/>
                            </p:stCondLst>
                            <p:childTnLst>
                              <p:par>
                                <p:cTn id="905" presetID="22" presetClass="entr" presetSubtype="8" fill="hold" nodeType="afterEffect">
                                  <p:stCondLst>
                                    <p:cond delay="0"/>
                                  </p:stCondLst>
                                  <p:childTnLst>
                                    <p:set>
                                      <p:cBhvr>
                                        <p:cTn id="906" dur="1" fill="hold">
                                          <p:stCondLst>
                                            <p:cond delay="0"/>
                                          </p:stCondLst>
                                        </p:cTn>
                                        <p:tgtEl>
                                          <p:spTgt spid="20314"/>
                                        </p:tgtEl>
                                        <p:attrNameLst>
                                          <p:attrName>style.visibility</p:attrName>
                                        </p:attrNameLst>
                                      </p:cBhvr>
                                      <p:to>
                                        <p:strVal val="visible"/>
                                      </p:to>
                                    </p:set>
                                    <p:animEffect transition="in" filter="wipe(left)">
                                      <p:cBhvr>
                                        <p:cTn id="907" dur="20"/>
                                        <p:tgtEl>
                                          <p:spTgt spid="20314"/>
                                        </p:tgtEl>
                                      </p:cBhvr>
                                    </p:animEffect>
                                  </p:childTnLst>
                                </p:cTn>
                              </p:par>
                            </p:childTnLst>
                          </p:cTn>
                        </p:par>
                        <p:par>
                          <p:cTn id="908" fill="hold">
                            <p:stCondLst>
                              <p:cond delay="113000"/>
                            </p:stCondLst>
                            <p:childTnLst>
                              <p:par>
                                <p:cTn id="909" presetID="22" presetClass="entr" presetSubtype="8" fill="hold" nodeType="afterEffect">
                                  <p:stCondLst>
                                    <p:cond delay="0"/>
                                  </p:stCondLst>
                                  <p:childTnLst>
                                    <p:set>
                                      <p:cBhvr>
                                        <p:cTn id="910" dur="1" fill="hold">
                                          <p:stCondLst>
                                            <p:cond delay="0"/>
                                          </p:stCondLst>
                                        </p:cTn>
                                        <p:tgtEl>
                                          <p:spTgt spid="20315"/>
                                        </p:tgtEl>
                                        <p:attrNameLst>
                                          <p:attrName>style.visibility</p:attrName>
                                        </p:attrNameLst>
                                      </p:cBhvr>
                                      <p:to>
                                        <p:strVal val="visible"/>
                                      </p:to>
                                    </p:set>
                                    <p:animEffect transition="in" filter="wipe(left)">
                                      <p:cBhvr>
                                        <p:cTn id="911" dur="20"/>
                                        <p:tgtEl>
                                          <p:spTgt spid="20315"/>
                                        </p:tgtEl>
                                      </p:cBhvr>
                                    </p:animEffect>
                                  </p:childTnLst>
                                </p:cTn>
                              </p:par>
                            </p:childTnLst>
                          </p:cTn>
                        </p:par>
                        <p:par>
                          <p:cTn id="912" fill="hold">
                            <p:stCondLst>
                              <p:cond delay="113500"/>
                            </p:stCondLst>
                            <p:childTnLst>
                              <p:par>
                                <p:cTn id="913" presetID="22" presetClass="entr" presetSubtype="8" fill="hold" nodeType="afterEffect">
                                  <p:stCondLst>
                                    <p:cond delay="0"/>
                                  </p:stCondLst>
                                  <p:childTnLst>
                                    <p:set>
                                      <p:cBhvr>
                                        <p:cTn id="914" dur="1" fill="hold">
                                          <p:stCondLst>
                                            <p:cond delay="0"/>
                                          </p:stCondLst>
                                        </p:cTn>
                                        <p:tgtEl>
                                          <p:spTgt spid="20316"/>
                                        </p:tgtEl>
                                        <p:attrNameLst>
                                          <p:attrName>style.visibility</p:attrName>
                                        </p:attrNameLst>
                                      </p:cBhvr>
                                      <p:to>
                                        <p:strVal val="visible"/>
                                      </p:to>
                                    </p:set>
                                    <p:animEffect transition="in" filter="wipe(left)">
                                      <p:cBhvr>
                                        <p:cTn id="915" dur="20"/>
                                        <p:tgtEl>
                                          <p:spTgt spid="20316"/>
                                        </p:tgtEl>
                                      </p:cBhvr>
                                    </p:animEffect>
                                  </p:childTnLst>
                                </p:cTn>
                              </p:par>
                            </p:childTnLst>
                          </p:cTn>
                        </p:par>
                        <p:par>
                          <p:cTn id="916" fill="hold">
                            <p:stCondLst>
                              <p:cond delay="114000"/>
                            </p:stCondLst>
                            <p:childTnLst>
                              <p:par>
                                <p:cTn id="917" presetID="22" presetClass="entr" presetSubtype="8" fill="hold" nodeType="afterEffect">
                                  <p:stCondLst>
                                    <p:cond delay="0"/>
                                  </p:stCondLst>
                                  <p:childTnLst>
                                    <p:set>
                                      <p:cBhvr>
                                        <p:cTn id="918" dur="1" fill="hold">
                                          <p:stCondLst>
                                            <p:cond delay="0"/>
                                          </p:stCondLst>
                                        </p:cTn>
                                        <p:tgtEl>
                                          <p:spTgt spid="20317"/>
                                        </p:tgtEl>
                                        <p:attrNameLst>
                                          <p:attrName>style.visibility</p:attrName>
                                        </p:attrNameLst>
                                      </p:cBhvr>
                                      <p:to>
                                        <p:strVal val="visible"/>
                                      </p:to>
                                    </p:set>
                                    <p:animEffect transition="in" filter="wipe(left)">
                                      <p:cBhvr>
                                        <p:cTn id="919" dur="20"/>
                                        <p:tgtEl>
                                          <p:spTgt spid="20317"/>
                                        </p:tgtEl>
                                      </p:cBhvr>
                                    </p:animEffect>
                                  </p:childTnLst>
                                </p:cTn>
                              </p:par>
                            </p:childTnLst>
                          </p:cTn>
                        </p:par>
                        <p:par>
                          <p:cTn id="920" fill="hold">
                            <p:stCondLst>
                              <p:cond delay="114500"/>
                            </p:stCondLst>
                            <p:childTnLst>
                              <p:par>
                                <p:cTn id="921" presetID="22" presetClass="entr" presetSubtype="8" fill="hold" nodeType="afterEffect">
                                  <p:stCondLst>
                                    <p:cond delay="0"/>
                                  </p:stCondLst>
                                  <p:childTnLst>
                                    <p:set>
                                      <p:cBhvr>
                                        <p:cTn id="922" dur="1" fill="hold">
                                          <p:stCondLst>
                                            <p:cond delay="0"/>
                                          </p:stCondLst>
                                        </p:cTn>
                                        <p:tgtEl>
                                          <p:spTgt spid="20318"/>
                                        </p:tgtEl>
                                        <p:attrNameLst>
                                          <p:attrName>style.visibility</p:attrName>
                                        </p:attrNameLst>
                                      </p:cBhvr>
                                      <p:to>
                                        <p:strVal val="visible"/>
                                      </p:to>
                                    </p:set>
                                    <p:animEffect transition="in" filter="wipe(left)">
                                      <p:cBhvr>
                                        <p:cTn id="923" dur="20"/>
                                        <p:tgtEl>
                                          <p:spTgt spid="20318"/>
                                        </p:tgtEl>
                                      </p:cBhvr>
                                    </p:animEffect>
                                  </p:childTnLst>
                                </p:cTn>
                              </p:par>
                            </p:childTnLst>
                          </p:cTn>
                        </p:par>
                        <p:par>
                          <p:cTn id="924" fill="hold">
                            <p:stCondLst>
                              <p:cond delay="115000"/>
                            </p:stCondLst>
                            <p:childTnLst>
                              <p:par>
                                <p:cTn id="925" presetID="22" presetClass="entr" presetSubtype="8" fill="hold" nodeType="afterEffect">
                                  <p:stCondLst>
                                    <p:cond delay="0"/>
                                  </p:stCondLst>
                                  <p:childTnLst>
                                    <p:set>
                                      <p:cBhvr>
                                        <p:cTn id="926" dur="1" fill="hold">
                                          <p:stCondLst>
                                            <p:cond delay="0"/>
                                          </p:stCondLst>
                                        </p:cTn>
                                        <p:tgtEl>
                                          <p:spTgt spid="20319"/>
                                        </p:tgtEl>
                                        <p:attrNameLst>
                                          <p:attrName>style.visibility</p:attrName>
                                        </p:attrNameLst>
                                      </p:cBhvr>
                                      <p:to>
                                        <p:strVal val="visible"/>
                                      </p:to>
                                    </p:set>
                                    <p:animEffect transition="in" filter="wipe(left)">
                                      <p:cBhvr>
                                        <p:cTn id="927" dur="20"/>
                                        <p:tgtEl>
                                          <p:spTgt spid="20319"/>
                                        </p:tgtEl>
                                      </p:cBhvr>
                                    </p:animEffect>
                                  </p:childTnLst>
                                </p:cTn>
                              </p:par>
                            </p:childTnLst>
                          </p:cTn>
                        </p:par>
                        <p:par>
                          <p:cTn id="928" fill="hold">
                            <p:stCondLst>
                              <p:cond delay="115500"/>
                            </p:stCondLst>
                            <p:childTnLst>
                              <p:par>
                                <p:cTn id="929" presetID="22" presetClass="entr" presetSubtype="8" fill="hold" nodeType="afterEffect">
                                  <p:stCondLst>
                                    <p:cond delay="0"/>
                                  </p:stCondLst>
                                  <p:childTnLst>
                                    <p:set>
                                      <p:cBhvr>
                                        <p:cTn id="930" dur="1" fill="hold">
                                          <p:stCondLst>
                                            <p:cond delay="0"/>
                                          </p:stCondLst>
                                        </p:cTn>
                                        <p:tgtEl>
                                          <p:spTgt spid="20320"/>
                                        </p:tgtEl>
                                        <p:attrNameLst>
                                          <p:attrName>style.visibility</p:attrName>
                                        </p:attrNameLst>
                                      </p:cBhvr>
                                      <p:to>
                                        <p:strVal val="visible"/>
                                      </p:to>
                                    </p:set>
                                    <p:animEffect transition="in" filter="wipe(left)">
                                      <p:cBhvr>
                                        <p:cTn id="931" dur="20"/>
                                        <p:tgtEl>
                                          <p:spTgt spid="20320"/>
                                        </p:tgtEl>
                                      </p:cBhvr>
                                    </p:animEffect>
                                  </p:childTnLst>
                                </p:cTn>
                              </p:par>
                            </p:childTnLst>
                          </p:cTn>
                        </p:par>
                        <p:par>
                          <p:cTn id="932" fill="hold">
                            <p:stCondLst>
                              <p:cond delay="116000"/>
                            </p:stCondLst>
                            <p:childTnLst>
                              <p:par>
                                <p:cTn id="933" presetID="22" presetClass="entr" presetSubtype="8" fill="hold" nodeType="afterEffect">
                                  <p:stCondLst>
                                    <p:cond delay="0"/>
                                  </p:stCondLst>
                                  <p:childTnLst>
                                    <p:set>
                                      <p:cBhvr>
                                        <p:cTn id="934" dur="1" fill="hold">
                                          <p:stCondLst>
                                            <p:cond delay="0"/>
                                          </p:stCondLst>
                                        </p:cTn>
                                        <p:tgtEl>
                                          <p:spTgt spid="20321"/>
                                        </p:tgtEl>
                                        <p:attrNameLst>
                                          <p:attrName>style.visibility</p:attrName>
                                        </p:attrNameLst>
                                      </p:cBhvr>
                                      <p:to>
                                        <p:strVal val="visible"/>
                                      </p:to>
                                    </p:set>
                                    <p:animEffect transition="in" filter="wipe(left)">
                                      <p:cBhvr>
                                        <p:cTn id="935" dur="20"/>
                                        <p:tgtEl>
                                          <p:spTgt spid="20321"/>
                                        </p:tgtEl>
                                      </p:cBhvr>
                                    </p:animEffect>
                                  </p:childTnLst>
                                </p:cTn>
                              </p:par>
                            </p:childTnLst>
                          </p:cTn>
                        </p:par>
                        <p:par>
                          <p:cTn id="936" fill="hold">
                            <p:stCondLst>
                              <p:cond delay="116500"/>
                            </p:stCondLst>
                            <p:childTnLst>
                              <p:par>
                                <p:cTn id="937" presetID="22" presetClass="entr" presetSubtype="8" fill="hold" nodeType="afterEffect">
                                  <p:stCondLst>
                                    <p:cond delay="0"/>
                                  </p:stCondLst>
                                  <p:childTnLst>
                                    <p:set>
                                      <p:cBhvr>
                                        <p:cTn id="938" dur="1" fill="hold">
                                          <p:stCondLst>
                                            <p:cond delay="0"/>
                                          </p:stCondLst>
                                        </p:cTn>
                                        <p:tgtEl>
                                          <p:spTgt spid="20322"/>
                                        </p:tgtEl>
                                        <p:attrNameLst>
                                          <p:attrName>style.visibility</p:attrName>
                                        </p:attrNameLst>
                                      </p:cBhvr>
                                      <p:to>
                                        <p:strVal val="visible"/>
                                      </p:to>
                                    </p:set>
                                    <p:animEffect transition="in" filter="wipe(left)">
                                      <p:cBhvr>
                                        <p:cTn id="939" dur="20"/>
                                        <p:tgtEl>
                                          <p:spTgt spid="20322"/>
                                        </p:tgtEl>
                                      </p:cBhvr>
                                    </p:animEffect>
                                  </p:childTnLst>
                                </p:cTn>
                              </p:par>
                            </p:childTnLst>
                          </p:cTn>
                        </p:par>
                        <p:par>
                          <p:cTn id="940" fill="hold">
                            <p:stCondLst>
                              <p:cond delay="117000"/>
                            </p:stCondLst>
                            <p:childTnLst>
                              <p:par>
                                <p:cTn id="941" presetID="22" presetClass="entr" presetSubtype="8" fill="hold" nodeType="afterEffect">
                                  <p:stCondLst>
                                    <p:cond delay="0"/>
                                  </p:stCondLst>
                                  <p:childTnLst>
                                    <p:set>
                                      <p:cBhvr>
                                        <p:cTn id="942" dur="1" fill="hold">
                                          <p:stCondLst>
                                            <p:cond delay="0"/>
                                          </p:stCondLst>
                                        </p:cTn>
                                        <p:tgtEl>
                                          <p:spTgt spid="20323"/>
                                        </p:tgtEl>
                                        <p:attrNameLst>
                                          <p:attrName>style.visibility</p:attrName>
                                        </p:attrNameLst>
                                      </p:cBhvr>
                                      <p:to>
                                        <p:strVal val="visible"/>
                                      </p:to>
                                    </p:set>
                                    <p:animEffect transition="in" filter="wipe(left)">
                                      <p:cBhvr>
                                        <p:cTn id="943" dur="20"/>
                                        <p:tgtEl>
                                          <p:spTgt spid="20323"/>
                                        </p:tgtEl>
                                      </p:cBhvr>
                                    </p:animEffect>
                                  </p:childTnLst>
                                </p:cTn>
                              </p:par>
                            </p:childTnLst>
                          </p:cTn>
                        </p:par>
                        <p:par>
                          <p:cTn id="944" fill="hold">
                            <p:stCondLst>
                              <p:cond delay="117500"/>
                            </p:stCondLst>
                            <p:childTnLst>
                              <p:par>
                                <p:cTn id="945" presetID="22" presetClass="entr" presetSubtype="8" fill="hold" nodeType="afterEffect">
                                  <p:stCondLst>
                                    <p:cond delay="0"/>
                                  </p:stCondLst>
                                  <p:childTnLst>
                                    <p:set>
                                      <p:cBhvr>
                                        <p:cTn id="946" dur="1" fill="hold">
                                          <p:stCondLst>
                                            <p:cond delay="0"/>
                                          </p:stCondLst>
                                        </p:cTn>
                                        <p:tgtEl>
                                          <p:spTgt spid="20324"/>
                                        </p:tgtEl>
                                        <p:attrNameLst>
                                          <p:attrName>style.visibility</p:attrName>
                                        </p:attrNameLst>
                                      </p:cBhvr>
                                      <p:to>
                                        <p:strVal val="visible"/>
                                      </p:to>
                                    </p:set>
                                    <p:animEffect transition="in" filter="wipe(left)">
                                      <p:cBhvr>
                                        <p:cTn id="947" dur="20"/>
                                        <p:tgtEl>
                                          <p:spTgt spid="20324"/>
                                        </p:tgtEl>
                                      </p:cBhvr>
                                    </p:animEffect>
                                  </p:childTnLst>
                                </p:cTn>
                              </p:par>
                            </p:childTnLst>
                          </p:cTn>
                        </p:par>
                        <p:par>
                          <p:cTn id="948" fill="hold">
                            <p:stCondLst>
                              <p:cond delay="118000"/>
                            </p:stCondLst>
                            <p:childTnLst>
                              <p:par>
                                <p:cTn id="949" presetID="22" presetClass="entr" presetSubtype="8" fill="hold" nodeType="afterEffect">
                                  <p:stCondLst>
                                    <p:cond delay="0"/>
                                  </p:stCondLst>
                                  <p:childTnLst>
                                    <p:set>
                                      <p:cBhvr>
                                        <p:cTn id="950" dur="1" fill="hold">
                                          <p:stCondLst>
                                            <p:cond delay="0"/>
                                          </p:stCondLst>
                                        </p:cTn>
                                        <p:tgtEl>
                                          <p:spTgt spid="20325"/>
                                        </p:tgtEl>
                                        <p:attrNameLst>
                                          <p:attrName>style.visibility</p:attrName>
                                        </p:attrNameLst>
                                      </p:cBhvr>
                                      <p:to>
                                        <p:strVal val="visible"/>
                                      </p:to>
                                    </p:set>
                                    <p:animEffect transition="in" filter="wipe(left)">
                                      <p:cBhvr>
                                        <p:cTn id="951" dur="20"/>
                                        <p:tgtEl>
                                          <p:spTgt spid="20325"/>
                                        </p:tgtEl>
                                      </p:cBhvr>
                                    </p:animEffect>
                                  </p:childTnLst>
                                </p:cTn>
                              </p:par>
                            </p:childTnLst>
                          </p:cTn>
                        </p:par>
                        <p:par>
                          <p:cTn id="952" fill="hold">
                            <p:stCondLst>
                              <p:cond delay="118500"/>
                            </p:stCondLst>
                            <p:childTnLst>
                              <p:par>
                                <p:cTn id="953" presetID="22" presetClass="entr" presetSubtype="8" fill="hold" nodeType="afterEffect">
                                  <p:stCondLst>
                                    <p:cond delay="0"/>
                                  </p:stCondLst>
                                  <p:childTnLst>
                                    <p:set>
                                      <p:cBhvr>
                                        <p:cTn id="954" dur="1" fill="hold">
                                          <p:stCondLst>
                                            <p:cond delay="0"/>
                                          </p:stCondLst>
                                        </p:cTn>
                                        <p:tgtEl>
                                          <p:spTgt spid="20326"/>
                                        </p:tgtEl>
                                        <p:attrNameLst>
                                          <p:attrName>style.visibility</p:attrName>
                                        </p:attrNameLst>
                                      </p:cBhvr>
                                      <p:to>
                                        <p:strVal val="visible"/>
                                      </p:to>
                                    </p:set>
                                    <p:animEffect transition="in" filter="wipe(left)">
                                      <p:cBhvr>
                                        <p:cTn id="955" dur="20"/>
                                        <p:tgtEl>
                                          <p:spTgt spid="20326"/>
                                        </p:tgtEl>
                                      </p:cBhvr>
                                    </p:animEffect>
                                  </p:childTnLst>
                                </p:cTn>
                              </p:par>
                            </p:childTnLst>
                          </p:cTn>
                        </p:par>
                        <p:par>
                          <p:cTn id="956" fill="hold">
                            <p:stCondLst>
                              <p:cond delay="119000"/>
                            </p:stCondLst>
                            <p:childTnLst>
                              <p:par>
                                <p:cTn id="957" presetID="22" presetClass="entr" presetSubtype="8" fill="hold" nodeType="afterEffect">
                                  <p:stCondLst>
                                    <p:cond delay="0"/>
                                  </p:stCondLst>
                                  <p:childTnLst>
                                    <p:set>
                                      <p:cBhvr>
                                        <p:cTn id="958" dur="1" fill="hold">
                                          <p:stCondLst>
                                            <p:cond delay="0"/>
                                          </p:stCondLst>
                                        </p:cTn>
                                        <p:tgtEl>
                                          <p:spTgt spid="20327"/>
                                        </p:tgtEl>
                                        <p:attrNameLst>
                                          <p:attrName>style.visibility</p:attrName>
                                        </p:attrNameLst>
                                      </p:cBhvr>
                                      <p:to>
                                        <p:strVal val="visible"/>
                                      </p:to>
                                    </p:set>
                                    <p:animEffect transition="in" filter="wipe(left)">
                                      <p:cBhvr>
                                        <p:cTn id="959" dur="20"/>
                                        <p:tgtEl>
                                          <p:spTgt spid="20327"/>
                                        </p:tgtEl>
                                      </p:cBhvr>
                                    </p:animEffect>
                                  </p:childTnLst>
                                </p:cTn>
                              </p:par>
                            </p:childTnLst>
                          </p:cTn>
                        </p:par>
                        <p:par>
                          <p:cTn id="960" fill="hold">
                            <p:stCondLst>
                              <p:cond delay="119500"/>
                            </p:stCondLst>
                            <p:childTnLst>
                              <p:par>
                                <p:cTn id="961" presetID="22" presetClass="entr" presetSubtype="8" fill="hold" nodeType="afterEffect">
                                  <p:stCondLst>
                                    <p:cond delay="0"/>
                                  </p:stCondLst>
                                  <p:childTnLst>
                                    <p:set>
                                      <p:cBhvr>
                                        <p:cTn id="962" dur="1" fill="hold">
                                          <p:stCondLst>
                                            <p:cond delay="0"/>
                                          </p:stCondLst>
                                        </p:cTn>
                                        <p:tgtEl>
                                          <p:spTgt spid="20264"/>
                                        </p:tgtEl>
                                        <p:attrNameLst>
                                          <p:attrName>style.visibility</p:attrName>
                                        </p:attrNameLst>
                                      </p:cBhvr>
                                      <p:to>
                                        <p:strVal val="visible"/>
                                      </p:to>
                                    </p:set>
                                    <p:animEffect transition="in" filter="wipe(left)">
                                      <p:cBhvr>
                                        <p:cTn id="963" dur="20"/>
                                        <p:tgtEl>
                                          <p:spTgt spid="20264"/>
                                        </p:tgtEl>
                                      </p:cBhvr>
                                    </p:animEffect>
                                  </p:childTnLst>
                                </p:cTn>
                              </p:par>
                            </p:childTnLst>
                          </p:cTn>
                        </p:par>
                        <p:par>
                          <p:cTn id="964" fill="hold">
                            <p:stCondLst>
                              <p:cond delay="120000"/>
                            </p:stCondLst>
                            <p:childTnLst>
                              <p:par>
                                <p:cTn id="965" presetID="22" presetClass="entr" presetSubtype="8" fill="hold" nodeType="afterEffect">
                                  <p:stCondLst>
                                    <p:cond delay="0"/>
                                  </p:stCondLst>
                                  <p:childTnLst>
                                    <p:set>
                                      <p:cBhvr>
                                        <p:cTn id="966" dur="1" fill="hold">
                                          <p:stCondLst>
                                            <p:cond delay="0"/>
                                          </p:stCondLst>
                                        </p:cTn>
                                        <p:tgtEl>
                                          <p:spTgt spid="20265"/>
                                        </p:tgtEl>
                                        <p:attrNameLst>
                                          <p:attrName>style.visibility</p:attrName>
                                        </p:attrNameLst>
                                      </p:cBhvr>
                                      <p:to>
                                        <p:strVal val="visible"/>
                                      </p:to>
                                    </p:set>
                                    <p:animEffect transition="in" filter="wipe(left)">
                                      <p:cBhvr>
                                        <p:cTn id="967" dur="20"/>
                                        <p:tgtEl>
                                          <p:spTgt spid="20265"/>
                                        </p:tgtEl>
                                      </p:cBhvr>
                                    </p:animEffect>
                                  </p:childTnLst>
                                </p:cTn>
                              </p:par>
                            </p:childTnLst>
                          </p:cTn>
                        </p:par>
                        <p:par>
                          <p:cTn id="968" fill="hold">
                            <p:stCondLst>
                              <p:cond delay="120500"/>
                            </p:stCondLst>
                            <p:childTnLst>
                              <p:par>
                                <p:cTn id="969" presetID="22" presetClass="entr" presetSubtype="8" fill="hold" nodeType="afterEffect">
                                  <p:stCondLst>
                                    <p:cond delay="0"/>
                                  </p:stCondLst>
                                  <p:childTnLst>
                                    <p:set>
                                      <p:cBhvr>
                                        <p:cTn id="970" dur="1" fill="hold">
                                          <p:stCondLst>
                                            <p:cond delay="0"/>
                                          </p:stCondLst>
                                        </p:cTn>
                                        <p:tgtEl>
                                          <p:spTgt spid="20266"/>
                                        </p:tgtEl>
                                        <p:attrNameLst>
                                          <p:attrName>style.visibility</p:attrName>
                                        </p:attrNameLst>
                                      </p:cBhvr>
                                      <p:to>
                                        <p:strVal val="visible"/>
                                      </p:to>
                                    </p:set>
                                    <p:animEffect transition="in" filter="wipe(left)">
                                      <p:cBhvr>
                                        <p:cTn id="971" dur="20"/>
                                        <p:tgtEl>
                                          <p:spTgt spid="20266"/>
                                        </p:tgtEl>
                                      </p:cBhvr>
                                    </p:animEffect>
                                  </p:childTnLst>
                                </p:cTn>
                              </p:par>
                            </p:childTnLst>
                          </p:cTn>
                        </p:par>
                        <p:par>
                          <p:cTn id="972" fill="hold">
                            <p:stCondLst>
                              <p:cond delay="121000"/>
                            </p:stCondLst>
                            <p:childTnLst>
                              <p:par>
                                <p:cTn id="973" presetID="22" presetClass="entr" presetSubtype="8" fill="hold" nodeType="afterEffect">
                                  <p:stCondLst>
                                    <p:cond delay="0"/>
                                  </p:stCondLst>
                                  <p:childTnLst>
                                    <p:set>
                                      <p:cBhvr>
                                        <p:cTn id="974" dur="1" fill="hold">
                                          <p:stCondLst>
                                            <p:cond delay="0"/>
                                          </p:stCondLst>
                                        </p:cTn>
                                        <p:tgtEl>
                                          <p:spTgt spid="20267"/>
                                        </p:tgtEl>
                                        <p:attrNameLst>
                                          <p:attrName>style.visibility</p:attrName>
                                        </p:attrNameLst>
                                      </p:cBhvr>
                                      <p:to>
                                        <p:strVal val="visible"/>
                                      </p:to>
                                    </p:set>
                                    <p:animEffect transition="in" filter="wipe(left)">
                                      <p:cBhvr>
                                        <p:cTn id="975" dur="20"/>
                                        <p:tgtEl>
                                          <p:spTgt spid="20267"/>
                                        </p:tgtEl>
                                      </p:cBhvr>
                                    </p:animEffect>
                                  </p:childTnLst>
                                </p:cTn>
                              </p:par>
                            </p:childTnLst>
                          </p:cTn>
                        </p:par>
                        <p:par>
                          <p:cTn id="976" fill="hold">
                            <p:stCondLst>
                              <p:cond delay="121500"/>
                            </p:stCondLst>
                            <p:childTnLst>
                              <p:par>
                                <p:cTn id="977" presetID="22" presetClass="entr" presetSubtype="8" fill="hold" nodeType="afterEffect">
                                  <p:stCondLst>
                                    <p:cond delay="0"/>
                                  </p:stCondLst>
                                  <p:childTnLst>
                                    <p:set>
                                      <p:cBhvr>
                                        <p:cTn id="978" dur="1" fill="hold">
                                          <p:stCondLst>
                                            <p:cond delay="0"/>
                                          </p:stCondLst>
                                        </p:cTn>
                                        <p:tgtEl>
                                          <p:spTgt spid="20268"/>
                                        </p:tgtEl>
                                        <p:attrNameLst>
                                          <p:attrName>style.visibility</p:attrName>
                                        </p:attrNameLst>
                                      </p:cBhvr>
                                      <p:to>
                                        <p:strVal val="visible"/>
                                      </p:to>
                                    </p:set>
                                    <p:animEffect transition="in" filter="wipe(left)">
                                      <p:cBhvr>
                                        <p:cTn id="979" dur="20"/>
                                        <p:tgtEl>
                                          <p:spTgt spid="20268"/>
                                        </p:tgtEl>
                                      </p:cBhvr>
                                    </p:animEffect>
                                  </p:childTnLst>
                                </p:cTn>
                              </p:par>
                            </p:childTnLst>
                          </p:cTn>
                        </p:par>
                        <p:par>
                          <p:cTn id="980" fill="hold">
                            <p:stCondLst>
                              <p:cond delay="122000"/>
                            </p:stCondLst>
                            <p:childTnLst>
                              <p:par>
                                <p:cTn id="981" presetID="22" presetClass="entr" presetSubtype="8" fill="hold" nodeType="afterEffect">
                                  <p:stCondLst>
                                    <p:cond delay="0"/>
                                  </p:stCondLst>
                                  <p:childTnLst>
                                    <p:set>
                                      <p:cBhvr>
                                        <p:cTn id="982" dur="1" fill="hold">
                                          <p:stCondLst>
                                            <p:cond delay="0"/>
                                          </p:stCondLst>
                                        </p:cTn>
                                        <p:tgtEl>
                                          <p:spTgt spid="20269"/>
                                        </p:tgtEl>
                                        <p:attrNameLst>
                                          <p:attrName>style.visibility</p:attrName>
                                        </p:attrNameLst>
                                      </p:cBhvr>
                                      <p:to>
                                        <p:strVal val="visible"/>
                                      </p:to>
                                    </p:set>
                                    <p:animEffect transition="in" filter="wipe(left)">
                                      <p:cBhvr>
                                        <p:cTn id="983" dur="20"/>
                                        <p:tgtEl>
                                          <p:spTgt spid="20269"/>
                                        </p:tgtEl>
                                      </p:cBhvr>
                                    </p:animEffect>
                                  </p:childTnLst>
                                </p:cTn>
                              </p:par>
                            </p:childTnLst>
                          </p:cTn>
                        </p:par>
                        <p:par>
                          <p:cTn id="984" fill="hold">
                            <p:stCondLst>
                              <p:cond delay="122500"/>
                            </p:stCondLst>
                            <p:childTnLst>
                              <p:par>
                                <p:cTn id="985" presetID="22" presetClass="entr" presetSubtype="8" fill="hold" nodeType="afterEffect">
                                  <p:stCondLst>
                                    <p:cond delay="0"/>
                                  </p:stCondLst>
                                  <p:childTnLst>
                                    <p:set>
                                      <p:cBhvr>
                                        <p:cTn id="986" dur="1" fill="hold">
                                          <p:stCondLst>
                                            <p:cond delay="0"/>
                                          </p:stCondLst>
                                        </p:cTn>
                                        <p:tgtEl>
                                          <p:spTgt spid="20270"/>
                                        </p:tgtEl>
                                        <p:attrNameLst>
                                          <p:attrName>style.visibility</p:attrName>
                                        </p:attrNameLst>
                                      </p:cBhvr>
                                      <p:to>
                                        <p:strVal val="visible"/>
                                      </p:to>
                                    </p:set>
                                    <p:animEffect transition="in" filter="wipe(left)">
                                      <p:cBhvr>
                                        <p:cTn id="987" dur="20"/>
                                        <p:tgtEl>
                                          <p:spTgt spid="20270"/>
                                        </p:tgtEl>
                                      </p:cBhvr>
                                    </p:animEffect>
                                  </p:childTnLst>
                                </p:cTn>
                              </p:par>
                            </p:childTnLst>
                          </p:cTn>
                        </p:par>
                        <p:par>
                          <p:cTn id="988" fill="hold">
                            <p:stCondLst>
                              <p:cond delay="123000"/>
                            </p:stCondLst>
                            <p:childTnLst>
                              <p:par>
                                <p:cTn id="989" presetID="22" presetClass="entr" presetSubtype="8" fill="hold" nodeType="afterEffect">
                                  <p:stCondLst>
                                    <p:cond delay="0"/>
                                  </p:stCondLst>
                                  <p:childTnLst>
                                    <p:set>
                                      <p:cBhvr>
                                        <p:cTn id="990" dur="1" fill="hold">
                                          <p:stCondLst>
                                            <p:cond delay="0"/>
                                          </p:stCondLst>
                                        </p:cTn>
                                        <p:tgtEl>
                                          <p:spTgt spid="20271"/>
                                        </p:tgtEl>
                                        <p:attrNameLst>
                                          <p:attrName>style.visibility</p:attrName>
                                        </p:attrNameLst>
                                      </p:cBhvr>
                                      <p:to>
                                        <p:strVal val="visible"/>
                                      </p:to>
                                    </p:set>
                                    <p:animEffect transition="in" filter="wipe(left)">
                                      <p:cBhvr>
                                        <p:cTn id="991" dur="20"/>
                                        <p:tgtEl>
                                          <p:spTgt spid="20271"/>
                                        </p:tgtEl>
                                      </p:cBhvr>
                                    </p:animEffect>
                                  </p:childTnLst>
                                </p:cTn>
                              </p:par>
                            </p:childTnLst>
                          </p:cTn>
                        </p:par>
                        <p:par>
                          <p:cTn id="992" fill="hold">
                            <p:stCondLst>
                              <p:cond delay="123500"/>
                            </p:stCondLst>
                            <p:childTnLst>
                              <p:par>
                                <p:cTn id="993" presetID="22" presetClass="entr" presetSubtype="8" fill="hold" nodeType="afterEffect">
                                  <p:stCondLst>
                                    <p:cond delay="0"/>
                                  </p:stCondLst>
                                  <p:childTnLst>
                                    <p:set>
                                      <p:cBhvr>
                                        <p:cTn id="994" dur="1" fill="hold">
                                          <p:stCondLst>
                                            <p:cond delay="0"/>
                                          </p:stCondLst>
                                        </p:cTn>
                                        <p:tgtEl>
                                          <p:spTgt spid="20272"/>
                                        </p:tgtEl>
                                        <p:attrNameLst>
                                          <p:attrName>style.visibility</p:attrName>
                                        </p:attrNameLst>
                                      </p:cBhvr>
                                      <p:to>
                                        <p:strVal val="visible"/>
                                      </p:to>
                                    </p:set>
                                    <p:animEffect transition="in" filter="wipe(left)">
                                      <p:cBhvr>
                                        <p:cTn id="995" dur="20"/>
                                        <p:tgtEl>
                                          <p:spTgt spid="20272"/>
                                        </p:tgtEl>
                                      </p:cBhvr>
                                    </p:animEffect>
                                  </p:childTnLst>
                                </p:cTn>
                              </p:par>
                            </p:childTnLst>
                          </p:cTn>
                        </p:par>
                        <p:par>
                          <p:cTn id="996" fill="hold">
                            <p:stCondLst>
                              <p:cond delay="124000"/>
                            </p:stCondLst>
                            <p:childTnLst>
                              <p:par>
                                <p:cTn id="997" presetID="22" presetClass="entr" presetSubtype="8" fill="hold" nodeType="afterEffect">
                                  <p:stCondLst>
                                    <p:cond delay="0"/>
                                  </p:stCondLst>
                                  <p:childTnLst>
                                    <p:set>
                                      <p:cBhvr>
                                        <p:cTn id="998" dur="1" fill="hold">
                                          <p:stCondLst>
                                            <p:cond delay="0"/>
                                          </p:stCondLst>
                                        </p:cTn>
                                        <p:tgtEl>
                                          <p:spTgt spid="20273"/>
                                        </p:tgtEl>
                                        <p:attrNameLst>
                                          <p:attrName>style.visibility</p:attrName>
                                        </p:attrNameLst>
                                      </p:cBhvr>
                                      <p:to>
                                        <p:strVal val="visible"/>
                                      </p:to>
                                    </p:set>
                                    <p:animEffect transition="in" filter="wipe(left)">
                                      <p:cBhvr>
                                        <p:cTn id="999" dur="20"/>
                                        <p:tgtEl>
                                          <p:spTgt spid="20273"/>
                                        </p:tgtEl>
                                      </p:cBhvr>
                                    </p:animEffect>
                                  </p:childTnLst>
                                </p:cTn>
                              </p:par>
                            </p:childTnLst>
                          </p:cTn>
                        </p:par>
                        <p:par>
                          <p:cTn id="1000" fill="hold">
                            <p:stCondLst>
                              <p:cond delay="124500"/>
                            </p:stCondLst>
                            <p:childTnLst>
                              <p:par>
                                <p:cTn id="1001" presetID="22" presetClass="entr" presetSubtype="8" fill="hold" nodeType="afterEffect">
                                  <p:stCondLst>
                                    <p:cond delay="0"/>
                                  </p:stCondLst>
                                  <p:childTnLst>
                                    <p:set>
                                      <p:cBhvr>
                                        <p:cTn id="1002" dur="1" fill="hold">
                                          <p:stCondLst>
                                            <p:cond delay="0"/>
                                          </p:stCondLst>
                                        </p:cTn>
                                        <p:tgtEl>
                                          <p:spTgt spid="20274"/>
                                        </p:tgtEl>
                                        <p:attrNameLst>
                                          <p:attrName>style.visibility</p:attrName>
                                        </p:attrNameLst>
                                      </p:cBhvr>
                                      <p:to>
                                        <p:strVal val="visible"/>
                                      </p:to>
                                    </p:set>
                                    <p:animEffect transition="in" filter="wipe(left)">
                                      <p:cBhvr>
                                        <p:cTn id="1003" dur="20"/>
                                        <p:tgtEl>
                                          <p:spTgt spid="20274"/>
                                        </p:tgtEl>
                                      </p:cBhvr>
                                    </p:animEffect>
                                  </p:childTnLst>
                                </p:cTn>
                              </p:par>
                            </p:childTnLst>
                          </p:cTn>
                        </p:par>
                        <p:par>
                          <p:cTn id="1004" fill="hold">
                            <p:stCondLst>
                              <p:cond delay="125000"/>
                            </p:stCondLst>
                            <p:childTnLst>
                              <p:par>
                                <p:cTn id="1005" presetID="22" presetClass="entr" presetSubtype="8" fill="hold" nodeType="afterEffect">
                                  <p:stCondLst>
                                    <p:cond delay="0"/>
                                  </p:stCondLst>
                                  <p:childTnLst>
                                    <p:set>
                                      <p:cBhvr>
                                        <p:cTn id="1006" dur="1" fill="hold">
                                          <p:stCondLst>
                                            <p:cond delay="0"/>
                                          </p:stCondLst>
                                        </p:cTn>
                                        <p:tgtEl>
                                          <p:spTgt spid="20275"/>
                                        </p:tgtEl>
                                        <p:attrNameLst>
                                          <p:attrName>style.visibility</p:attrName>
                                        </p:attrNameLst>
                                      </p:cBhvr>
                                      <p:to>
                                        <p:strVal val="visible"/>
                                      </p:to>
                                    </p:set>
                                    <p:animEffect transition="in" filter="wipe(left)">
                                      <p:cBhvr>
                                        <p:cTn id="1007" dur="20"/>
                                        <p:tgtEl>
                                          <p:spTgt spid="20275"/>
                                        </p:tgtEl>
                                      </p:cBhvr>
                                    </p:animEffect>
                                  </p:childTnLst>
                                </p:cTn>
                              </p:par>
                            </p:childTnLst>
                          </p:cTn>
                        </p:par>
                        <p:par>
                          <p:cTn id="1008" fill="hold">
                            <p:stCondLst>
                              <p:cond delay="125500"/>
                            </p:stCondLst>
                            <p:childTnLst>
                              <p:par>
                                <p:cTn id="1009" presetID="22" presetClass="entr" presetSubtype="8" fill="hold" nodeType="afterEffect">
                                  <p:stCondLst>
                                    <p:cond delay="0"/>
                                  </p:stCondLst>
                                  <p:childTnLst>
                                    <p:set>
                                      <p:cBhvr>
                                        <p:cTn id="1010" dur="1" fill="hold">
                                          <p:stCondLst>
                                            <p:cond delay="0"/>
                                          </p:stCondLst>
                                        </p:cTn>
                                        <p:tgtEl>
                                          <p:spTgt spid="20276"/>
                                        </p:tgtEl>
                                        <p:attrNameLst>
                                          <p:attrName>style.visibility</p:attrName>
                                        </p:attrNameLst>
                                      </p:cBhvr>
                                      <p:to>
                                        <p:strVal val="visible"/>
                                      </p:to>
                                    </p:set>
                                    <p:animEffect transition="in" filter="wipe(left)">
                                      <p:cBhvr>
                                        <p:cTn id="1011" dur="20"/>
                                        <p:tgtEl>
                                          <p:spTgt spid="20276"/>
                                        </p:tgtEl>
                                      </p:cBhvr>
                                    </p:animEffect>
                                  </p:childTnLst>
                                </p:cTn>
                              </p:par>
                            </p:childTnLst>
                          </p:cTn>
                        </p:par>
                        <p:par>
                          <p:cTn id="1012" fill="hold">
                            <p:stCondLst>
                              <p:cond delay="126000"/>
                            </p:stCondLst>
                            <p:childTnLst>
                              <p:par>
                                <p:cTn id="1013" presetID="22" presetClass="entr" presetSubtype="8" fill="hold" nodeType="afterEffect">
                                  <p:stCondLst>
                                    <p:cond delay="0"/>
                                  </p:stCondLst>
                                  <p:childTnLst>
                                    <p:set>
                                      <p:cBhvr>
                                        <p:cTn id="1014" dur="1" fill="hold">
                                          <p:stCondLst>
                                            <p:cond delay="0"/>
                                          </p:stCondLst>
                                        </p:cTn>
                                        <p:tgtEl>
                                          <p:spTgt spid="20277"/>
                                        </p:tgtEl>
                                        <p:attrNameLst>
                                          <p:attrName>style.visibility</p:attrName>
                                        </p:attrNameLst>
                                      </p:cBhvr>
                                      <p:to>
                                        <p:strVal val="visible"/>
                                      </p:to>
                                    </p:set>
                                    <p:animEffect transition="in" filter="wipe(left)">
                                      <p:cBhvr>
                                        <p:cTn id="1015" dur="20"/>
                                        <p:tgtEl>
                                          <p:spTgt spid="20277"/>
                                        </p:tgtEl>
                                      </p:cBhvr>
                                    </p:animEffect>
                                  </p:childTnLst>
                                </p:cTn>
                              </p:par>
                            </p:childTnLst>
                          </p:cTn>
                        </p:par>
                        <p:par>
                          <p:cTn id="1016" fill="hold">
                            <p:stCondLst>
                              <p:cond delay="126500"/>
                            </p:stCondLst>
                            <p:childTnLst>
                              <p:par>
                                <p:cTn id="1017" presetID="22" presetClass="entr" presetSubtype="8" fill="hold" nodeType="afterEffect">
                                  <p:stCondLst>
                                    <p:cond delay="0"/>
                                  </p:stCondLst>
                                  <p:childTnLst>
                                    <p:set>
                                      <p:cBhvr>
                                        <p:cTn id="1018" dur="1" fill="hold">
                                          <p:stCondLst>
                                            <p:cond delay="0"/>
                                          </p:stCondLst>
                                        </p:cTn>
                                        <p:tgtEl>
                                          <p:spTgt spid="20278"/>
                                        </p:tgtEl>
                                        <p:attrNameLst>
                                          <p:attrName>style.visibility</p:attrName>
                                        </p:attrNameLst>
                                      </p:cBhvr>
                                      <p:to>
                                        <p:strVal val="visible"/>
                                      </p:to>
                                    </p:set>
                                    <p:animEffect transition="in" filter="wipe(left)">
                                      <p:cBhvr>
                                        <p:cTn id="1019" dur="20"/>
                                        <p:tgtEl>
                                          <p:spTgt spid="20278"/>
                                        </p:tgtEl>
                                      </p:cBhvr>
                                    </p:animEffect>
                                  </p:childTnLst>
                                </p:cTn>
                              </p:par>
                            </p:childTnLst>
                          </p:cTn>
                        </p:par>
                        <p:par>
                          <p:cTn id="1020" fill="hold">
                            <p:stCondLst>
                              <p:cond delay="127000"/>
                            </p:stCondLst>
                            <p:childTnLst>
                              <p:par>
                                <p:cTn id="1021" presetID="22" presetClass="entr" presetSubtype="8" fill="hold" nodeType="afterEffect">
                                  <p:stCondLst>
                                    <p:cond delay="0"/>
                                  </p:stCondLst>
                                  <p:childTnLst>
                                    <p:set>
                                      <p:cBhvr>
                                        <p:cTn id="1022" dur="1" fill="hold">
                                          <p:stCondLst>
                                            <p:cond delay="0"/>
                                          </p:stCondLst>
                                        </p:cTn>
                                        <p:tgtEl>
                                          <p:spTgt spid="20279"/>
                                        </p:tgtEl>
                                        <p:attrNameLst>
                                          <p:attrName>style.visibility</p:attrName>
                                        </p:attrNameLst>
                                      </p:cBhvr>
                                      <p:to>
                                        <p:strVal val="visible"/>
                                      </p:to>
                                    </p:set>
                                    <p:animEffect transition="in" filter="wipe(left)">
                                      <p:cBhvr>
                                        <p:cTn id="1023" dur="20"/>
                                        <p:tgtEl>
                                          <p:spTgt spid="20279"/>
                                        </p:tgtEl>
                                      </p:cBhvr>
                                    </p:animEffect>
                                  </p:childTnLst>
                                </p:cTn>
                              </p:par>
                            </p:childTnLst>
                          </p:cTn>
                        </p:par>
                        <p:par>
                          <p:cTn id="1024" fill="hold">
                            <p:stCondLst>
                              <p:cond delay="127500"/>
                            </p:stCondLst>
                            <p:childTnLst>
                              <p:par>
                                <p:cTn id="1025" presetID="22" presetClass="entr" presetSubtype="8" fill="hold" nodeType="afterEffect">
                                  <p:stCondLst>
                                    <p:cond delay="0"/>
                                  </p:stCondLst>
                                  <p:childTnLst>
                                    <p:set>
                                      <p:cBhvr>
                                        <p:cTn id="1026" dur="1" fill="hold">
                                          <p:stCondLst>
                                            <p:cond delay="0"/>
                                          </p:stCondLst>
                                        </p:cTn>
                                        <p:tgtEl>
                                          <p:spTgt spid="20280"/>
                                        </p:tgtEl>
                                        <p:attrNameLst>
                                          <p:attrName>style.visibility</p:attrName>
                                        </p:attrNameLst>
                                      </p:cBhvr>
                                      <p:to>
                                        <p:strVal val="visible"/>
                                      </p:to>
                                    </p:set>
                                    <p:animEffect transition="in" filter="wipe(left)">
                                      <p:cBhvr>
                                        <p:cTn id="1027" dur="20"/>
                                        <p:tgtEl>
                                          <p:spTgt spid="20280"/>
                                        </p:tgtEl>
                                      </p:cBhvr>
                                    </p:animEffect>
                                  </p:childTnLst>
                                </p:cTn>
                              </p:par>
                            </p:childTnLst>
                          </p:cTn>
                        </p:par>
                        <p:par>
                          <p:cTn id="1028" fill="hold">
                            <p:stCondLst>
                              <p:cond delay="128000"/>
                            </p:stCondLst>
                            <p:childTnLst>
                              <p:par>
                                <p:cTn id="1029" presetID="22" presetClass="entr" presetSubtype="8" fill="hold" nodeType="afterEffect">
                                  <p:stCondLst>
                                    <p:cond delay="0"/>
                                  </p:stCondLst>
                                  <p:childTnLst>
                                    <p:set>
                                      <p:cBhvr>
                                        <p:cTn id="1030" dur="1" fill="hold">
                                          <p:stCondLst>
                                            <p:cond delay="0"/>
                                          </p:stCondLst>
                                        </p:cTn>
                                        <p:tgtEl>
                                          <p:spTgt spid="20281"/>
                                        </p:tgtEl>
                                        <p:attrNameLst>
                                          <p:attrName>style.visibility</p:attrName>
                                        </p:attrNameLst>
                                      </p:cBhvr>
                                      <p:to>
                                        <p:strVal val="visible"/>
                                      </p:to>
                                    </p:set>
                                    <p:animEffect transition="in" filter="wipe(left)">
                                      <p:cBhvr>
                                        <p:cTn id="1031" dur="20"/>
                                        <p:tgtEl>
                                          <p:spTgt spid="20281"/>
                                        </p:tgtEl>
                                      </p:cBhvr>
                                    </p:animEffect>
                                  </p:childTnLst>
                                </p:cTn>
                              </p:par>
                            </p:childTnLst>
                          </p:cTn>
                        </p:par>
                        <p:par>
                          <p:cTn id="1032" fill="hold">
                            <p:stCondLst>
                              <p:cond delay="128500"/>
                            </p:stCondLst>
                            <p:childTnLst>
                              <p:par>
                                <p:cTn id="1033" presetID="22" presetClass="entr" presetSubtype="8" fill="hold" nodeType="afterEffect">
                                  <p:stCondLst>
                                    <p:cond delay="0"/>
                                  </p:stCondLst>
                                  <p:childTnLst>
                                    <p:set>
                                      <p:cBhvr>
                                        <p:cTn id="1034" dur="1" fill="hold">
                                          <p:stCondLst>
                                            <p:cond delay="0"/>
                                          </p:stCondLst>
                                        </p:cTn>
                                        <p:tgtEl>
                                          <p:spTgt spid="20282"/>
                                        </p:tgtEl>
                                        <p:attrNameLst>
                                          <p:attrName>style.visibility</p:attrName>
                                        </p:attrNameLst>
                                      </p:cBhvr>
                                      <p:to>
                                        <p:strVal val="visible"/>
                                      </p:to>
                                    </p:set>
                                    <p:animEffect transition="in" filter="wipe(left)">
                                      <p:cBhvr>
                                        <p:cTn id="1035" dur="20"/>
                                        <p:tgtEl>
                                          <p:spTgt spid="20282"/>
                                        </p:tgtEl>
                                      </p:cBhvr>
                                    </p:animEffect>
                                  </p:childTnLst>
                                </p:cTn>
                              </p:par>
                            </p:childTnLst>
                          </p:cTn>
                        </p:par>
                        <p:par>
                          <p:cTn id="1036" fill="hold">
                            <p:stCondLst>
                              <p:cond delay="129000"/>
                            </p:stCondLst>
                            <p:childTnLst>
                              <p:par>
                                <p:cTn id="1037" presetID="22" presetClass="entr" presetSubtype="8" fill="hold" nodeType="afterEffect">
                                  <p:stCondLst>
                                    <p:cond delay="0"/>
                                  </p:stCondLst>
                                  <p:childTnLst>
                                    <p:set>
                                      <p:cBhvr>
                                        <p:cTn id="1038" dur="1" fill="hold">
                                          <p:stCondLst>
                                            <p:cond delay="0"/>
                                          </p:stCondLst>
                                        </p:cTn>
                                        <p:tgtEl>
                                          <p:spTgt spid="20283"/>
                                        </p:tgtEl>
                                        <p:attrNameLst>
                                          <p:attrName>style.visibility</p:attrName>
                                        </p:attrNameLst>
                                      </p:cBhvr>
                                      <p:to>
                                        <p:strVal val="visible"/>
                                      </p:to>
                                    </p:set>
                                    <p:animEffect transition="in" filter="wipe(left)">
                                      <p:cBhvr>
                                        <p:cTn id="1039" dur="20"/>
                                        <p:tgtEl>
                                          <p:spTgt spid="20283"/>
                                        </p:tgtEl>
                                      </p:cBhvr>
                                    </p:animEffect>
                                  </p:childTnLst>
                                </p:cTn>
                              </p:par>
                            </p:childTnLst>
                          </p:cTn>
                        </p:par>
                        <p:par>
                          <p:cTn id="1040" fill="hold">
                            <p:stCondLst>
                              <p:cond delay="129500"/>
                            </p:stCondLst>
                            <p:childTnLst>
                              <p:par>
                                <p:cTn id="1041" presetID="22" presetClass="entr" presetSubtype="8" fill="hold" nodeType="afterEffect">
                                  <p:stCondLst>
                                    <p:cond delay="0"/>
                                  </p:stCondLst>
                                  <p:childTnLst>
                                    <p:set>
                                      <p:cBhvr>
                                        <p:cTn id="1042" dur="1" fill="hold">
                                          <p:stCondLst>
                                            <p:cond delay="0"/>
                                          </p:stCondLst>
                                        </p:cTn>
                                        <p:tgtEl>
                                          <p:spTgt spid="20284"/>
                                        </p:tgtEl>
                                        <p:attrNameLst>
                                          <p:attrName>style.visibility</p:attrName>
                                        </p:attrNameLst>
                                      </p:cBhvr>
                                      <p:to>
                                        <p:strVal val="visible"/>
                                      </p:to>
                                    </p:set>
                                    <p:animEffect transition="in" filter="wipe(left)">
                                      <p:cBhvr>
                                        <p:cTn id="1043" dur="20"/>
                                        <p:tgtEl>
                                          <p:spTgt spid="20284"/>
                                        </p:tgtEl>
                                      </p:cBhvr>
                                    </p:animEffect>
                                  </p:childTnLst>
                                </p:cTn>
                              </p:par>
                            </p:childTnLst>
                          </p:cTn>
                        </p:par>
                        <p:par>
                          <p:cTn id="1044" fill="hold">
                            <p:stCondLst>
                              <p:cond delay="130000"/>
                            </p:stCondLst>
                            <p:childTnLst>
                              <p:par>
                                <p:cTn id="1045" presetID="22" presetClass="entr" presetSubtype="8" fill="hold" nodeType="afterEffect">
                                  <p:stCondLst>
                                    <p:cond delay="0"/>
                                  </p:stCondLst>
                                  <p:childTnLst>
                                    <p:set>
                                      <p:cBhvr>
                                        <p:cTn id="1046" dur="1" fill="hold">
                                          <p:stCondLst>
                                            <p:cond delay="0"/>
                                          </p:stCondLst>
                                        </p:cTn>
                                        <p:tgtEl>
                                          <p:spTgt spid="20285"/>
                                        </p:tgtEl>
                                        <p:attrNameLst>
                                          <p:attrName>style.visibility</p:attrName>
                                        </p:attrNameLst>
                                      </p:cBhvr>
                                      <p:to>
                                        <p:strVal val="visible"/>
                                      </p:to>
                                    </p:set>
                                    <p:animEffect transition="in" filter="wipe(left)">
                                      <p:cBhvr>
                                        <p:cTn id="1047" dur="20"/>
                                        <p:tgtEl>
                                          <p:spTgt spid="20285"/>
                                        </p:tgtEl>
                                      </p:cBhvr>
                                    </p:animEffect>
                                  </p:childTnLst>
                                </p:cTn>
                              </p:par>
                            </p:childTnLst>
                          </p:cTn>
                        </p:par>
                        <p:par>
                          <p:cTn id="1048" fill="hold">
                            <p:stCondLst>
                              <p:cond delay="130500"/>
                            </p:stCondLst>
                            <p:childTnLst>
                              <p:par>
                                <p:cTn id="1049" presetID="22" presetClass="entr" presetSubtype="8" fill="hold" nodeType="afterEffect">
                                  <p:stCondLst>
                                    <p:cond delay="0"/>
                                  </p:stCondLst>
                                  <p:childTnLst>
                                    <p:set>
                                      <p:cBhvr>
                                        <p:cTn id="1050" dur="1" fill="hold">
                                          <p:stCondLst>
                                            <p:cond delay="0"/>
                                          </p:stCondLst>
                                        </p:cTn>
                                        <p:tgtEl>
                                          <p:spTgt spid="20286"/>
                                        </p:tgtEl>
                                        <p:attrNameLst>
                                          <p:attrName>style.visibility</p:attrName>
                                        </p:attrNameLst>
                                      </p:cBhvr>
                                      <p:to>
                                        <p:strVal val="visible"/>
                                      </p:to>
                                    </p:set>
                                    <p:animEffect transition="in" filter="wipe(left)">
                                      <p:cBhvr>
                                        <p:cTn id="1051" dur="20"/>
                                        <p:tgtEl>
                                          <p:spTgt spid="20286"/>
                                        </p:tgtEl>
                                      </p:cBhvr>
                                    </p:animEffect>
                                  </p:childTnLst>
                                </p:cTn>
                              </p:par>
                            </p:childTnLst>
                          </p:cTn>
                        </p:par>
                        <p:par>
                          <p:cTn id="1052" fill="hold">
                            <p:stCondLst>
                              <p:cond delay="131000"/>
                            </p:stCondLst>
                            <p:childTnLst>
                              <p:par>
                                <p:cTn id="1053" presetID="22" presetClass="entr" presetSubtype="8" fill="hold" nodeType="afterEffect">
                                  <p:stCondLst>
                                    <p:cond delay="0"/>
                                  </p:stCondLst>
                                  <p:childTnLst>
                                    <p:set>
                                      <p:cBhvr>
                                        <p:cTn id="1054" dur="1" fill="hold">
                                          <p:stCondLst>
                                            <p:cond delay="0"/>
                                          </p:stCondLst>
                                        </p:cTn>
                                        <p:tgtEl>
                                          <p:spTgt spid="20287"/>
                                        </p:tgtEl>
                                        <p:attrNameLst>
                                          <p:attrName>style.visibility</p:attrName>
                                        </p:attrNameLst>
                                      </p:cBhvr>
                                      <p:to>
                                        <p:strVal val="visible"/>
                                      </p:to>
                                    </p:set>
                                    <p:animEffect transition="in" filter="wipe(left)">
                                      <p:cBhvr>
                                        <p:cTn id="1055" dur="20"/>
                                        <p:tgtEl>
                                          <p:spTgt spid="20287"/>
                                        </p:tgtEl>
                                      </p:cBhvr>
                                    </p:animEffect>
                                  </p:childTnLst>
                                </p:cTn>
                              </p:par>
                            </p:childTnLst>
                          </p:cTn>
                        </p:par>
                        <p:par>
                          <p:cTn id="1056" fill="hold">
                            <p:stCondLst>
                              <p:cond delay="131500"/>
                            </p:stCondLst>
                            <p:childTnLst>
                              <p:par>
                                <p:cTn id="1057" presetID="22" presetClass="entr" presetSubtype="8" fill="hold" nodeType="afterEffect">
                                  <p:stCondLst>
                                    <p:cond delay="0"/>
                                  </p:stCondLst>
                                  <p:childTnLst>
                                    <p:set>
                                      <p:cBhvr>
                                        <p:cTn id="1058" dur="1" fill="hold">
                                          <p:stCondLst>
                                            <p:cond delay="0"/>
                                          </p:stCondLst>
                                        </p:cTn>
                                        <p:tgtEl>
                                          <p:spTgt spid="20288"/>
                                        </p:tgtEl>
                                        <p:attrNameLst>
                                          <p:attrName>style.visibility</p:attrName>
                                        </p:attrNameLst>
                                      </p:cBhvr>
                                      <p:to>
                                        <p:strVal val="visible"/>
                                      </p:to>
                                    </p:set>
                                    <p:animEffect transition="in" filter="wipe(left)">
                                      <p:cBhvr>
                                        <p:cTn id="1059" dur="20"/>
                                        <p:tgtEl>
                                          <p:spTgt spid="20288"/>
                                        </p:tgtEl>
                                      </p:cBhvr>
                                    </p:animEffect>
                                  </p:childTnLst>
                                </p:cTn>
                              </p:par>
                            </p:childTnLst>
                          </p:cTn>
                        </p:par>
                        <p:par>
                          <p:cTn id="1060" fill="hold">
                            <p:stCondLst>
                              <p:cond delay="132000"/>
                            </p:stCondLst>
                            <p:childTnLst>
                              <p:par>
                                <p:cTn id="1061" presetID="22" presetClass="entr" presetSubtype="8" fill="hold" nodeType="afterEffect">
                                  <p:stCondLst>
                                    <p:cond delay="0"/>
                                  </p:stCondLst>
                                  <p:childTnLst>
                                    <p:set>
                                      <p:cBhvr>
                                        <p:cTn id="1062" dur="1" fill="hold">
                                          <p:stCondLst>
                                            <p:cond delay="0"/>
                                          </p:stCondLst>
                                        </p:cTn>
                                        <p:tgtEl>
                                          <p:spTgt spid="20289"/>
                                        </p:tgtEl>
                                        <p:attrNameLst>
                                          <p:attrName>style.visibility</p:attrName>
                                        </p:attrNameLst>
                                      </p:cBhvr>
                                      <p:to>
                                        <p:strVal val="visible"/>
                                      </p:to>
                                    </p:set>
                                    <p:animEffect transition="in" filter="wipe(left)">
                                      <p:cBhvr>
                                        <p:cTn id="1063" dur="20"/>
                                        <p:tgtEl>
                                          <p:spTgt spid="20289"/>
                                        </p:tgtEl>
                                      </p:cBhvr>
                                    </p:animEffect>
                                  </p:childTnLst>
                                </p:cTn>
                              </p:par>
                            </p:childTnLst>
                          </p:cTn>
                        </p:par>
                        <p:par>
                          <p:cTn id="1064" fill="hold">
                            <p:stCondLst>
                              <p:cond delay="132500"/>
                            </p:stCondLst>
                            <p:childTnLst>
                              <p:par>
                                <p:cTn id="1065" presetID="22" presetClass="entr" presetSubtype="8" fill="hold" nodeType="afterEffect">
                                  <p:stCondLst>
                                    <p:cond delay="0"/>
                                  </p:stCondLst>
                                  <p:childTnLst>
                                    <p:set>
                                      <p:cBhvr>
                                        <p:cTn id="1066" dur="1" fill="hold">
                                          <p:stCondLst>
                                            <p:cond delay="0"/>
                                          </p:stCondLst>
                                        </p:cTn>
                                        <p:tgtEl>
                                          <p:spTgt spid="20290"/>
                                        </p:tgtEl>
                                        <p:attrNameLst>
                                          <p:attrName>style.visibility</p:attrName>
                                        </p:attrNameLst>
                                      </p:cBhvr>
                                      <p:to>
                                        <p:strVal val="visible"/>
                                      </p:to>
                                    </p:set>
                                    <p:animEffect transition="in" filter="wipe(left)">
                                      <p:cBhvr>
                                        <p:cTn id="1067" dur="20"/>
                                        <p:tgtEl>
                                          <p:spTgt spid="20290"/>
                                        </p:tgtEl>
                                      </p:cBhvr>
                                    </p:animEffect>
                                  </p:childTnLst>
                                </p:cTn>
                              </p:par>
                            </p:childTnLst>
                          </p:cTn>
                        </p:par>
                        <p:par>
                          <p:cTn id="1068" fill="hold">
                            <p:stCondLst>
                              <p:cond delay="133000"/>
                            </p:stCondLst>
                            <p:childTnLst>
                              <p:par>
                                <p:cTn id="1069" presetID="22" presetClass="entr" presetSubtype="8" fill="hold" nodeType="afterEffect">
                                  <p:stCondLst>
                                    <p:cond delay="0"/>
                                  </p:stCondLst>
                                  <p:childTnLst>
                                    <p:set>
                                      <p:cBhvr>
                                        <p:cTn id="1070" dur="1" fill="hold">
                                          <p:stCondLst>
                                            <p:cond delay="0"/>
                                          </p:stCondLst>
                                        </p:cTn>
                                        <p:tgtEl>
                                          <p:spTgt spid="20291"/>
                                        </p:tgtEl>
                                        <p:attrNameLst>
                                          <p:attrName>style.visibility</p:attrName>
                                        </p:attrNameLst>
                                      </p:cBhvr>
                                      <p:to>
                                        <p:strVal val="visible"/>
                                      </p:to>
                                    </p:set>
                                    <p:animEffect transition="in" filter="wipe(left)">
                                      <p:cBhvr>
                                        <p:cTn id="1071" dur="20"/>
                                        <p:tgtEl>
                                          <p:spTgt spid="20291"/>
                                        </p:tgtEl>
                                      </p:cBhvr>
                                    </p:animEffect>
                                  </p:childTnLst>
                                </p:cTn>
                              </p:par>
                            </p:childTnLst>
                          </p:cTn>
                        </p:par>
                        <p:par>
                          <p:cTn id="1072" fill="hold">
                            <p:stCondLst>
                              <p:cond delay="133500"/>
                            </p:stCondLst>
                            <p:childTnLst>
                              <p:par>
                                <p:cTn id="1073" presetID="22" presetClass="entr" presetSubtype="8" fill="hold" nodeType="afterEffect">
                                  <p:stCondLst>
                                    <p:cond delay="0"/>
                                  </p:stCondLst>
                                  <p:childTnLst>
                                    <p:set>
                                      <p:cBhvr>
                                        <p:cTn id="1074" dur="1" fill="hold">
                                          <p:stCondLst>
                                            <p:cond delay="0"/>
                                          </p:stCondLst>
                                        </p:cTn>
                                        <p:tgtEl>
                                          <p:spTgt spid="20292"/>
                                        </p:tgtEl>
                                        <p:attrNameLst>
                                          <p:attrName>style.visibility</p:attrName>
                                        </p:attrNameLst>
                                      </p:cBhvr>
                                      <p:to>
                                        <p:strVal val="visible"/>
                                      </p:to>
                                    </p:set>
                                    <p:animEffect transition="in" filter="wipe(left)">
                                      <p:cBhvr>
                                        <p:cTn id="1075" dur="20"/>
                                        <p:tgtEl>
                                          <p:spTgt spid="20292"/>
                                        </p:tgtEl>
                                      </p:cBhvr>
                                    </p:animEffect>
                                  </p:childTnLst>
                                </p:cTn>
                              </p:par>
                            </p:childTnLst>
                          </p:cTn>
                        </p:par>
                        <p:par>
                          <p:cTn id="1076" fill="hold">
                            <p:stCondLst>
                              <p:cond delay="134000"/>
                            </p:stCondLst>
                            <p:childTnLst>
                              <p:par>
                                <p:cTn id="1077" presetID="22" presetClass="entr" presetSubtype="8" fill="hold" nodeType="afterEffect">
                                  <p:stCondLst>
                                    <p:cond delay="0"/>
                                  </p:stCondLst>
                                  <p:childTnLst>
                                    <p:set>
                                      <p:cBhvr>
                                        <p:cTn id="1078" dur="1" fill="hold">
                                          <p:stCondLst>
                                            <p:cond delay="0"/>
                                          </p:stCondLst>
                                        </p:cTn>
                                        <p:tgtEl>
                                          <p:spTgt spid="20293"/>
                                        </p:tgtEl>
                                        <p:attrNameLst>
                                          <p:attrName>style.visibility</p:attrName>
                                        </p:attrNameLst>
                                      </p:cBhvr>
                                      <p:to>
                                        <p:strVal val="visible"/>
                                      </p:to>
                                    </p:set>
                                    <p:animEffect transition="in" filter="wipe(left)">
                                      <p:cBhvr>
                                        <p:cTn id="1079" dur="20"/>
                                        <p:tgtEl>
                                          <p:spTgt spid="20293"/>
                                        </p:tgtEl>
                                      </p:cBhvr>
                                    </p:animEffect>
                                  </p:childTnLst>
                                </p:cTn>
                              </p:par>
                            </p:childTnLst>
                          </p:cTn>
                        </p:par>
                        <p:par>
                          <p:cTn id="1080" fill="hold">
                            <p:stCondLst>
                              <p:cond delay="134500"/>
                            </p:stCondLst>
                            <p:childTnLst>
                              <p:par>
                                <p:cTn id="1081" presetID="22" presetClass="entr" presetSubtype="8" fill="hold" nodeType="afterEffect">
                                  <p:stCondLst>
                                    <p:cond delay="0"/>
                                  </p:stCondLst>
                                  <p:childTnLst>
                                    <p:set>
                                      <p:cBhvr>
                                        <p:cTn id="1082" dur="1" fill="hold">
                                          <p:stCondLst>
                                            <p:cond delay="0"/>
                                          </p:stCondLst>
                                        </p:cTn>
                                        <p:tgtEl>
                                          <p:spTgt spid="20294"/>
                                        </p:tgtEl>
                                        <p:attrNameLst>
                                          <p:attrName>style.visibility</p:attrName>
                                        </p:attrNameLst>
                                      </p:cBhvr>
                                      <p:to>
                                        <p:strVal val="visible"/>
                                      </p:to>
                                    </p:set>
                                    <p:animEffect transition="in" filter="wipe(left)">
                                      <p:cBhvr>
                                        <p:cTn id="1083" dur="20"/>
                                        <p:tgtEl>
                                          <p:spTgt spid="20294"/>
                                        </p:tgtEl>
                                      </p:cBhvr>
                                    </p:animEffect>
                                  </p:childTnLst>
                                </p:cTn>
                              </p:par>
                            </p:childTnLst>
                          </p:cTn>
                        </p:par>
                        <p:par>
                          <p:cTn id="1084" fill="hold">
                            <p:stCondLst>
                              <p:cond delay="135000"/>
                            </p:stCondLst>
                            <p:childTnLst>
                              <p:par>
                                <p:cTn id="1085" presetID="22" presetClass="entr" presetSubtype="8" fill="hold" nodeType="afterEffect">
                                  <p:stCondLst>
                                    <p:cond delay="0"/>
                                  </p:stCondLst>
                                  <p:childTnLst>
                                    <p:set>
                                      <p:cBhvr>
                                        <p:cTn id="1086" dur="1" fill="hold">
                                          <p:stCondLst>
                                            <p:cond delay="0"/>
                                          </p:stCondLst>
                                        </p:cTn>
                                        <p:tgtEl>
                                          <p:spTgt spid="20295"/>
                                        </p:tgtEl>
                                        <p:attrNameLst>
                                          <p:attrName>style.visibility</p:attrName>
                                        </p:attrNameLst>
                                      </p:cBhvr>
                                      <p:to>
                                        <p:strVal val="visible"/>
                                      </p:to>
                                    </p:set>
                                    <p:animEffect transition="in" filter="wipe(left)">
                                      <p:cBhvr>
                                        <p:cTn id="1087" dur="20"/>
                                        <p:tgtEl>
                                          <p:spTgt spid="20295"/>
                                        </p:tgtEl>
                                      </p:cBhvr>
                                    </p:animEffect>
                                  </p:childTnLst>
                                </p:cTn>
                              </p:par>
                            </p:childTnLst>
                          </p:cTn>
                        </p:par>
                        <p:par>
                          <p:cTn id="1088" fill="hold">
                            <p:stCondLst>
                              <p:cond delay="135500"/>
                            </p:stCondLst>
                            <p:childTnLst>
                              <p:par>
                                <p:cTn id="1089" presetID="22" presetClass="entr" presetSubtype="8" fill="hold" nodeType="afterEffect">
                                  <p:stCondLst>
                                    <p:cond delay="0"/>
                                  </p:stCondLst>
                                  <p:childTnLst>
                                    <p:set>
                                      <p:cBhvr>
                                        <p:cTn id="1090" dur="1" fill="hold">
                                          <p:stCondLst>
                                            <p:cond delay="0"/>
                                          </p:stCondLst>
                                        </p:cTn>
                                        <p:tgtEl>
                                          <p:spTgt spid="20296"/>
                                        </p:tgtEl>
                                        <p:attrNameLst>
                                          <p:attrName>style.visibility</p:attrName>
                                        </p:attrNameLst>
                                      </p:cBhvr>
                                      <p:to>
                                        <p:strVal val="visible"/>
                                      </p:to>
                                    </p:set>
                                    <p:animEffect transition="in" filter="wipe(left)">
                                      <p:cBhvr>
                                        <p:cTn id="1091" dur="20"/>
                                        <p:tgtEl>
                                          <p:spTgt spid="20296"/>
                                        </p:tgtEl>
                                      </p:cBhvr>
                                    </p:animEffect>
                                  </p:childTnLst>
                                </p:cTn>
                              </p:par>
                            </p:childTnLst>
                          </p:cTn>
                        </p:par>
                        <p:par>
                          <p:cTn id="1092" fill="hold">
                            <p:stCondLst>
                              <p:cond delay="136000"/>
                            </p:stCondLst>
                            <p:childTnLst>
                              <p:par>
                                <p:cTn id="1093" presetID="22" presetClass="entr" presetSubtype="8" fill="hold" nodeType="afterEffect">
                                  <p:stCondLst>
                                    <p:cond delay="0"/>
                                  </p:stCondLst>
                                  <p:childTnLst>
                                    <p:set>
                                      <p:cBhvr>
                                        <p:cTn id="1094" dur="1" fill="hold">
                                          <p:stCondLst>
                                            <p:cond delay="0"/>
                                          </p:stCondLst>
                                        </p:cTn>
                                        <p:tgtEl>
                                          <p:spTgt spid="20297"/>
                                        </p:tgtEl>
                                        <p:attrNameLst>
                                          <p:attrName>style.visibility</p:attrName>
                                        </p:attrNameLst>
                                      </p:cBhvr>
                                      <p:to>
                                        <p:strVal val="visible"/>
                                      </p:to>
                                    </p:set>
                                    <p:animEffect transition="in" filter="wipe(left)">
                                      <p:cBhvr>
                                        <p:cTn id="1095" dur="20"/>
                                        <p:tgtEl>
                                          <p:spTgt spid="20297"/>
                                        </p:tgtEl>
                                      </p:cBhvr>
                                    </p:animEffect>
                                  </p:childTnLst>
                                </p:cTn>
                              </p:par>
                            </p:childTnLst>
                          </p:cTn>
                        </p:par>
                        <p:par>
                          <p:cTn id="1096" fill="hold">
                            <p:stCondLst>
                              <p:cond delay="136500"/>
                            </p:stCondLst>
                            <p:childTnLst>
                              <p:par>
                                <p:cTn id="1097" presetID="22" presetClass="entr" presetSubtype="8" fill="hold" nodeType="afterEffect">
                                  <p:stCondLst>
                                    <p:cond delay="0"/>
                                  </p:stCondLst>
                                  <p:childTnLst>
                                    <p:set>
                                      <p:cBhvr>
                                        <p:cTn id="1098" dur="1" fill="hold">
                                          <p:stCondLst>
                                            <p:cond delay="0"/>
                                          </p:stCondLst>
                                        </p:cTn>
                                        <p:tgtEl>
                                          <p:spTgt spid="20298"/>
                                        </p:tgtEl>
                                        <p:attrNameLst>
                                          <p:attrName>style.visibility</p:attrName>
                                        </p:attrNameLst>
                                      </p:cBhvr>
                                      <p:to>
                                        <p:strVal val="visible"/>
                                      </p:to>
                                    </p:set>
                                    <p:animEffect transition="in" filter="wipe(left)">
                                      <p:cBhvr>
                                        <p:cTn id="1099" dur="20"/>
                                        <p:tgtEl>
                                          <p:spTgt spid="20298"/>
                                        </p:tgtEl>
                                      </p:cBhvr>
                                    </p:animEffect>
                                  </p:childTnLst>
                                </p:cTn>
                              </p:par>
                            </p:childTnLst>
                          </p:cTn>
                        </p:par>
                        <p:par>
                          <p:cTn id="1100" fill="hold">
                            <p:stCondLst>
                              <p:cond delay="137000"/>
                            </p:stCondLst>
                            <p:childTnLst>
                              <p:par>
                                <p:cTn id="1101" presetID="22" presetClass="entr" presetSubtype="8" fill="hold" nodeType="afterEffect">
                                  <p:stCondLst>
                                    <p:cond delay="0"/>
                                  </p:stCondLst>
                                  <p:childTnLst>
                                    <p:set>
                                      <p:cBhvr>
                                        <p:cTn id="1102" dur="1" fill="hold">
                                          <p:stCondLst>
                                            <p:cond delay="0"/>
                                          </p:stCondLst>
                                        </p:cTn>
                                        <p:tgtEl>
                                          <p:spTgt spid="20299"/>
                                        </p:tgtEl>
                                        <p:attrNameLst>
                                          <p:attrName>style.visibility</p:attrName>
                                        </p:attrNameLst>
                                      </p:cBhvr>
                                      <p:to>
                                        <p:strVal val="visible"/>
                                      </p:to>
                                    </p:set>
                                    <p:animEffect transition="in" filter="wipe(left)">
                                      <p:cBhvr>
                                        <p:cTn id="1103" dur="20"/>
                                        <p:tgtEl>
                                          <p:spTgt spid="20299"/>
                                        </p:tgtEl>
                                      </p:cBhvr>
                                    </p:animEffect>
                                  </p:childTnLst>
                                </p:cTn>
                              </p:par>
                            </p:childTnLst>
                          </p:cTn>
                        </p:par>
                        <p:par>
                          <p:cTn id="1104" fill="hold">
                            <p:stCondLst>
                              <p:cond delay="137500"/>
                            </p:stCondLst>
                            <p:childTnLst>
                              <p:par>
                                <p:cTn id="1105" presetID="22" presetClass="entr" presetSubtype="8" fill="hold" nodeType="afterEffect">
                                  <p:stCondLst>
                                    <p:cond delay="0"/>
                                  </p:stCondLst>
                                  <p:childTnLst>
                                    <p:set>
                                      <p:cBhvr>
                                        <p:cTn id="1106" dur="1" fill="hold">
                                          <p:stCondLst>
                                            <p:cond delay="0"/>
                                          </p:stCondLst>
                                        </p:cTn>
                                        <p:tgtEl>
                                          <p:spTgt spid="20300"/>
                                        </p:tgtEl>
                                        <p:attrNameLst>
                                          <p:attrName>style.visibility</p:attrName>
                                        </p:attrNameLst>
                                      </p:cBhvr>
                                      <p:to>
                                        <p:strVal val="visible"/>
                                      </p:to>
                                    </p:set>
                                    <p:animEffect transition="in" filter="wipe(left)">
                                      <p:cBhvr>
                                        <p:cTn id="1107" dur="20"/>
                                        <p:tgtEl>
                                          <p:spTgt spid="20300"/>
                                        </p:tgtEl>
                                      </p:cBhvr>
                                    </p:animEffect>
                                  </p:childTnLst>
                                </p:cTn>
                              </p:par>
                            </p:childTnLst>
                          </p:cTn>
                        </p:par>
                        <p:par>
                          <p:cTn id="1108" fill="hold">
                            <p:stCondLst>
                              <p:cond delay="138000"/>
                            </p:stCondLst>
                            <p:childTnLst>
                              <p:par>
                                <p:cTn id="1109" presetID="22" presetClass="entr" presetSubtype="8" fill="hold" nodeType="afterEffect">
                                  <p:stCondLst>
                                    <p:cond delay="0"/>
                                  </p:stCondLst>
                                  <p:childTnLst>
                                    <p:set>
                                      <p:cBhvr>
                                        <p:cTn id="1110" dur="1" fill="hold">
                                          <p:stCondLst>
                                            <p:cond delay="0"/>
                                          </p:stCondLst>
                                        </p:cTn>
                                        <p:tgtEl>
                                          <p:spTgt spid="20301"/>
                                        </p:tgtEl>
                                        <p:attrNameLst>
                                          <p:attrName>style.visibility</p:attrName>
                                        </p:attrNameLst>
                                      </p:cBhvr>
                                      <p:to>
                                        <p:strVal val="visible"/>
                                      </p:to>
                                    </p:set>
                                    <p:animEffect transition="in" filter="wipe(left)">
                                      <p:cBhvr>
                                        <p:cTn id="1111" dur="20"/>
                                        <p:tgtEl>
                                          <p:spTgt spid="20301"/>
                                        </p:tgtEl>
                                      </p:cBhvr>
                                    </p:animEffect>
                                  </p:childTnLst>
                                </p:cTn>
                              </p:par>
                            </p:childTnLst>
                          </p:cTn>
                        </p:par>
                        <p:par>
                          <p:cTn id="1112" fill="hold">
                            <p:stCondLst>
                              <p:cond delay="138500"/>
                            </p:stCondLst>
                            <p:childTnLst>
                              <p:par>
                                <p:cTn id="1113" presetID="22" presetClass="entr" presetSubtype="8" fill="hold" nodeType="afterEffect">
                                  <p:stCondLst>
                                    <p:cond delay="0"/>
                                  </p:stCondLst>
                                  <p:childTnLst>
                                    <p:set>
                                      <p:cBhvr>
                                        <p:cTn id="1114" dur="1" fill="hold">
                                          <p:stCondLst>
                                            <p:cond delay="0"/>
                                          </p:stCondLst>
                                        </p:cTn>
                                        <p:tgtEl>
                                          <p:spTgt spid="20302"/>
                                        </p:tgtEl>
                                        <p:attrNameLst>
                                          <p:attrName>style.visibility</p:attrName>
                                        </p:attrNameLst>
                                      </p:cBhvr>
                                      <p:to>
                                        <p:strVal val="visible"/>
                                      </p:to>
                                    </p:set>
                                    <p:animEffect transition="in" filter="wipe(left)">
                                      <p:cBhvr>
                                        <p:cTn id="1115" dur="20"/>
                                        <p:tgtEl>
                                          <p:spTgt spid="20302"/>
                                        </p:tgtEl>
                                      </p:cBhvr>
                                    </p:animEffect>
                                  </p:childTnLst>
                                </p:cTn>
                              </p:par>
                            </p:childTnLst>
                          </p:cTn>
                        </p:par>
                        <p:par>
                          <p:cTn id="1116" fill="hold">
                            <p:stCondLst>
                              <p:cond delay="139000"/>
                            </p:stCondLst>
                            <p:childTnLst>
                              <p:par>
                                <p:cTn id="1117" presetID="22" presetClass="entr" presetSubtype="8" fill="hold" nodeType="afterEffect">
                                  <p:stCondLst>
                                    <p:cond delay="0"/>
                                  </p:stCondLst>
                                  <p:childTnLst>
                                    <p:set>
                                      <p:cBhvr>
                                        <p:cTn id="1118" dur="1" fill="hold">
                                          <p:stCondLst>
                                            <p:cond delay="0"/>
                                          </p:stCondLst>
                                        </p:cTn>
                                        <p:tgtEl>
                                          <p:spTgt spid="20303"/>
                                        </p:tgtEl>
                                        <p:attrNameLst>
                                          <p:attrName>style.visibility</p:attrName>
                                        </p:attrNameLst>
                                      </p:cBhvr>
                                      <p:to>
                                        <p:strVal val="visible"/>
                                      </p:to>
                                    </p:set>
                                    <p:animEffect transition="in" filter="wipe(left)">
                                      <p:cBhvr>
                                        <p:cTn id="1119" dur="20"/>
                                        <p:tgtEl>
                                          <p:spTgt spid="20303"/>
                                        </p:tgtEl>
                                      </p:cBhvr>
                                    </p:animEffect>
                                  </p:childTnLst>
                                </p:cTn>
                              </p:par>
                            </p:childTnLst>
                          </p:cTn>
                        </p:par>
                        <p:par>
                          <p:cTn id="1120" fill="hold">
                            <p:stCondLst>
                              <p:cond delay="139500"/>
                            </p:stCondLst>
                            <p:childTnLst>
                              <p:par>
                                <p:cTn id="1121" presetID="22" presetClass="entr" presetSubtype="8" fill="hold" nodeType="afterEffect">
                                  <p:stCondLst>
                                    <p:cond delay="0"/>
                                  </p:stCondLst>
                                  <p:childTnLst>
                                    <p:set>
                                      <p:cBhvr>
                                        <p:cTn id="1122" dur="1" fill="hold">
                                          <p:stCondLst>
                                            <p:cond delay="0"/>
                                          </p:stCondLst>
                                        </p:cTn>
                                        <p:tgtEl>
                                          <p:spTgt spid="20304"/>
                                        </p:tgtEl>
                                        <p:attrNameLst>
                                          <p:attrName>style.visibility</p:attrName>
                                        </p:attrNameLst>
                                      </p:cBhvr>
                                      <p:to>
                                        <p:strVal val="visible"/>
                                      </p:to>
                                    </p:set>
                                    <p:animEffect transition="in" filter="wipe(left)">
                                      <p:cBhvr>
                                        <p:cTn id="1123" dur="20"/>
                                        <p:tgtEl>
                                          <p:spTgt spid="20304"/>
                                        </p:tgtEl>
                                      </p:cBhvr>
                                    </p:animEffect>
                                  </p:childTnLst>
                                </p:cTn>
                              </p:par>
                            </p:childTnLst>
                          </p:cTn>
                        </p:par>
                        <p:par>
                          <p:cTn id="1124" fill="hold">
                            <p:stCondLst>
                              <p:cond delay="140000"/>
                            </p:stCondLst>
                            <p:childTnLst>
                              <p:par>
                                <p:cTn id="1125" presetID="22" presetClass="entr" presetSubtype="8" fill="hold" nodeType="afterEffect">
                                  <p:stCondLst>
                                    <p:cond delay="0"/>
                                  </p:stCondLst>
                                  <p:childTnLst>
                                    <p:set>
                                      <p:cBhvr>
                                        <p:cTn id="1126" dur="1" fill="hold">
                                          <p:stCondLst>
                                            <p:cond delay="0"/>
                                          </p:stCondLst>
                                        </p:cTn>
                                        <p:tgtEl>
                                          <p:spTgt spid="20305"/>
                                        </p:tgtEl>
                                        <p:attrNameLst>
                                          <p:attrName>style.visibility</p:attrName>
                                        </p:attrNameLst>
                                      </p:cBhvr>
                                      <p:to>
                                        <p:strVal val="visible"/>
                                      </p:to>
                                    </p:set>
                                    <p:animEffect transition="in" filter="wipe(left)">
                                      <p:cBhvr>
                                        <p:cTn id="1127" dur="20"/>
                                        <p:tgtEl>
                                          <p:spTgt spid="20305"/>
                                        </p:tgtEl>
                                      </p:cBhvr>
                                    </p:animEffect>
                                  </p:childTnLst>
                                </p:cTn>
                              </p:par>
                            </p:childTnLst>
                          </p:cTn>
                        </p:par>
                        <p:par>
                          <p:cTn id="1128" fill="hold">
                            <p:stCondLst>
                              <p:cond delay="140500"/>
                            </p:stCondLst>
                            <p:childTnLst>
                              <p:par>
                                <p:cTn id="1129" presetID="22" presetClass="entr" presetSubtype="8" fill="hold" nodeType="afterEffect">
                                  <p:stCondLst>
                                    <p:cond delay="0"/>
                                  </p:stCondLst>
                                  <p:childTnLst>
                                    <p:set>
                                      <p:cBhvr>
                                        <p:cTn id="1130" dur="1" fill="hold">
                                          <p:stCondLst>
                                            <p:cond delay="0"/>
                                          </p:stCondLst>
                                        </p:cTn>
                                        <p:tgtEl>
                                          <p:spTgt spid="20306"/>
                                        </p:tgtEl>
                                        <p:attrNameLst>
                                          <p:attrName>style.visibility</p:attrName>
                                        </p:attrNameLst>
                                      </p:cBhvr>
                                      <p:to>
                                        <p:strVal val="visible"/>
                                      </p:to>
                                    </p:set>
                                    <p:animEffect transition="in" filter="wipe(left)">
                                      <p:cBhvr>
                                        <p:cTn id="1131" dur="20"/>
                                        <p:tgtEl>
                                          <p:spTgt spid="20306"/>
                                        </p:tgtEl>
                                      </p:cBhvr>
                                    </p:animEffect>
                                  </p:childTnLst>
                                </p:cTn>
                              </p:par>
                            </p:childTnLst>
                          </p:cTn>
                        </p:par>
                        <p:par>
                          <p:cTn id="1132" fill="hold">
                            <p:stCondLst>
                              <p:cond delay="141000"/>
                            </p:stCondLst>
                            <p:childTnLst>
                              <p:par>
                                <p:cTn id="1133" presetID="22" presetClass="entr" presetSubtype="8" fill="hold" nodeType="afterEffect">
                                  <p:stCondLst>
                                    <p:cond delay="0"/>
                                  </p:stCondLst>
                                  <p:childTnLst>
                                    <p:set>
                                      <p:cBhvr>
                                        <p:cTn id="1134" dur="1" fill="hold">
                                          <p:stCondLst>
                                            <p:cond delay="0"/>
                                          </p:stCondLst>
                                        </p:cTn>
                                        <p:tgtEl>
                                          <p:spTgt spid="20307"/>
                                        </p:tgtEl>
                                        <p:attrNameLst>
                                          <p:attrName>style.visibility</p:attrName>
                                        </p:attrNameLst>
                                      </p:cBhvr>
                                      <p:to>
                                        <p:strVal val="visible"/>
                                      </p:to>
                                    </p:set>
                                    <p:animEffect transition="in" filter="wipe(left)">
                                      <p:cBhvr>
                                        <p:cTn id="1135" dur="20"/>
                                        <p:tgtEl>
                                          <p:spTgt spid="20307"/>
                                        </p:tgtEl>
                                      </p:cBhvr>
                                    </p:animEffect>
                                  </p:childTnLst>
                                </p:cTn>
                              </p:par>
                            </p:childTnLst>
                          </p:cTn>
                        </p:par>
                        <p:par>
                          <p:cTn id="1136" fill="hold">
                            <p:stCondLst>
                              <p:cond delay="141500"/>
                            </p:stCondLst>
                            <p:childTnLst>
                              <p:par>
                                <p:cTn id="1137" presetID="22" presetClass="entr" presetSubtype="8" fill="hold" nodeType="afterEffect">
                                  <p:stCondLst>
                                    <p:cond delay="0"/>
                                  </p:stCondLst>
                                  <p:childTnLst>
                                    <p:set>
                                      <p:cBhvr>
                                        <p:cTn id="1138" dur="1" fill="hold">
                                          <p:stCondLst>
                                            <p:cond delay="0"/>
                                          </p:stCondLst>
                                        </p:cTn>
                                        <p:tgtEl>
                                          <p:spTgt spid="20308"/>
                                        </p:tgtEl>
                                        <p:attrNameLst>
                                          <p:attrName>style.visibility</p:attrName>
                                        </p:attrNameLst>
                                      </p:cBhvr>
                                      <p:to>
                                        <p:strVal val="visible"/>
                                      </p:to>
                                    </p:set>
                                    <p:animEffect transition="in" filter="wipe(left)">
                                      <p:cBhvr>
                                        <p:cTn id="1139" dur="20"/>
                                        <p:tgtEl>
                                          <p:spTgt spid="20308"/>
                                        </p:tgtEl>
                                      </p:cBhvr>
                                    </p:animEffect>
                                  </p:childTnLst>
                                </p:cTn>
                              </p:par>
                            </p:childTnLst>
                          </p:cTn>
                        </p:par>
                        <p:par>
                          <p:cTn id="1140" fill="hold">
                            <p:stCondLst>
                              <p:cond delay="142000"/>
                            </p:stCondLst>
                            <p:childTnLst>
                              <p:par>
                                <p:cTn id="1141" presetID="22" presetClass="entr" presetSubtype="8" fill="hold" nodeType="afterEffect">
                                  <p:stCondLst>
                                    <p:cond delay="0"/>
                                  </p:stCondLst>
                                  <p:childTnLst>
                                    <p:set>
                                      <p:cBhvr>
                                        <p:cTn id="1142" dur="1" fill="hold">
                                          <p:stCondLst>
                                            <p:cond delay="0"/>
                                          </p:stCondLst>
                                        </p:cTn>
                                        <p:tgtEl>
                                          <p:spTgt spid="20309"/>
                                        </p:tgtEl>
                                        <p:attrNameLst>
                                          <p:attrName>style.visibility</p:attrName>
                                        </p:attrNameLst>
                                      </p:cBhvr>
                                      <p:to>
                                        <p:strVal val="visible"/>
                                      </p:to>
                                    </p:set>
                                    <p:animEffect transition="in" filter="wipe(left)">
                                      <p:cBhvr>
                                        <p:cTn id="1143" dur="20"/>
                                        <p:tgtEl>
                                          <p:spTgt spid="20309"/>
                                        </p:tgtEl>
                                      </p:cBhvr>
                                    </p:animEffect>
                                  </p:childTnLst>
                                </p:cTn>
                              </p:par>
                            </p:childTnLst>
                          </p:cTn>
                        </p:par>
                        <p:par>
                          <p:cTn id="1144" fill="hold">
                            <p:stCondLst>
                              <p:cond delay="142500"/>
                            </p:stCondLst>
                            <p:childTnLst>
                              <p:par>
                                <p:cTn id="1145" presetID="22" presetClass="entr" presetSubtype="8" fill="hold" nodeType="afterEffect">
                                  <p:stCondLst>
                                    <p:cond delay="0"/>
                                  </p:stCondLst>
                                  <p:childTnLst>
                                    <p:set>
                                      <p:cBhvr>
                                        <p:cTn id="1146" dur="1" fill="hold">
                                          <p:stCondLst>
                                            <p:cond delay="0"/>
                                          </p:stCondLst>
                                        </p:cTn>
                                        <p:tgtEl>
                                          <p:spTgt spid="20310"/>
                                        </p:tgtEl>
                                        <p:attrNameLst>
                                          <p:attrName>style.visibility</p:attrName>
                                        </p:attrNameLst>
                                      </p:cBhvr>
                                      <p:to>
                                        <p:strVal val="visible"/>
                                      </p:to>
                                    </p:set>
                                    <p:animEffect transition="in" filter="wipe(left)">
                                      <p:cBhvr>
                                        <p:cTn id="1147" dur="20"/>
                                        <p:tgtEl>
                                          <p:spTgt spid="20310"/>
                                        </p:tgtEl>
                                      </p:cBhvr>
                                    </p:animEffect>
                                  </p:childTnLst>
                                </p:cTn>
                              </p:par>
                            </p:childTnLst>
                          </p:cTn>
                        </p:par>
                        <p:par>
                          <p:cTn id="1148" fill="hold">
                            <p:stCondLst>
                              <p:cond delay="143000"/>
                            </p:stCondLst>
                            <p:childTnLst>
                              <p:par>
                                <p:cTn id="1149" presetID="22" presetClass="entr" presetSubtype="8" fill="hold" nodeType="afterEffect">
                                  <p:stCondLst>
                                    <p:cond delay="0"/>
                                  </p:stCondLst>
                                  <p:childTnLst>
                                    <p:set>
                                      <p:cBhvr>
                                        <p:cTn id="1150" dur="1" fill="hold">
                                          <p:stCondLst>
                                            <p:cond delay="0"/>
                                          </p:stCondLst>
                                        </p:cTn>
                                        <p:tgtEl>
                                          <p:spTgt spid="20311"/>
                                        </p:tgtEl>
                                        <p:attrNameLst>
                                          <p:attrName>style.visibility</p:attrName>
                                        </p:attrNameLst>
                                      </p:cBhvr>
                                      <p:to>
                                        <p:strVal val="visible"/>
                                      </p:to>
                                    </p:set>
                                    <p:animEffect transition="in" filter="wipe(left)">
                                      <p:cBhvr>
                                        <p:cTn id="1151" dur="20"/>
                                        <p:tgtEl>
                                          <p:spTgt spid="20311"/>
                                        </p:tgtEl>
                                      </p:cBhvr>
                                    </p:animEffect>
                                  </p:childTnLst>
                                </p:cTn>
                              </p:par>
                            </p:childTnLst>
                          </p:cTn>
                        </p:par>
                        <p:par>
                          <p:cTn id="1152" fill="hold">
                            <p:stCondLst>
                              <p:cond delay="143500"/>
                            </p:stCondLst>
                            <p:childTnLst>
                              <p:par>
                                <p:cTn id="1153" presetID="22" presetClass="entr" presetSubtype="8" fill="hold" nodeType="afterEffect">
                                  <p:stCondLst>
                                    <p:cond delay="0"/>
                                  </p:stCondLst>
                                  <p:childTnLst>
                                    <p:set>
                                      <p:cBhvr>
                                        <p:cTn id="1154" dur="1" fill="hold">
                                          <p:stCondLst>
                                            <p:cond delay="0"/>
                                          </p:stCondLst>
                                        </p:cTn>
                                        <p:tgtEl>
                                          <p:spTgt spid="20312"/>
                                        </p:tgtEl>
                                        <p:attrNameLst>
                                          <p:attrName>style.visibility</p:attrName>
                                        </p:attrNameLst>
                                      </p:cBhvr>
                                      <p:to>
                                        <p:strVal val="visible"/>
                                      </p:to>
                                    </p:set>
                                    <p:animEffect transition="in" filter="wipe(left)">
                                      <p:cBhvr>
                                        <p:cTn id="1155" dur="20"/>
                                        <p:tgtEl>
                                          <p:spTgt spid="20312"/>
                                        </p:tgtEl>
                                      </p:cBhvr>
                                    </p:animEffect>
                                  </p:childTnLst>
                                </p:cTn>
                              </p:par>
                            </p:childTnLst>
                          </p:cTn>
                        </p:par>
                        <p:par>
                          <p:cTn id="1156" fill="hold">
                            <p:stCondLst>
                              <p:cond delay="144000"/>
                            </p:stCondLst>
                            <p:childTnLst>
                              <p:par>
                                <p:cTn id="1157" presetID="22" presetClass="entr" presetSubtype="8" fill="hold" nodeType="afterEffect">
                                  <p:stCondLst>
                                    <p:cond delay="0"/>
                                  </p:stCondLst>
                                  <p:childTnLst>
                                    <p:set>
                                      <p:cBhvr>
                                        <p:cTn id="1158" dur="1" fill="hold">
                                          <p:stCondLst>
                                            <p:cond delay="0"/>
                                          </p:stCondLst>
                                        </p:cTn>
                                        <p:tgtEl>
                                          <p:spTgt spid="20313"/>
                                        </p:tgtEl>
                                        <p:attrNameLst>
                                          <p:attrName>style.visibility</p:attrName>
                                        </p:attrNameLst>
                                      </p:cBhvr>
                                      <p:to>
                                        <p:strVal val="visible"/>
                                      </p:to>
                                    </p:set>
                                    <p:animEffect transition="in" filter="wipe(left)">
                                      <p:cBhvr>
                                        <p:cTn id="1159" dur="20"/>
                                        <p:tgtEl>
                                          <p:spTgt spid="20313"/>
                                        </p:tgtEl>
                                      </p:cBhvr>
                                    </p:animEffect>
                                  </p:childTnLst>
                                </p:cTn>
                              </p:par>
                            </p:childTnLst>
                          </p:cTn>
                        </p:par>
                        <p:par>
                          <p:cTn id="1160" fill="hold">
                            <p:stCondLst>
                              <p:cond delay="144500"/>
                            </p:stCondLst>
                            <p:childTnLst>
                              <p:par>
                                <p:cTn id="1161" presetID="22" presetClass="entr" presetSubtype="8" fill="hold" nodeType="afterEffect">
                                  <p:stCondLst>
                                    <p:cond delay="0"/>
                                  </p:stCondLst>
                                  <p:childTnLst>
                                    <p:set>
                                      <p:cBhvr>
                                        <p:cTn id="1162" dur="1" fill="hold">
                                          <p:stCondLst>
                                            <p:cond delay="0"/>
                                          </p:stCondLst>
                                        </p:cTn>
                                        <p:tgtEl>
                                          <p:spTgt spid="20345"/>
                                        </p:tgtEl>
                                        <p:attrNameLst>
                                          <p:attrName>style.visibility</p:attrName>
                                        </p:attrNameLst>
                                      </p:cBhvr>
                                      <p:to>
                                        <p:strVal val="visible"/>
                                      </p:to>
                                    </p:set>
                                    <p:animEffect transition="in" filter="wipe(left)">
                                      <p:cBhvr>
                                        <p:cTn id="1163" dur="20"/>
                                        <p:tgtEl>
                                          <p:spTgt spid="20345"/>
                                        </p:tgtEl>
                                      </p:cBhvr>
                                    </p:animEffect>
                                  </p:childTnLst>
                                </p:cTn>
                              </p:par>
                            </p:childTnLst>
                          </p:cTn>
                        </p:par>
                        <p:par>
                          <p:cTn id="1164" fill="hold">
                            <p:stCondLst>
                              <p:cond delay="145000"/>
                            </p:stCondLst>
                            <p:childTnLst>
                              <p:par>
                                <p:cTn id="1165" presetID="22" presetClass="entr" presetSubtype="8" fill="hold" nodeType="afterEffect">
                                  <p:stCondLst>
                                    <p:cond delay="0"/>
                                  </p:stCondLst>
                                  <p:childTnLst>
                                    <p:set>
                                      <p:cBhvr>
                                        <p:cTn id="1166" dur="1" fill="hold">
                                          <p:stCondLst>
                                            <p:cond delay="0"/>
                                          </p:stCondLst>
                                        </p:cTn>
                                        <p:tgtEl>
                                          <p:spTgt spid="20346"/>
                                        </p:tgtEl>
                                        <p:attrNameLst>
                                          <p:attrName>style.visibility</p:attrName>
                                        </p:attrNameLst>
                                      </p:cBhvr>
                                      <p:to>
                                        <p:strVal val="visible"/>
                                      </p:to>
                                    </p:set>
                                    <p:animEffect transition="in" filter="wipe(left)">
                                      <p:cBhvr>
                                        <p:cTn id="1167" dur="20"/>
                                        <p:tgtEl>
                                          <p:spTgt spid="20346"/>
                                        </p:tgtEl>
                                      </p:cBhvr>
                                    </p:animEffect>
                                  </p:childTnLst>
                                </p:cTn>
                              </p:par>
                            </p:childTnLst>
                          </p:cTn>
                        </p:par>
                        <p:par>
                          <p:cTn id="1168" fill="hold">
                            <p:stCondLst>
                              <p:cond delay="145500"/>
                            </p:stCondLst>
                            <p:childTnLst>
                              <p:par>
                                <p:cTn id="1169" presetID="22" presetClass="entr" presetSubtype="8" fill="hold" nodeType="afterEffect">
                                  <p:stCondLst>
                                    <p:cond delay="0"/>
                                  </p:stCondLst>
                                  <p:childTnLst>
                                    <p:set>
                                      <p:cBhvr>
                                        <p:cTn id="1170" dur="1" fill="hold">
                                          <p:stCondLst>
                                            <p:cond delay="0"/>
                                          </p:stCondLst>
                                        </p:cTn>
                                        <p:tgtEl>
                                          <p:spTgt spid="20347"/>
                                        </p:tgtEl>
                                        <p:attrNameLst>
                                          <p:attrName>style.visibility</p:attrName>
                                        </p:attrNameLst>
                                      </p:cBhvr>
                                      <p:to>
                                        <p:strVal val="visible"/>
                                      </p:to>
                                    </p:set>
                                    <p:animEffect transition="in" filter="wipe(left)">
                                      <p:cBhvr>
                                        <p:cTn id="1171" dur="20"/>
                                        <p:tgtEl>
                                          <p:spTgt spid="20347"/>
                                        </p:tgtEl>
                                      </p:cBhvr>
                                    </p:animEffect>
                                  </p:childTnLst>
                                </p:cTn>
                              </p:par>
                            </p:childTnLst>
                          </p:cTn>
                        </p:par>
                        <p:par>
                          <p:cTn id="1172" fill="hold">
                            <p:stCondLst>
                              <p:cond delay="146000"/>
                            </p:stCondLst>
                            <p:childTnLst>
                              <p:par>
                                <p:cTn id="1173" presetID="22" presetClass="entr" presetSubtype="8" fill="hold" nodeType="afterEffect">
                                  <p:stCondLst>
                                    <p:cond delay="0"/>
                                  </p:stCondLst>
                                  <p:childTnLst>
                                    <p:set>
                                      <p:cBhvr>
                                        <p:cTn id="1174" dur="1" fill="hold">
                                          <p:stCondLst>
                                            <p:cond delay="0"/>
                                          </p:stCondLst>
                                        </p:cTn>
                                        <p:tgtEl>
                                          <p:spTgt spid="20348"/>
                                        </p:tgtEl>
                                        <p:attrNameLst>
                                          <p:attrName>style.visibility</p:attrName>
                                        </p:attrNameLst>
                                      </p:cBhvr>
                                      <p:to>
                                        <p:strVal val="visible"/>
                                      </p:to>
                                    </p:set>
                                    <p:animEffect transition="in" filter="wipe(left)">
                                      <p:cBhvr>
                                        <p:cTn id="1175" dur="20"/>
                                        <p:tgtEl>
                                          <p:spTgt spid="20348"/>
                                        </p:tgtEl>
                                      </p:cBhvr>
                                    </p:animEffect>
                                  </p:childTnLst>
                                </p:cTn>
                              </p:par>
                            </p:childTnLst>
                          </p:cTn>
                        </p:par>
                        <p:par>
                          <p:cTn id="1176" fill="hold">
                            <p:stCondLst>
                              <p:cond delay="146500"/>
                            </p:stCondLst>
                            <p:childTnLst>
                              <p:par>
                                <p:cTn id="1177" presetID="22" presetClass="entr" presetSubtype="8" fill="hold" nodeType="afterEffect">
                                  <p:stCondLst>
                                    <p:cond delay="0"/>
                                  </p:stCondLst>
                                  <p:childTnLst>
                                    <p:set>
                                      <p:cBhvr>
                                        <p:cTn id="1178" dur="1" fill="hold">
                                          <p:stCondLst>
                                            <p:cond delay="0"/>
                                          </p:stCondLst>
                                        </p:cTn>
                                        <p:tgtEl>
                                          <p:spTgt spid="20349"/>
                                        </p:tgtEl>
                                        <p:attrNameLst>
                                          <p:attrName>style.visibility</p:attrName>
                                        </p:attrNameLst>
                                      </p:cBhvr>
                                      <p:to>
                                        <p:strVal val="visible"/>
                                      </p:to>
                                    </p:set>
                                    <p:animEffect transition="in" filter="wipe(left)">
                                      <p:cBhvr>
                                        <p:cTn id="1179" dur="20"/>
                                        <p:tgtEl>
                                          <p:spTgt spid="20349"/>
                                        </p:tgtEl>
                                      </p:cBhvr>
                                    </p:animEffect>
                                  </p:childTnLst>
                                </p:cTn>
                              </p:par>
                            </p:childTnLst>
                          </p:cTn>
                        </p:par>
                        <p:par>
                          <p:cTn id="1180" fill="hold">
                            <p:stCondLst>
                              <p:cond delay="147000"/>
                            </p:stCondLst>
                            <p:childTnLst>
                              <p:par>
                                <p:cTn id="1181" presetID="22" presetClass="entr" presetSubtype="8" fill="hold" nodeType="afterEffect">
                                  <p:stCondLst>
                                    <p:cond delay="0"/>
                                  </p:stCondLst>
                                  <p:childTnLst>
                                    <p:set>
                                      <p:cBhvr>
                                        <p:cTn id="1182" dur="1" fill="hold">
                                          <p:stCondLst>
                                            <p:cond delay="0"/>
                                          </p:stCondLst>
                                        </p:cTn>
                                        <p:tgtEl>
                                          <p:spTgt spid="20350"/>
                                        </p:tgtEl>
                                        <p:attrNameLst>
                                          <p:attrName>style.visibility</p:attrName>
                                        </p:attrNameLst>
                                      </p:cBhvr>
                                      <p:to>
                                        <p:strVal val="visible"/>
                                      </p:to>
                                    </p:set>
                                    <p:animEffect transition="in" filter="wipe(left)">
                                      <p:cBhvr>
                                        <p:cTn id="1183" dur="20"/>
                                        <p:tgtEl>
                                          <p:spTgt spid="20350"/>
                                        </p:tgtEl>
                                      </p:cBhvr>
                                    </p:animEffect>
                                  </p:childTnLst>
                                </p:cTn>
                              </p:par>
                            </p:childTnLst>
                          </p:cTn>
                        </p:par>
                        <p:par>
                          <p:cTn id="1184" fill="hold">
                            <p:stCondLst>
                              <p:cond delay="147500"/>
                            </p:stCondLst>
                            <p:childTnLst>
                              <p:par>
                                <p:cTn id="1185" presetID="22" presetClass="entr" presetSubtype="8" fill="hold" nodeType="afterEffect">
                                  <p:stCondLst>
                                    <p:cond delay="0"/>
                                  </p:stCondLst>
                                  <p:childTnLst>
                                    <p:set>
                                      <p:cBhvr>
                                        <p:cTn id="1186" dur="1" fill="hold">
                                          <p:stCondLst>
                                            <p:cond delay="0"/>
                                          </p:stCondLst>
                                        </p:cTn>
                                        <p:tgtEl>
                                          <p:spTgt spid="20351"/>
                                        </p:tgtEl>
                                        <p:attrNameLst>
                                          <p:attrName>style.visibility</p:attrName>
                                        </p:attrNameLst>
                                      </p:cBhvr>
                                      <p:to>
                                        <p:strVal val="visible"/>
                                      </p:to>
                                    </p:set>
                                    <p:animEffect transition="in" filter="wipe(left)">
                                      <p:cBhvr>
                                        <p:cTn id="1187" dur="20"/>
                                        <p:tgtEl>
                                          <p:spTgt spid="20351"/>
                                        </p:tgtEl>
                                      </p:cBhvr>
                                    </p:animEffect>
                                  </p:childTnLst>
                                </p:cTn>
                              </p:par>
                            </p:childTnLst>
                          </p:cTn>
                        </p:par>
                        <p:par>
                          <p:cTn id="1188" fill="hold">
                            <p:stCondLst>
                              <p:cond delay="148000"/>
                            </p:stCondLst>
                            <p:childTnLst>
                              <p:par>
                                <p:cTn id="1189" presetID="22" presetClass="entr" presetSubtype="8" fill="hold" nodeType="afterEffect">
                                  <p:stCondLst>
                                    <p:cond delay="0"/>
                                  </p:stCondLst>
                                  <p:childTnLst>
                                    <p:set>
                                      <p:cBhvr>
                                        <p:cTn id="1190" dur="1" fill="hold">
                                          <p:stCondLst>
                                            <p:cond delay="0"/>
                                          </p:stCondLst>
                                        </p:cTn>
                                        <p:tgtEl>
                                          <p:spTgt spid="20352"/>
                                        </p:tgtEl>
                                        <p:attrNameLst>
                                          <p:attrName>style.visibility</p:attrName>
                                        </p:attrNameLst>
                                      </p:cBhvr>
                                      <p:to>
                                        <p:strVal val="visible"/>
                                      </p:to>
                                    </p:set>
                                    <p:animEffect transition="in" filter="wipe(left)">
                                      <p:cBhvr>
                                        <p:cTn id="1191" dur="20"/>
                                        <p:tgtEl>
                                          <p:spTgt spid="20352"/>
                                        </p:tgtEl>
                                      </p:cBhvr>
                                    </p:animEffect>
                                  </p:childTnLst>
                                </p:cTn>
                              </p:par>
                            </p:childTnLst>
                          </p:cTn>
                        </p:par>
                        <p:par>
                          <p:cTn id="1192" fill="hold">
                            <p:stCondLst>
                              <p:cond delay="148500"/>
                            </p:stCondLst>
                            <p:childTnLst>
                              <p:par>
                                <p:cTn id="1193" presetID="22" presetClass="entr" presetSubtype="8" fill="hold" nodeType="afterEffect">
                                  <p:stCondLst>
                                    <p:cond delay="0"/>
                                  </p:stCondLst>
                                  <p:childTnLst>
                                    <p:set>
                                      <p:cBhvr>
                                        <p:cTn id="1194" dur="1" fill="hold">
                                          <p:stCondLst>
                                            <p:cond delay="0"/>
                                          </p:stCondLst>
                                        </p:cTn>
                                        <p:tgtEl>
                                          <p:spTgt spid="20353"/>
                                        </p:tgtEl>
                                        <p:attrNameLst>
                                          <p:attrName>style.visibility</p:attrName>
                                        </p:attrNameLst>
                                      </p:cBhvr>
                                      <p:to>
                                        <p:strVal val="visible"/>
                                      </p:to>
                                    </p:set>
                                    <p:animEffect transition="in" filter="wipe(left)">
                                      <p:cBhvr>
                                        <p:cTn id="1195" dur="20"/>
                                        <p:tgtEl>
                                          <p:spTgt spid="20353"/>
                                        </p:tgtEl>
                                      </p:cBhvr>
                                    </p:animEffect>
                                  </p:childTnLst>
                                </p:cTn>
                              </p:par>
                            </p:childTnLst>
                          </p:cTn>
                        </p:par>
                        <p:par>
                          <p:cTn id="1196" fill="hold">
                            <p:stCondLst>
                              <p:cond delay="149000"/>
                            </p:stCondLst>
                            <p:childTnLst>
                              <p:par>
                                <p:cTn id="1197" presetID="22" presetClass="entr" presetSubtype="8" fill="hold" nodeType="afterEffect">
                                  <p:stCondLst>
                                    <p:cond delay="0"/>
                                  </p:stCondLst>
                                  <p:childTnLst>
                                    <p:set>
                                      <p:cBhvr>
                                        <p:cTn id="1198" dur="1" fill="hold">
                                          <p:stCondLst>
                                            <p:cond delay="0"/>
                                          </p:stCondLst>
                                        </p:cTn>
                                        <p:tgtEl>
                                          <p:spTgt spid="20354"/>
                                        </p:tgtEl>
                                        <p:attrNameLst>
                                          <p:attrName>style.visibility</p:attrName>
                                        </p:attrNameLst>
                                      </p:cBhvr>
                                      <p:to>
                                        <p:strVal val="visible"/>
                                      </p:to>
                                    </p:set>
                                    <p:animEffect transition="in" filter="wipe(left)">
                                      <p:cBhvr>
                                        <p:cTn id="1199" dur="20"/>
                                        <p:tgtEl>
                                          <p:spTgt spid="20354"/>
                                        </p:tgtEl>
                                      </p:cBhvr>
                                    </p:animEffect>
                                  </p:childTnLst>
                                </p:cTn>
                              </p:par>
                            </p:childTnLst>
                          </p:cTn>
                        </p:par>
                        <p:par>
                          <p:cTn id="1200" fill="hold">
                            <p:stCondLst>
                              <p:cond delay="149500"/>
                            </p:stCondLst>
                            <p:childTnLst>
                              <p:par>
                                <p:cTn id="1201" presetID="22" presetClass="entr" presetSubtype="8" fill="hold" nodeType="afterEffect">
                                  <p:stCondLst>
                                    <p:cond delay="0"/>
                                  </p:stCondLst>
                                  <p:childTnLst>
                                    <p:set>
                                      <p:cBhvr>
                                        <p:cTn id="1202" dur="1" fill="hold">
                                          <p:stCondLst>
                                            <p:cond delay="0"/>
                                          </p:stCondLst>
                                        </p:cTn>
                                        <p:tgtEl>
                                          <p:spTgt spid="20355"/>
                                        </p:tgtEl>
                                        <p:attrNameLst>
                                          <p:attrName>style.visibility</p:attrName>
                                        </p:attrNameLst>
                                      </p:cBhvr>
                                      <p:to>
                                        <p:strVal val="visible"/>
                                      </p:to>
                                    </p:set>
                                    <p:animEffect transition="in" filter="wipe(left)">
                                      <p:cBhvr>
                                        <p:cTn id="1203" dur="20"/>
                                        <p:tgtEl>
                                          <p:spTgt spid="20355"/>
                                        </p:tgtEl>
                                      </p:cBhvr>
                                    </p:animEffect>
                                  </p:childTnLst>
                                </p:cTn>
                              </p:par>
                            </p:childTnLst>
                          </p:cTn>
                        </p:par>
                        <p:par>
                          <p:cTn id="1204" fill="hold">
                            <p:stCondLst>
                              <p:cond delay="150000"/>
                            </p:stCondLst>
                            <p:childTnLst>
                              <p:par>
                                <p:cTn id="1205" presetID="22" presetClass="entr" presetSubtype="8" fill="hold" nodeType="afterEffect">
                                  <p:stCondLst>
                                    <p:cond delay="0"/>
                                  </p:stCondLst>
                                  <p:childTnLst>
                                    <p:set>
                                      <p:cBhvr>
                                        <p:cTn id="1206" dur="1" fill="hold">
                                          <p:stCondLst>
                                            <p:cond delay="0"/>
                                          </p:stCondLst>
                                        </p:cTn>
                                        <p:tgtEl>
                                          <p:spTgt spid="20356"/>
                                        </p:tgtEl>
                                        <p:attrNameLst>
                                          <p:attrName>style.visibility</p:attrName>
                                        </p:attrNameLst>
                                      </p:cBhvr>
                                      <p:to>
                                        <p:strVal val="visible"/>
                                      </p:to>
                                    </p:set>
                                    <p:animEffect transition="in" filter="wipe(left)">
                                      <p:cBhvr>
                                        <p:cTn id="1207" dur="20"/>
                                        <p:tgtEl>
                                          <p:spTgt spid="20356"/>
                                        </p:tgtEl>
                                      </p:cBhvr>
                                    </p:animEffect>
                                  </p:childTnLst>
                                </p:cTn>
                              </p:par>
                            </p:childTnLst>
                          </p:cTn>
                        </p:par>
                        <p:par>
                          <p:cTn id="1208" fill="hold">
                            <p:stCondLst>
                              <p:cond delay="150500"/>
                            </p:stCondLst>
                            <p:childTnLst>
                              <p:par>
                                <p:cTn id="1209" presetID="22" presetClass="entr" presetSubtype="8" fill="hold" nodeType="afterEffect">
                                  <p:stCondLst>
                                    <p:cond delay="0"/>
                                  </p:stCondLst>
                                  <p:childTnLst>
                                    <p:set>
                                      <p:cBhvr>
                                        <p:cTn id="1210" dur="1" fill="hold">
                                          <p:stCondLst>
                                            <p:cond delay="0"/>
                                          </p:stCondLst>
                                        </p:cTn>
                                        <p:tgtEl>
                                          <p:spTgt spid="20357"/>
                                        </p:tgtEl>
                                        <p:attrNameLst>
                                          <p:attrName>style.visibility</p:attrName>
                                        </p:attrNameLst>
                                      </p:cBhvr>
                                      <p:to>
                                        <p:strVal val="visible"/>
                                      </p:to>
                                    </p:set>
                                    <p:animEffect transition="in" filter="wipe(left)">
                                      <p:cBhvr>
                                        <p:cTn id="1211" dur="20"/>
                                        <p:tgtEl>
                                          <p:spTgt spid="20357"/>
                                        </p:tgtEl>
                                      </p:cBhvr>
                                    </p:animEffect>
                                  </p:childTnLst>
                                </p:cTn>
                              </p:par>
                            </p:childTnLst>
                          </p:cTn>
                        </p:par>
                        <p:par>
                          <p:cTn id="1212" fill="hold">
                            <p:stCondLst>
                              <p:cond delay="151000"/>
                            </p:stCondLst>
                            <p:childTnLst>
                              <p:par>
                                <p:cTn id="1213" presetID="22" presetClass="entr" presetSubtype="8" fill="hold" nodeType="afterEffect">
                                  <p:stCondLst>
                                    <p:cond delay="0"/>
                                  </p:stCondLst>
                                  <p:childTnLst>
                                    <p:set>
                                      <p:cBhvr>
                                        <p:cTn id="1214" dur="1" fill="hold">
                                          <p:stCondLst>
                                            <p:cond delay="0"/>
                                          </p:stCondLst>
                                        </p:cTn>
                                        <p:tgtEl>
                                          <p:spTgt spid="20358"/>
                                        </p:tgtEl>
                                        <p:attrNameLst>
                                          <p:attrName>style.visibility</p:attrName>
                                        </p:attrNameLst>
                                      </p:cBhvr>
                                      <p:to>
                                        <p:strVal val="visible"/>
                                      </p:to>
                                    </p:set>
                                    <p:animEffect transition="in" filter="wipe(left)">
                                      <p:cBhvr>
                                        <p:cTn id="1215" dur="20"/>
                                        <p:tgtEl>
                                          <p:spTgt spid="20358"/>
                                        </p:tgtEl>
                                      </p:cBhvr>
                                    </p:animEffect>
                                  </p:childTnLst>
                                </p:cTn>
                              </p:par>
                            </p:childTnLst>
                          </p:cTn>
                        </p:par>
                        <p:par>
                          <p:cTn id="1216" fill="hold">
                            <p:stCondLst>
                              <p:cond delay="151500"/>
                            </p:stCondLst>
                            <p:childTnLst>
                              <p:par>
                                <p:cTn id="1217" presetID="22" presetClass="entr" presetSubtype="8" fill="hold" nodeType="afterEffect">
                                  <p:stCondLst>
                                    <p:cond delay="0"/>
                                  </p:stCondLst>
                                  <p:childTnLst>
                                    <p:set>
                                      <p:cBhvr>
                                        <p:cTn id="1218" dur="1" fill="hold">
                                          <p:stCondLst>
                                            <p:cond delay="0"/>
                                          </p:stCondLst>
                                        </p:cTn>
                                        <p:tgtEl>
                                          <p:spTgt spid="20359"/>
                                        </p:tgtEl>
                                        <p:attrNameLst>
                                          <p:attrName>style.visibility</p:attrName>
                                        </p:attrNameLst>
                                      </p:cBhvr>
                                      <p:to>
                                        <p:strVal val="visible"/>
                                      </p:to>
                                    </p:set>
                                    <p:animEffect transition="in" filter="wipe(left)">
                                      <p:cBhvr>
                                        <p:cTn id="1219" dur="20"/>
                                        <p:tgtEl>
                                          <p:spTgt spid="20359"/>
                                        </p:tgtEl>
                                      </p:cBhvr>
                                    </p:animEffect>
                                  </p:childTnLst>
                                </p:cTn>
                              </p:par>
                            </p:childTnLst>
                          </p:cTn>
                        </p:par>
                        <p:par>
                          <p:cTn id="1220" fill="hold">
                            <p:stCondLst>
                              <p:cond delay="152000"/>
                            </p:stCondLst>
                            <p:childTnLst>
                              <p:par>
                                <p:cTn id="1221" presetID="22" presetClass="entr" presetSubtype="8" fill="hold" nodeType="afterEffect">
                                  <p:stCondLst>
                                    <p:cond delay="0"/>
                                  </p:stCondLst>
                                  <p:childTnLst>
                                    <p:set>
                                      <p:cBhvr>
                                        <p:cTn id="1222" dur="1" fill="hold">
                                          <p:stCondLst>
                                            <p:cond delay="0"/>
                                          </p:stCondLst>
                                        </p:cTn>
                                        <p:tgtEl>
                                          <p:spTgt spid="20360"/>
                                        </p:tgtEl>
                                        <p:attrNameLst>
                                          <p:attrName>style.visibility</p:attrName>
                                        </p:attrNameLst>
                                      </p:cBhvr>
                                      <p:to>
                                        <p:strVal val="visible"/>
                                      </p:to>
                                    </p:set>
                                    <p:animEffect transition="in" filter="wipe(left)">
                                      <p:cBhvr>
                                        <p:cTn id="1223" dur="20"/>
                                        <p:tgtEl>
                                          <p:spTgt spid="20360"/>
                                        </p:tgtEl>
                                      </p:cBhvr>
                                    </p:animEffect>
                                  </p:childTnLst>
                                </p:cTn>
                              </p:par>
                            </p:childTnLst>
                          </p:cTn>
                        </p:par>
                        <p:par>
                          <p:cTn id="1224" fill="hold">
                            <p:stCondLst>
                              <p:cond delay="152500"/>
                            </p:stCondLst>
                            <p:childTnLst>
                              <p:par>
                                <p:cTn id="1225" presetID="22" presetClass="entr" presetSubtype="8" fill="hold" nodeType="afterEffect">
                                  <p:stCondLst>
                                    <p:cond delay="0"/>
                                  </p:stCondLst>
                                  <p:childTnLst>
                                    <p:set>
                                      <p:cBhvr>
                                        <p:cTn id="1226" dur="1" fill="hold">
                                          <p:stCondLst>
                                            <p:cond delay="0"/>
                                          </p:stCondLst>
                                        </p:cTn>
                                        <p:tgtEl>
                                          <p:spTgt spid="20361"/>
                                        </p:tgtEl>
                                        <p:attrNameLst>
                                          <p:attrName>style.visibility</p:attrName>
                                        </p:attrNameLst>
                                      </p:cBhvr>
                                      <p:to>
                                        <p:strVal val="visible"/>
                                      </p:to>
                                    </p:set>
                                    <p:animEffect transition="in" filter="wipe(left)">
                                      <p:cBhvr>
                                        <p:cTn id="1227" dur="20"/>
                                        <p:tgtEl>
                                          <p:spTgt spid="20361"/>
                                        </p:tgtEl>
                                      </p:cBhvr>
                                    </p:animEffect>
                                  </p:childTnLst>
                                </p:cTn>
                              </p:par>
                            </p:childTnLst>
                          </p:cTn>
                        </p:par>
                        <p:par>
                          <p:cTn id="1228" fill="hold">
                            <p:stCondLst>
                              <p:cond delay="153000"/>
                            </p:stCondLst>
                            <p:childTnLst>
                              <p:par>
                                <p:cTn id="1229" presetID="22" presetClass="entr" presetSubtype="8" fill="hold" nodeType="afterEffect">
                                  <p:stCondLst>
                                    <p:cond delay="0"/>
                                  </p:stCondLst>
                                  <p:childTnLst>
                                    <p:set>
                                      <p:cBhvr>
                                        <p:cTn id="1230" dur="1" fill="hold">
                                          <p:stCondLst>
                                            <p:cond delay="0"/>
                                          </p:stCondLst>
                                        </p:cTn>
                                        <p:tgtEl>
                                          <p:spTgt spid="20362"/>
                                        </p:tgtEl>
                                        <p:attrNameLst>
                                          <p:attrName>style.visibility</p:attrName>
                                        </p:attrNameLst>
                                      </p:cBhvr>
                                      <p:to>
                                        <p:strVal val="visible"/>
                                      </p:to>
                                    </p:set>
                                    <p:animEffect transition="in" filter="wipe(left)">
                                      <p:cBhvr>
                                        <p:cTn id="1231" dur="20"/>
                                        <p:tgtEl>
                                          <p:spTgt spid="20362"/>
                                        </p:tgtEl>
                                      </p:cBhvr>
                                    </p:animEffect>
                                  </p:childTnLst>
                                </p:cTn>
                              </p:par>
                            </p:childTnLst>
                          </p:cTn>
                        </p:par>
                        <p:par>
                          <p:cTn id="1232" fill="hold">
                            <p:stCondLst>
                              <p:cond delay="153500"/>
                            </p:stCondLst>
                            <p:childTnLst>
                              <p:par>
                                <p:cTn id="1233" presetID="22" presetClass="entr" presetSubtype="8" fill="hold" nodeType="afterEffect">
                                  <p:stCondLst>
                                    <p:cond delay="0"/>
                                  </p:stCondLst>
                                  <p:childTnLst>
                                    <p:set>
                                      <p:cBhvr>
                                        <p:cTn id="1234" dur="1" fill="hold">
                                          <p:stCondLst>
                                            <p:cond delay="0"/>
                                          </p:stCondLst>
                                        </p:cTn>
                                        <p:tgtEl>
                                          <p:spTgt spid="20363"/>
                                        </p:tgtEl>
                                        <p:attrNameLst>
                                          <p:attrName>style.visibility</p:attrName>
                                        </p:attrNameLst>
                                      </p:cBhvr>
                                      <p:to>
                                        <p:strVal val="visible"/>
                                      </p:to>
                                    </p:set>
                                    <p:animEffect transition="in" filter="wipe(left)">
                                      <p:cBhvr>
                                        <p:cTn id="1235" dur="20"/>
                                        <p:tgtEl>
                                          <p:spTgt spid="20363"/>
                                        </p:tgtEl>
                                      </p:cBhvr>
                                    </p:animEffect>
                                  </p:childTnLst>
                                </p:cTn>
                              </p:par>
                            </p:childTnLst>
                          </p:cTn>
                        </p:par>
                        <p:par>
                          <p:cTn id="1236" fill="hold">
                            <p:stCondLst>
                              <p:cond delay="154000"/>
                            </p:stCondLst>
                            <p:childTnLst>
                              <p:par>
                                <p:cTn id="1237" presetID="22" presetClass="entr" presetSubtype="8" fill="hold" nodeType="afterEffect">
                                  <p:stCondLst>
                                    <p:cond delay="0"/>
                                  </p:stCondLst>
                                  <p:childTnLst>
                                    <p:set>
                                      <p:cBhvr>
                                        <p:cTn id="1238" dur="1" fill="hold">
                                          <p:stCondLst>
                                            <p:cond delay="0"/>
                                          </p:stCondLst>
                                        </p:cTn>
                                        <p:tgtEl>
                                          <p:spTgt spid="20364"/>
                                        </p:tgtEl>
                                        <p:attrNameLst>
                                          <p:attrName>style.visibility</p:attrName>
                                        </p:attrNameLst>
                                      </p:cBhvr>
                                      <p:to>
                                        <p:strVal val="visible"/>
                                      </p:to>
                                    </p:set>
                                    <p:animEffect transition="in" filter="wipe(left)">
                                      <p:cBhvr>
                                        <p:cTn id="1239" dur="20"/>
                                        <p:tgtEl>
                                          <p:spTgt spid="20364"/>
                                        </p:tgtEl>
                                      </p:cBhvr>
                                    </p:animEffect>
                                  </p:childTnLst>
                                </p:cTn>
                              </p:par>
                            </p:childTnLst>
                          </p:cTn>
                        </p:par>
                        <p:par>
                          <p:cTn id="1240" fill="hold">
                            <p:stCondLst>
                              <p:cond delay="154500"/>
                            </p:stCondLst>
                            <p:childTnLst>
                              <p:par>
                                <p:cTn id="1241" presetID="22" presetClass="entr" presetSubtype="8" fill="hold" nodeType="afterEffect">
                                  <p:stCondLst>
                                    <p:cond delay="0"/>
                                  </p:stCondLst>
                                  <p:childTnLst>
                                    <p:set>
                                      <p:cBhvr>
                                        <p:cTn id="1242" dur="1" fill="hold">
                                          <p:stCondLst>
                                            <p:cond delay="0"/>
                                          </p:stCondLst>
                                        </p:cTn>
                                        <p:tgtEl>
                                          <p:spTgt spid="20365"/>
                                        </p:tgtEl>
                                        <p:attrNameLst>
                                          <p:attrName>style.visibility</p:attrName>
                                        </p:attrNameLst>
                                      </p:cBhvr>
                                      <p:to>
                                        <p:strVal val="visible"/>
                                      </p:to>
                                    </p:set>
                                    <p:animEffect transition="in" filter="wipe(left)">
                                      <p:cBhvr>
                                        <p:cTn id="1243" dur="20"/>
                                        <p:tgtEl>
                                          <p:spTgt spid="20365"/>
                                        </p:tgtEl>
                                      </p:cBhvr>
                                    </p:animEffect>
                                  </p:childTnLst>
                                </p:cTn>
                              </p:par>
                            </p:childTnLst>
                          </p:cTn>
                        </p:par>
                        <p:par>
                          <p:cTn id="1244" fill="hold">
                            <p:stCondLst>
                              <p:cond delay="155000"/>
                            </p:stCondLst>
                            <p:childTnLst>
                              <p:par>
                                <p:cTn id="1245" presetID="22" presetClass="entr" presetSubtype="8" fill="hold" nodeType="afterEffect">
                                  <p:stCondLst>
                                    <p:cond delay="0"/>
                                  </p:stCondLst>
                                  <p:childTnLst>
                                    <p:set>
                                      <p:cBhvr>
                                        <p:cTn id="1246" dur="1" fill="hold">
                                          <p:stCondLst>
                                            <p:cond delay="0"/>
                                          </p:stCondLst>
                                        </p:cTn>
                                        <p:tgtEl>
                                          <p:spTgt spid="20366"/>
                                        </p:tgtEl>
                                        <p:attrNameLst>
                                          <p:attrName>style.visibility</p:attrName>
                                        </p:attrNameLst>
                                      </p:cBhvr>
                                      <p:to>
                                        <p:strVal val="visible"/>
                                      </p:to>
                                    </p:set>
                                    <p:animEffect transition="in" filter="wipe(left)">
                                      <p:cBhvr>
                                        <p:cTn id="1247" dur="20"/>
                                        <p:tgtEl>
                                          <p:spTgt spid="20366"/>
                                        </p:tgtEl>
                                      </p:cBhvr>
                                    </p:animEffect>
                                  </p:childTnLst>
                                </p:cTn>
                              </p:par>
                            </p:childTnLst>
                          </p:cTn>
                        </p:par>
                        <p:par>
                          <p:cTn id="1248" fill="hold">
                            <p:stCondLst>
                              <p:cond delay="155500"/>
                            </p:stCondLst>
                            <p:childTnLst>
                              <p:par>
                                <p:cTn id="1249" presetID="22" presetClass="entr" presetSubtype="8" fill="hold" nodeType="afterEffect">
                                  <p:stCondLst>
                                    <p:cond delay="0"/>
                                  </p:stCondLst>
                                  <p:childTnLst>
                                    <p:set>
                                      <p:cBhvr>
                                        <p:cTn id="1250" dur="1" fill="hold">
                                          <p:stCondLst>
                                            <p:cond delay="0"/>
                                          </p:stCondLst>
                                        </p:cTn>
                                        <p:tgtEl>
                                          <p:spTgt spid="20367"/>
                                        </p:tgtEl>
                                        <p:attrNameLst>
                                          <p:attrName>style.visibility</p:attrName>
                                        </p:attrNameLst>
                                      </p:cBhvr>
                                      <p:to>
                                        <p:strVal val="visible"/>
                                      </p:to>
                                    </p:set>
                                    <p:animEffect transition="in" filter="wipe(left)">
                                      <p:cBhvr>
                                        <p:cTn id="1251" dur="20"/>
                                        <p:tgtEl>
                                          <p:spTgt spid="20367"/>
                                        </p:tgtEl>
                                      </p:cBhvr>
                                    </p:animEffect>
                                  </p:childTnLst>
                                </p:cTn>
                              </p:par>
                            </p:childTnLst>
                          </p:cTn>
                        </p:par>
                        <p:par>
                          <p:cTn id="1252" fill="hold">
                            <p:stCondLst>
                              <p:cond delay="156000"/>
                            </p:stCondLst>
                            <p:childTnLst>
                              <p:par>
                                <p:cTn id="1253" presetID="22" presetClass="entr" presetSubtype="8" fill="hold" nodeType="afterEffect">
                                  <p:stCondLst>
                                    <p:cond delay="0"/>
                                  </p:stCondLst>
                                  <p:childTnLst>
                                    <p:set>
                                      <p:cBhvr>
                                        <p:cTn id="1254" dur="1" fill="hold">
                                          <p:stCondLst>
                                            <p:cond delay="0"/>
                                          </p:stCondLst>
                                        </p:cTn>
                                        <p:tgtEl>
                                          <p:spTgt spid="20368"/>
                                        </p:tgtEl>
                                        <p:attrNameLst>
                                          <p:attrName>style.visibility</p:attrName>
                                        </p:attrNameLst>
                                      </p:cBhvr>
                                      <p:to>
                                        <p:strVal val="visible"/>
                                      </p:to>
                                    </p:set>
                                    <p:animEffect transition="in" filter="wipe(left)">
                                      <p:cBhvr>
                                        <p:cTn id="1255" dur="20"/>
                                        <p:tgtEl>
                                          <p:spTgt spid="20368"/>
                                        </p:tgtEl>
                                      </p:cBhvr>
                                    </p:animEffect>
                                  </p:childTnLst>
                                </p:cTn>
                              </p:par>
                            </p:childTnLst>
                          </p:cTn>
                        </p:par>
                        <p:par>
                          <p:cTn id="1256" fill="hold">
                            <p:stCondLst>
                              <p:cond delay="156500"/>
                            </p:stCondLst>
                            <p:childTnLst>
                              <p:par>
                                <p:cTn id="1257" presetID="22" presetClass="entr" presetSubtype="8" fill="hold" nodeType="afterEffect">
                                  <p:stCondLst>
                                    <p:cond delay="0"/>
                                  </p:stCondLst>
                                  <p:childTnLst>
                                    <p:set>
                                      <p:cBhvr>
                                        <p:cTn id="1258" dur="1" fill="hold">
                                          <p:stCondLst>
                                            <p:cond delay="0"/>
                                          </p:stCondLst>
                                        </p:cTn>
                                        <p:tgtEl>
                                          <p:spTgt spid="20369"/>
                                        </p:tgtEl>
                                        <p:attrNameLst>
                                          <p:attrName>style.visibility</p:attrName>
                                        </p:attrNameLst>
                                      </p:cBhvr>
                                      <p:to>
                                        <p:strVal val="visible"/>
                                      </p:to>
                                    </p:set>
                                    <p:animEffect transition="in" filter="wipe(left)">
                                      <p:cBhvr>
                                        <p:cTn id="1259" dur="20"/>
                                        <p:tgtEl>
                                          <p:spTgt spid="20369"/>
                                        </p:tgtEl>
                                      </p:cBhvr>
                                    </p:animEffect>
                                  </p:childTnLst>
                                </p:cTn>
                              </p:par>
                            </p:childTnLst>
                          </p:cTn>
                        </p:par>
                        <p:par>
                          <p:cTn id="1260" fill="hold">
                            <p:stCondLst>
                              <p:cond delay="157000"/>
                            </p:stCondLst>
                            <p:childTnLst>
                              <p:par>
                                <p:cTn id="1261" presetID="22" presetClass="entr" presetSubtype="8" fill="hold" nodeType="afterEffect">
                                  <p:stCondLst>
                                    <p:cond delay="0"/>
                                  </p:stCondLst>
                                  <p:childTnLst>
                                    <p:set>
                                      <p:cBhvr>
                                        <p:cTn id="1262" dur="1" fill="hold">
                                          <p:stCondLst>
                                            <p:cond delay="0"/>
                                          </p:stCondLst>
                                        </p:cTn>
                                        <p:tgtEl>
                                          <p:spTgt spid="20370"/>
                                        </p:tgtEl>
                                        <p:attrNameLst>
                                          <p:attrName>style.visibility</p:attrName>
                                        </p:attrNameLst>
                                      </p:cBhvr>
                                      <p:to>
                                        <p:strVal val="visible"/>
                                      </p:to>
                                    </p:set>
                                    <p:animEffect transition="in" filter="wipe(left)">
                                      <p:cBhvr>
                                        <p:cTn id="1263" dur="20"/>
                                        <p:tgtEl>
                                          <p:spTgt spid="20370"/>
                                        </p:tgtEl>
                                      </p:cBhvr>
                                    </p:animEffect>
                                  </p:childTnLst>
                                </p:cTn>
                              </p:par>
                            </p:childTnLst>
                          </p:cTn>
                        </p:par>
                        <p:par>
                          <p:cTn id="1264" fill="hold">
                            <p:stCondLst>
                              <p:cond delay="157500"/>
                            </p:stCondLst>
                            <p:childTnLst>
                              <p:par>
                                <p:cTn id="1265" presetID="22" presetClass="entr" presetSubtype="8" fill="hold" nodeType="afterEffect">
                                  <p:stCondLst>
                                    <p:cond delay="0"/>
                                  </p:stCondLst>
                                  <p:childTnLst>
                                    <p:set>
                                      <p:cBhvr>
                                        <p:cTn id="1266" dur="1" fill="hold">
                                          <p:stCondLst>
                                            <p:cond delay="0"/>
                                          </p:stCondLst>
                                        </p:cTn>
                                        <p:tgtEl>
                                          <p:spTgt spid="20371"/>
                                        </p:tgtEl>
                                        <p:attrNameLst>
                                          <p:attrName>style.visibility</p:attrName>
                                        </p:attrNameLst>
                                      </p:cBhvr>
                                      <p:to>
                                        <p:strVal val="visible"/>
                                      </p:to>
                                    </p:set>
                                    <p:animEffect transition="in" filter="wipe(left)">
                                      <p:cBhvr>
                                        <p:cTn id="1267" dur="20"/>
                                        <p:tgtEl>
                                          <p:spTgt spid="20371"/>
                                        </p:tgtEl>
                                      </p:cBhvr>
                                    </p:animEffect>
                                  </p:childTnLst>
                                </p:cTn>
                              </p:par>
                            </p:childTnLst>
                          </p:cTn>
                        </p:par>
                        <p:par>
                          <p:cTn id="1268" fill="hold">
                            <p:stCondLst>
                              <p:cond delay="158000"/>
                            </p:stCondLst>
                            <p:childTnLst>
                              <p:par>
                                <p:cTn id="1269" presetID="22" presetClass="entr" presetSubtype="8" fill="hold" nodeType="afterEffect">
                                  <p:stCondLst>
                                    <p:cond delay="0"/>
                                  </p:stCondLst>
                                  <p:childTnLst>
                                    <p:set>
                                      <p:cBhvr>
                                        <p:cTn id="1270" dur="1" fill="hold">
                                          <p:stCondLst>
                                            <p:cond delay="0"/>
                                          </p:stCondLst>
                                        </p:cTn>
                                        <p:tgtEl>
                                          <p:spTgt spid="20372"/>
                                        </p:tgtEl>
                                        <p:attrNameLst>
                                          <p:attrName>style.visibility</p:attrName>
                                        </p:attrNameLst>
                                      </p:cBhvr>
                                      <p:to>
                                        <p:strVal val="visible"/>
                                      </p:to>
                                    </p:set>
                                    <p:animEffect transition="in" filter="wipe(left)">
                                      <p:cBhvr>
                                        <p:cTn id="1271" dur="20"/>
                                        <p:tgtEl>
                                          <p:spTgt spid="20372"/>
                                        </p:tgtEl>
                                      </p:cBhvr>
                                    </p:animEffect>
                                  </p:childTnLst>
                                </p:cTn>
                              </p:par>
                            </p:childTnLst>
                          </p:cTn>
                        </p:par>
                        <p:par>
                          <p:cTn id="1272" fill="hold">
                            <p:stCondLst>
                              <p:cond delay="158500"/>
                            </p:stCondLst>
                            <p:childTnLst>
                              <p:par>
                                <p:cTn id="1273" presetID="22" presetClass="entr" presetSubtype="8" fill="hold" nodeType="afterEffect">
                                  <p:stCondLst>
                                    <p:cond delay="0"/>
                                  </p:stCondLst>
                                  <p:childTnLst>
                                    <p:set>
                                      <p:cBhvr>
                                        <p:cTn id="1274" dur="1" fill="hold">
                                          <p:stCondLst>
                                            <p:cond delay="0"/>
                                          </p:stCondLst>
                                        </p:cTn>
                                        <p:tgtEl>
                                          <p:spTgt spid="20373"/>
                                        </p:tgtEl>
                                        <p:attrNameLst>
                                          <p:attrName>style.visibility</p:attrName>
                                        </p:attrNameLst>
                                      </p:cBhvr>
                                      <p:to>
                                        <p:strVal val="visible"/>
                                      </p:to>
                                    </p:set>
                                    <p:animEffect transition="in" filter="wipe(left)">
                                      <p:cBhvr>
                                        <p:cTn id="1275" dur="20"/>
                                        <p:tgtEl>
                                          <p:spTgt spid="20373"/>
                                        </p:tgtEl>
                                      </p:cBhvr>
                                    </p:animEffect>
                                  </p:childTnLst>
                                </p:cTn>
                              </p:par>
                            </p:childTnLst>
                          </p:cTn>
                        </p:par>
                        <p:par>
                          <p:cTn id="1276" fill="hold">
                            <p:stCondLst>
                              <p:cond delay="159000"/>
                            </p:stCondLst>
                            <p:childTnLst>
                              <p:par>
                                <p:cTn id="1277" presetID="22" presetClass="entr" presetSubtype="8" fill="hold" nodeType="afterEffect">
                                  <p:stCondLst>
                                    <p:cond delay="0"/>
                                  </p:stCondLst>
                                  <p:childTnLst>
                                    <p:set>
                                      <p:cBhvr>
                                        <p:cTn id="1278" dur="1" fill="hold">
                                          <p:stCondLst>
                                            <p:cond delay="0"/>
                                          </p:stCondLst>
                                        </p:cTn>
                                        <p:tgtEl>
                                          <p:spTgt spid="20374"/>
                                        </p:tgtEl>
                                        <p:attrNameLst>
                                          <p:attrName>style.visibility</p:attrName>
                                        </p:attrNameLst>
                                      </p:cBhvr>
                                      <p:to>
                                        <p:strVal val="visible"/>
                                      </p:to>
                                    </p:set>
                                    <p:animEffect transition="in" filter="wipe(left)">
                                      <p:cBhvr>
                                        <p:cTn id="1279" dur="20"/>
                                        <p:tgtEl>
                                          <p:spTgt spid="20374"/>
                                        </p:tgtEl>
                                      </p:cBhvr>
                                    </p:animEffect>
                                  </p:childTnLst>
                                </p:cTn>
                              </p:par>
                            </p:childTnLst>
                          </p:cTn>
                        </p:par>
                        <p:par>
                          <p:cTn id="1280" fill="hold">
                            <p:stCondLst>
                              <p:cond delay="159500"/>
                            </p:stCondLst>
                            <p:childTnLst>
                              <p:par>
                                <p:cTn id="1281" presetID="22" presetClass="entr" presetSubtype="8" fill="hold" nodeType="afterEffect">
                                  <p:stCondLst>
                                    <p:cond delay="0"/>
                                  </p:stCondLst>
                                  <p:childTnLst>
                                    <p:set>
                                      <p:cBhvr>
                                        <p:cTn id="1282" dur="1" fill="hold">
                                          <p:stCondLst>
                                            <p:cond delay="0"/>
                                          </p:stCondLst>
                                        </p:cTn>
                                        <p:tgtEl>
                                          <p:spTgt spid="20375"/>
                                        </p:tgtEl>
                                        <p:attrNameLst>
                                          <p:attrName>style.visibility</p:attrName>
                                        </p:attrNameLst>
                                      </p:cBhvr>
                                      <p:to>
                                        <p:strVal val="visible"/>
                                      </p:to>
                                    </p:set>
                                    <p:animEffect transition="in" filter="wipe(left)">
                                      <p:cBhvr>
                                        <p:cTn id="1283" dur="20"/>
                                        <p:tgtEl>
                                          <p:spTgt spid="20375"/>
                                        </p:tgtEl>
                                      </p:cBhvr>
                                    </p:animEffect>
                                  </p:childTnLst>
                                </p:cTn>
                              </p:par>
                            </p:childTnLst>
                          </p:cTn>
                        </p:par>
                        <p:par>
                          <p:cTn id="1284" fill="hold">
                            <p:stCondLst>
                              <p:cond delay="160000"/>
                            </p:stCondLst>
                            <p:childTnLst>
                              <p:par>
                                <p:cTn id="1285" presetID="22" presetClass="entr" presetSubtype="8" fill="hold" nodeType="afterEffect">
                                  <p:stCondLst>
                                    <p:cond delay="0"/>
                                  </p:stCondLst>
                                  <p:childTnLst>
                                    <p:set>
                                      <p:cBhvr>
                                        <p:cTn id="1286" dur="1" fill="hold">
                                          <p:stCondLst>
                                            <p:cond delay="0"/>
                                          </p:stCondLst>
                                        </p:cTn>
                                        <p:tgtEl>
                                          <p:spTgt spid="20376"/>
                                        </p:tgtEl>
                                        <p:attrNameLst>
                                          <p:attrName>style.visibility</p:attrName>
                                        </p:attrNameLst>
                                      </p:cBhvr>
                                      <p:to>
                                        <p:strVal val="visible"/>
                                      </p:to>
                                    </p:set>
                                    <p:animEffect transition="in" filter="wipe(left)">
                                      <p:cBhvr>
                                        <p:cTn id="1287" dur="20"/>
                                        <p:tgtEl>
                                          <p:spTgt spid="20376"/>
                                        </p:tgtEl>
                                      </p:cBhvr>
                                    </p:animEffect>
                                  </p:childTnLst>
                                </p:cTn>
                              </p:par>
                            </p:childTnLst>
                          </p:cTn>
                        </p:par>
                        <p:par>
                          <p:cTn id="1288" fill="hold">
                            <p:stCondLst>
                              <p:cond delay="160500"/>
                            </p:stCondLst>
                            <p:childTnLst>
                              <p:par>
                                <p:cTn id="1289" presetID="22" presetClass="entr" presetSubtype="8" fill="hold" nodeType="afterEffect">
                                  <p:stCondLst>
                                    <p:cond delay="0"/>
                                  </p:stCondLst>
                                  <p:childTnLst>
                                    <p:set>
                                      <p:cBhvr>
                                        <p:cTn id="1290" dur="1" fill="hold">
                                          <p:stCondLst>
                                            <p:cond delay="0"/>
                                          </p:stCondLst>
                                        </p:cTn>
                                        <p:tgtEl>
                                          <p:spTgt spid="20377"/>
                                        </p:tgtEl>
                                        <p:attrNameLst>
                                          <p:attrName>style.visibility</p:attrName>
                                        </p:attrNameLst>
                                      </p:cBhvr>
                                      <p:to>
                                        <p:strVal val="visible"/>
                                      </p:to>
                                    </p:set>
                                    <p:animEffect transition="in" filter="wipe(left)">
                                      <p:cBhvr>
                                        <p:cTn id="1291" dur="20"/>
                                        <p:tgtEl>
                                          <p:spTgt spid="20377"/>
                                        </p:tgtEl>
                                      </p:cBhvr>
                                    </p:animEffect>
                                  </p:childTnLst>
                                </p:cTn>
                              </p:par>
                            </p:childTnLst>
                          </p:cTn>
                        </p:par>
                        <p:par>
                          <p:cTn id="1292" fill="hold">
                            <p:stCondLst>
                              <p:cond delay="161000"/>
                            </p:stCondLst>
                            <p:childTnLst>
                              <p:par>
                                <p:cTn id="1293" presetID="22" presetClass="entr" presetSubtype="8" fill="hold" nodeType="afterEffect">
                                  <p:stCondLst>
                                    <p:cond delay="0"/>
                                  </p:stCondLst>
                                  <p:childTnLst>
                                    <p:set>
                                      <p:cBhvr>
                                        <p:cTn id="1294" dur="1" fill="hold">
                                          <p:stCondLst>
                                            <p:cond delay="0"/>
                                          </p:stCondLst>
                                        </p:cTn>
                                        <p:tgtEl>
                                          <p:spTgt spid="20378"/>
                                        </p:tgtEl>
                                        <p:attrNameLst>
                                          <p:attrName>style.visibility</p:attrName>
                                        </p:attrNameLst>
                                      </p:cBhvr>
                                      <p:to>
                                        <p:strVal val="visible"/>
                                      </p:to>
                                    </p:set>
                                    <p:animEffect transition="in" filter="wipe(left)">
                                      <p:cBhvr>
                                        <p:cTn id="1295" dur="20"/>
                                        <p:tgtEl>
                                          <p:spTgt spid="20378"/>
                                        </p:tgtEl>
                                      </p:cBhvr>
                                    </p:animEffect>
                                  </p:childTnLst>
                                </p:cTn>
                              </p:par>
                            </p:childTnLst>
                          </p:cTn>
                        </p:par>
                        <p:par>
                          <p:cTn id="1296" fill="hold">
                            <p:stCondLst>
                              <p:cond delay="161500"/>
                            </p:stCondLst>
                            <p:childTnLst>
                              <p:par>
                                <p:cTn id="1297" presetID="22" presetClass="entr" presetSubtype="8" fill="hold" nodeType="afterEffect">
                                  <p:stCondLst>
                                    <p:cond delay="0"/>
                                  </p:stCondLst>
                                  <p:childTnLst>
                                    <p:set>
                                      <p:cBhvr>
                                        <p:cTn id="1298" dur="1" fill="hold">
                                          <p:stCondLst>
                                            <p:cond delay="0"/>
                                          </p:stCondLst>
                                        </p:cTn>
                                        <p:tgtEl>
                                          <p:spTgt spid="20379"/>
                                        </p:tgtEl>
                                        <p:attrNameLst>
                                          <p:attrName>style.visibility</p:attrName>
                                        </p:attrNameLst>
                                      </p:cBhvr>
                                      <p:to>
                                        <p:strVal val="visible"/>
                                      </p:to>
                                    </p:set>
                                    <p:animEffect transition="in" filter="wipe(left)">
                                      <p:cBhvr>
                                        <p:cTn id="1299" dur="20"/>
                                        <p:tgtEl>
                                          <p:spTgt spid="20379"/>
                                        </p:tgtEl>
                                      </p:cBhvr>
                                    </p:animEffect>
                                  </p:childTnLst>
                                </p:cTn>
                              </p:par>
                            </p:childTnLst>
                          </p:cTn>
                        </p:par>
                        <p:par>
                          <p:cTn id="1300" fill="hold">
                            <p:stCondLst>
                              <p:cond delay="162000"/>
                            </p:stCondLst>
                            <p:childTnLst>
                              <p:par>
                                <p:cTn id="1301" presetID="22" presetClass="entr" presetSubtype="8" fill="hold" nodeType="afterEffect">
                                  <p:stCondLst>
                                    <p:cond delay="0"/>
                                  </p:stCondLst>
                                  <p:childTnLst>
                                    <p:set>
                                      <p:cBhvr>
                                        <p:cTn id="1302" dur="1" fill="hold">
                                          <p:stCondLst>
                                            <p:cond delay="0"/>
                                          </p:stCondLst>
                                        </p:cTn>
                                        <p:tgtEl>
                                          <p:spTgt spid="20380"/>
                                        </p:tgtEl>
                                        <p:attrNameLst>
                                          <p:attrName>style.visibility</p:attrName>
                                        </p:attrNameLst>
                                      </p:cBhvr>
                                      <p:to>
                                        <p:strVal val="visible"/>
                                      </p:to>
                                    </p:set>
                                    <p:animEffect transition="in" filter="wipe(left)">
                                      <p:cBhvr>
                                        <p:cTn id="1303" dur="20"/>
                                        <p:tgtEl>
                                          <p:spTgt spid="20380"/>
                                        </p:tgtEl>
                                      </p:cBhvr>
                                    </p:animEffect>
                                  </p:childTnLst>
                                </p:cTn>
                              </p:par>
                            </p:childTnLst>
                          </p:cTn>
                        </p:par>
                        <p:par>
                          <p:cTn id="1304" fill="hold">
                            <p:stCondLst>
                              <p:cond delay="162500"/>
                            </p:stCondLst>
                            <p:childTnLst>
                              <p:par>
                                <p:cTn id="1305" presetID="22" presetClass="entr" presetSubtype="8" fill="hold" nodeType="afterEffect">
                                  <p:stCondLst>
                                    <p:cond delay="0"/>
                                  </p:stCondLst>
                                  <p:childTnLst>
                                    <p:set>
                                      <p:cBhvr>
                                        <p:cTn id="1306" dur="1" fill="hold">
                                          <p:stCondLst>
                                            <p:cond delay="0"/>
                                          </p:stCondLst>
                                        </p:cTn>
                                        <p:tgtEl>
                                          <p:spTgt spid="20381"/>
                                        </p:tgtEl>
                                        <p:attrNameLst>
                                          <p:attrName>style.visibility</p:attrName>
                                        </p:attrNameLst>
                                      </p:cBhvr>
                                      <p:to>
                                        <p:strVal val="visible"/>
                                      </p:to>
                                    </p:set>
                                    <p:animEffect transition="in" filter="wipe(left)">
                                      <p:cBhvr>
                                        <p:cTn id="1307" dur="20"/>
                                        <p:tgtEl>
                                          <p:spTgt spid="20381"/>
                                        </p:tgtEl>
                                      </p:cBhvr>
                                    </p:animEffect>
                                  </p:childTnLst>
                                </p:cTn>
                              </p:par>
                            </p:childTnLst>
                          </p:cTn>
                        </p:par>
                        <p:par>
                          <p:cTn id="1308" fill="hold">
                            <p:stCondLst>
                              <p:cond delay="163000"/>
                            </p:stCondLst>
                            <p:childTnLst>
                              <p:par>
                                <p:cTn id="1309" presetID="22" presetClass="entr" presetSubtype="8" fill="hold" nodeType="afterEffect">
                                  <p:stCondLst>
                                    <p:cond delay="0"/>
                                  </p:stCondLst>
                                  <p:childTnLst>
                                    <p:set>
                                      <p:cBhvr>
                                        <p:cTn id="1310" dur="1" fill="hold">
                                          <p:stCondLst>
                                            <p:cond delay="0"/>
                                          </p:stCondLst>
                                        </p:cTn>
                                        <p:tgtEl>
                                          <p:spTgt spid="20382"/>
                                        </p:tgtEl>
                                        <p:attrNameLst>
                                          <p:attrName>style.visibility</p:attrName>
                                        </p:attrNameLst>
                                      </p:cBhvr>
                                      <p:to>
                                        <p:strVal val="visible"/>
                                      </p:to>
                                    </p:set>
                                    <p:animEffect transition="in" filter="wipe(left)">
                                      <p:cBhvr>
                                        <p:cTn id="1311" dur="20"/>
                                        <p:tgtEl>
                                          <p:spTgt spid="20382"/>
                                        </p:tgtEl>
                                      </p:cBhvr>
                                    </p:animEffect>
                                  </p:childTnLst>
                                </p:cTn>
                              </p:par>
                            </p:childTnLst>
                          </p:cTn>
                        </p:par>
                        <p:par>
                          <p:cTn id="1312" fill="hold">
                            <p:stCondLst>
                              <p:cond delay="163500"/>
                            </p:stCondLst>
                            <p:childTnLst>
                              <p:par>
                                <p:cTn id="1313" presetID="22" presetClass="entr" presetSubtype="8" fill="hold" nodeType="afterEffect">
                                  <p:stCondLst>
                                    <p:cond delay="0"/>
                                  </p:stCondLst>
                                  <p:childTnLst>
                                    <p:set>
                                      <p:cBhvr>
                                        <p:cTn id="1314" dur="1" fill="hold">
                                          <p:stCondLst>
                                            <p:cond delay="0"/>
                                          </p:stCondLst>
                                        </p:cTn>
                                        <p:tgtEl>
                                          <p:spTgt spid="20383"/>
                                        </p:tgtEl>
                                        <p:attrNameLst>
                                          <p:attrName>style.visibility</p:attrName>
                                        </p:attrNameLst>
                                      </p:cBhvr>
                                      <p:to>
                                        <p:strVal val="visible"/>
                                      </p:to>
                                    </p:set>
                                    <p:animEffect transition="in" filter="wipe(left)">
                                      <p:cBhvr>
                                        <p:cTn id="1315" dur="20"/>
                                        <p:tgtEl>
                                          <p:spTgt spid="20383"/>
                                        </p:tgtEl>
                                      </p:cBhvr>
                                    </p:animEffect>
                                  </p:childTnLst>
                                </p:cTn>
                              </p:par>
                            </p:childTnLst>
                          </p:cTn>
                        </p:par>
                        <p:par>
                          <p:cTn id="1316" fill="hold">
                            <p:stCondLst>
                              <p:cond delay="164000"/>
                            </p:stCondLst>
                            <p:childTnLst>
                              <p:par>
                                <p:cTn id="1317" presetID="22" presetClass="entr" presetSubtype="8" fill="hold" nodeType="afterEffect">
                                  <p:stCondLst>
                                    <p:cond delay="0"/>
                                  </p:stCondLst>
                                  <p:childTnLst>
                                    <p:set>
                                      <p:cBhvr>
                                        <p:cTn id="1318" dur="1" fill="hold">
                                          <p:stCondLst>
                                            <p:cond delay="0"/>
                                          </p:stCondLst>
                                        </p:cTn>
                                        <p:tgtEl>
                                          <p:spTgt spid="20384"/>
                                        </p:tgtEl>
                                        <p:attrNameLst>
                                          <p:attrName>style.visibility</p:attrName>
                                        </p:attrNameLst>
                                      </p:cBhvr>
                                      <p:to>
                                        <p:strVal val="visible"/>
                                      </p:to>
                                    </p:set>
                                    <p:animEffect transition="in" filter="wipe(left)">
                                      <p:cBhvr>
                                        <p:cTn id="1319" dur="20"/>
                                        <p:tgtEl>
                                          <p:spTgt spid="20384"/>
                                        </p:tgtEl>
                                      </p:cBhvr>
                                    </p:animEffect>
                                  </p:childTnLst>
                                </p:cTn>
                              </p:par>
                            </p:childTnLst>
                          </p:cTn>
                        </p:par>
                        <p:par>
                          <p:cTn id="1320" fill="hold">
                            <p:stCondLst>
                              <p:cond delay="164500"/>
                            </p:stCondLst>
                            <p:childTnLst>
                              <p:par>
                                <p:cTn id="1321" presetID="22" presetClass="entr" presetSubtype="8" fill="hold" nodeType="afterEffect">
                                  <p:stCondLst>
                                    <p:cond delay="0"/>
                                  </p:stCondLst>
                                  <p:childTnLst>
                                    <p:set>
                                      <p:cBhvr>
                                        <p:cTn id="1322" dur="1" fill="hold">
                                          <p:stCondLst>
                                            <p:cond delay="0"/>
                                          </p:stCondLst>
                                        </p:cTn>
                                        <p:tgtEl>
                                          <p:spTgt spid="20385"/>
                                        </p:tgtEl>
                                        <p:attrNameLst>
                                          <p:attrName>style.visibility</p:attrName>
                                        </p:attrNameLst>
                                      </p:cBhvr>
                                      <p:to>
                                        <p:strVal val="visible"/>
                                      </p:to>
                                    </p:set>
                                    <p:animEffect transition="in" filter="wipe(left)">
                                      <p:cBhvr>
                                        <p:cTn id="1323" dur="20"/>
                                        <p:tgtEl>
                                          <p:spTgt spid="20385"/>
                                        </p:tgtEl>
                                      </p:cBhvr>
                                    </p:animEffect>
                                  </p:childTnLst>
                                </p:cTn>
                              </p:par>
                            </p:childTnLst>
                          </p:cTn>
                        </p:par>
                        <p:par>
                          <p:cTn id="1324" fill="hold">
                            <p:stCondLst>
                              <p:cond delay="165000"/>
                            </p:stCondLst>
                            <p:childTnLst>
                              <p:par>
                                <p:cTn id="1325" presetID="22" presetClass="entr" presetSubtype="8" fill="hold" nodeType="afterEffect">
                                  <p:stCondLst>
                                    <p:cond delay="0"/>
                                  </p:stCondLst>
                                  <p:childTnLst>
                                    <p:set>
                                      <p:cBhvr>
                                        <p:cTn id="1326" dur="1" fill="hold">
                                          <p:stCondLst>
                                            <p:cond delay="0"/>
                                          </p:stCondLst>
                                        </p:cTn>
                                        <p:tgtEl>
                                          <p:spTgt spid="20386"/>
                                        </p:tgtEl>
                                        <p:attrNameLst>
                                          <p:attrName>style.visibility</p:attrName>
                                        </p:attrNameLst>
                                      </p:cBhvr>
                                      <p:to>
                                        <p:strVal val="visible"/>
                                      </p:to>
                                    </p:set>
                                    <p:animEffect transition="in" filter="wipe(left)">
                                      <p:cBhvr>
                                        <p:cTn id="1327" dur="20"/>
                                        <p:tgtEl>
                                          <p:spTgt spid="20386"/>
                                        </p:tgtEl>
                                      </p:cBhvr>
                                    </p:animEffect>
                                  </p:childTnLst>
                                </p:cTn>
                              </p:par>
                            </p:childTnLst>
                          </p:cTn>
                        </p:par>
                        <p:par>
                          <p:cTn id="1328" fill="hold">
                            <p:stCondLst>
                              <p:cond delay="165500"/>
                            </p:stCondLst>
                            <p:childTnLst>
                              <p:par>
                                <p:cTn id="1329" presetID="22" presetClass="entr" presetSubtype="8" fill="hold" nodeType="afterEffect">
                                  <p:stCondLst>
                                    <p:cond delay="0"/>
                                  </p:stCondLst>
                                  <p:childTnLst>
                                    <p:set>
                                      <p:cBhvr>
                                        <p:cTn id="1330" dur="1" fill="hold">
                                          <p:stCondLst>
                                            <p:cond delay="0"/>
                                          </p:stCondLst>
                                        </p:cTn>
                                        <p:tgtEl>
                                          <p:spTgt spid="20387"/>
                                        </p:tgtEl>
                                        <p:attrNameLst>
                                          <p:attrName>style.visibility</p:attrName>
                                        </p:attrNameLst>
                                      </p:cBhvr>
                                      <p:to>
                                        <p:strVal val="visible"/>
                                      </p:to>
                                    </p:set>
                                    <p:animEffect transition="in" filter="wipe(left)">
                                      <p:cBhvr>
                                        <p:cTn id="1331" dur="20"/>
                                        <p:tgtEl>
                                          <p:spTgt spid="20387"/>
                                        </p:tgtEl>
                                      </p:cBhvr>
                                    </p:animEffect>
                                  </p:childTnLst>
                                </p:cTn>
                              </p:par>
                            </p:childTnLst>
                          </p:cTn>
                        </p:par>
                        <p:par>
                          <p:cTn id="1332" fill="hold">
                            <p:stCondLst>
                              <p:cond delay="166000"/>
                            </p:stCondLst>
                            <p:childTnLst>
                              <p:par>
                                <p:cTn id="1333" presetID="22" presetClass="entr" presetSubtype="8" fill="hold" nodeType="afterEffect">
                                  <p:stCondLst>
                                    <p:cond delay="0"/>
                                  </p:stCondLst>
                                  <p:childTnLst>
                                    <p:set>
                                      <p:cBhvr>
                                        <p:cTn id="1334" dur="1" fill="hold">
                                          <p:stCondLst>
                                            <p:cond delay="0"/>
                                          </p:stCondLst>
                                        </p:cTn>
                                        <p:tgtEl>
                                          <p:spTgt spid="20388"/>
                                        </p:tgtEl>
                                        <p:attrNameLst>
                                          <p:attrName>style.visibility</p:attrName>
                                        </p:attrNameLst>
                                      </p:cBhvr>
                                      <p:to>
                                        <p:strVal val="visible"/>
                                      </p:to>
                                    </p:set>
                                    <p:animEffect transition="in" filter="wipe(left)">
                                      <p:cBhvr>
                                        <p:cTn id="1335" dur="20"/>
                                        <p:tgtEl>
                                          <p:spTgt spid="20388"/>
                                        </p:tgtEl>
                                      </p:cBhvr>
                                    </p:animEffect>
                                  </p:childTnLst>
                                </p:cTn>
                              </p:par>
                            </p:childTnLst>
                          </p:cTn>
                        </p:par>
                        <p:par>
                          <p:cTn id="1336" fill="hold">
                            <p:stCondLst>
                              <p:cond delay="166500"/>
                            </p:stCondLst>
                            <p:childTnLst>
                              <p:par>
                                <p:cTn id="1337" presetID="22" presetClass="entr" presetSubtype="8" fill="hold" nodeType="afterEffect">
                                  <p:stCondLst>
                                    <p:cond delay="0"/>
                                  </p:stCondLst>
                                  <p:childTnLst>
                                    <p:set>
                                      <p:cBhvr>
                                        <p:cTn id="1338" dur="1" fill="hold">
                                          <p:stCondLst>
                                            <p:cond delay="0"/>
                                          </p:stCondLst>
                                        </p:cTn>
                                        <p:tgtEl>
                                          <p:spTgt spid="20389"/>
                                        </p:tgtEl>
                                        <p:attrNameLst>
                                          <p:attrName>style.visibility</p:attrName>
                                        </p:attrNameLst>
                                      </p:cBhvr>
                                      <p:to>
                                        <p:strVal val="visible"/>
                                      </p:to>
                                    </p:set>
                                    <p:animEffect transition="in" filter="wipe(left)">
                                      <p:cBhvr>
                                        <p:cTn id="1339" dur="20"/>
                                        <p:tgtEl>
                                          <p:spTgt spid="20389"/>
                                        </p:tgtEl>
                                      </p:cBhvr>
                                    </p:animEffect>
                                  </p:childTnLst>
                                </p:cTn>
                              </p:par>
                            </p:childTnLst>
                          </p:cTn>
                        </p:par>
                        <p:par>
                          <p:cTn id="1340" fill="hold">
                            <p:stCondLst>
                              <p:cond delay="167000"/>
                            </p:stCondLst>
                            <p:childTnLst>
                              <p:par>
                                <p:cTn id="1341" presetID="22" presetClass="entr" presetSubtype="8" fill="hold" nodeType="afterEffect">
                                  <p:stCondLst>
                                    <p:cond delay="0"/>
                                  </p:stCondLst>
                                  <p:childTnLst>
                                    <p:set>
                                      <p:cBhvr>
                                        <p:cTn id="1342" dur="1" fill="hold">
                                          <p:stCondLst>
                                            <p:cond delay="0"/>
                                          </p:stCondLst>
                                        </p:cTn>
                                        <p:tgtEl>
                                          <p:spTgt spid="20390"/>
                                        </p:tgtEl>
                                        <p:attrNameLst>
                                          <p:attrName>style.visibility</p:attrName>
                                        </p:attrNameLst>
                                      </p:cBhvr>
                                      <p:to>
                                        <p:strVal val="visible"/>
                                      </p:to>
                                    </p:set>
                                    <p:animEffect transition="in" filter="wipe(left)">
                                      <p:cBhvr>
                                        <p:cTn id="1343" dur="20"/>
                                        <p:tgtEl>
                                          <p:spTgt spid="20390"/>
                                        </p:tgtEl>
                                      </p:cBhvr>
                                    </p:animEffect>
                                  </p:childTnLst>
                                </p:cTn>
                              </p:par>
                            </p:childTnLst>
                          </p:cTn>
                        </p:par>
                        <p:par>
                          <p:cTn id="1344" fill="hold">
                            <p:stCondLst>
                              <p:cond delay="167500"/>
                            </p:stCondLst>
                            <p:childTnLst>
                              <p:par>
                                <p:cTn id="1345" presetID="22" presetClass="entr" presetSubtype="8" fill="hold" nodeType="afterEffect">
                                  <p:stCondLst>
                                    <p:cond delay="0"/>
                                  </p:stCondLst>
                                  <p:childTnLst>
                                    <p:set>
                                      <p:cBhvr>
                                        <p:cTn id="1346" dur="1" fill="hold">
                                          <p:stCondLst>
                                            <p:cond delay="0"/>
                                          </p:stCondLst>
                                        </p:cTn>
                                        <p:tgtEl>
                                          <p:spTgt spid="20391"/>
                                        </p:tgtEl>
                                        <p:attrNameLst>
                                          <p:attrName>style.visibility</p:attrName>
                                        </p:attrNameLst>
                                      </p:cBhvr>
                                      <p:to>
                                        <p:strVal val="visible"/>
                                      </p:to>
                                    </p:set>
                                    <p:animEffect transition="in" filter="wipe(left)">
                                      <p:cBhvr>
                                        <p:cTn id="1347" dur="20"/>
                                        <p:tgtEl>
                                          <p:spTgt spid="20391"/>
                                        </p:tgtEl>
                                      </p:cBhvr>
                                    </p:animEffect>
                                  </p:childTnLst>
                                </p:cTn>
                              </p:par>
                            </p:childTnLst>
                          </p:cTn>
                        </p:par>
                        <p:par>
                          <p:cTn id="1348" fill="hold">
                            <p:stCondLst>
                              <p:cond delay="168000"/>
                            </p:stCondLst>
                            <p:childTnLst>
                              <p:par>
                                <p:cTn id="1349" presetID="22" presetClass="entr" presetSubtype="8" fill="hold" nodeType="afterEffect">
                                  <p:stCondLst>
                                    <p:cond delay="0"/>
                                  </p:stCondLst>
                                  <p:childTnLst>
                                    <p:set>
                                      <p:cBhvr>
                                        <p:cTn id="1350" dur="1" fill="hold">
                                          <p:stCondLst>
                                            <p:cond delay="0"/>
                                          </p:stCondLst>
                                        </p:cTn>
                                        <p:tgtEl>
                                          <p:spTgt spid="20392"/>
                                        </p:tgtEl>
                                        <p:attrNameLst>
                                          <p:attrName>style.visibility</p:attrName>
                                        </p:attrNameLst>
                                      </p:cBhvr>
                                      <p:to>
                                        <p:strVal val="visible"/>
                                      </p:to>
                                    </p:set>
                                    <p:animEffect transition="in" filter="wipe(left)">
                                      <p:cBhvr>
                                        <p:cTn id="1351" dur="20"/>
                                        <p:tgtEl>
                                          <p:spTgt spid="20392"/>
                                        </p:tgtEl>
                                      </p:cBhvr>
                                    </p:animEffect>
                                  </p:childTnLst>
                                </p:cTn>
                              </p:par>
                            </p:childTnLst>
                          </p:cTn>
                        </p:par>
                        <p:par>
                          <p:cTn id="1352" fill="hold">
                            <p:stCondLst>
                              <p:cond delay="168500"/>
                            </p:stCondLst>
                            <p:childTnLst>
                              <p:par>
                                <p:cTn id="1353" presetID="22" presetClass="entr" presetSubtype="8" fill="hold" nodeType="afterEffect">
                                  <p:stCondLst>
                                    <p:cond delay="0"/>
                                  </p:stCondLst>
                                  <p:childTnLst>
                                    <p:set>
                                      <p:cBhvr>
                                        <p:cTn id="1354" dur="1" fill="hold">
                                          <p:stCondLst>
                                            <p:cond delay="0"/>
                                          </p:stCondLst>
                                        </p:cTn>
                                        <p:tgtEl>
                                          <p:spTgt spid="20393"/>
                                        </p:tgtEl>
                                        <p:attrNameLst>
                                          <p:attrName>style.visibility</p:attrName>
                                        </p:attrNameLst>
                                      </p:cBhvr>
                                      <p:to>
                                        <p:strVal val="visible"/>
                                      </p:to>
                                    </p:set>
                                    <p:animEffect transition="in" filter="wipe(left)">
                                      <p:cBhvr>
                                        <p:cTn id="1355" dur="20"/>
                                        <p:tgtEl>
                                          <p:spTgt spid="20393"/>
                                        </p:tgtEl>
                                      </p:cBhvr>
                                    </p:animEffect>
                                  </p:childTnLst>
                                </p:cTn>
                              </p:par>
                            </p:childTnLst>
                          </p:cTn>
                        </p:par>
                        <p:par>
                          <p:cTn id="1356" fill="hold">
                            <p:stCondLst>
                              <p:cond delay="169000"/>
                            </p:stCondLst>
                            <p:childTnLst>
                              <p:par>
                                <p:cTn id="1357" presetID="22" presetClass="entr" presetSubtype="8" fill="hold" nodeType="afterEffect">
                                  <p:stCondLst>
                                    <p:cond delay="0"/>
                                  </p:stCondLst>
                                  <p:childTnLst>
                                    <p:set>
                                      <p:cBhvr>
                                        <p:cTn id="1358" dur="1" fill="hold">
                                          <p:stCondLst>
                                            <p:cond delay="0"/>
                                          </p:stCondLst>
                                        </p:cTn>
                                        <p:tgtEl>
                                          <p:spTgt spid="20394"/>
                                        </p:tgtEl>
                                        <p:attrNameLst>
                                          <p:attrName>style.visibility</p:attrName>
                                        </p:attrNameLst>
                                      </p:cBhvr>
                                      <p:to>
                                        <p:strVal val="visible"/>
                                      </p:to>
                                    </p:set>
                                    <p:animEffect transition="in" filter="wipe(left)">
                                      <p:cBhvr>
                                        <p:cTn id="1359" dur="20"/>
                                        <p:tgtEl>
                                          <p:spTgt spid="20394"/>
                                        </p:tgtEl>
                                      </p:cBhvr>
                                    </p:animEffect>
                                  </p:childTnLst>
                                </p:cTn>
                              </p:par>
                            </p:childTnLst>
                          </p:cTn>
                        </p:par>
                        <p:par>
                          <p:cTn id="1360" fill="hold">
                            <p:stCondLst>
                              <p:cond delay="169500"/>
                            </p:stCondLst>
                            <p:childTnLst>
                              <p:par>
                                <p:cTn id="1361" presetID="22" presetClass="entr" presetSubtype="8" fill="hold" nodeType="afterEffect">
                                  <p:stCondLst>
                                    <p:cond delay="0"/>
                                  </p:stCondLst>
                                  <p:childTnLst>
                                    <p:set>
                                      <p:cBhvr>
                                        <p:cTn id="1362" dur="1" fill="hold">
                                          <p:stCondLst>
                                            <p:cond delay="0"/>
                                          </p:stCondLst>
                                        </p:cTn>
                                        <p:tgtEl>
                                          <p:spTgt spid="20395"/>
                                        </p:tgtEl>
                                        <p:attrNameLst>
                                          <p:attrName>style.visibility</p:attrName>
                                        </p:attrNameLst>
                                      </p:cBhvr>
                                      <p:to>
                                        <p:strVal val="visible"/>
                                      </p:to>
                                    </p:set>
                                    <p:animEffect transition="in" filter="wipe(left)">
                                      <p:cBhvr>
                                        <p:cTn id="1363" dur="20"/>
                                        <p:tgtEl>
                                          <p:spTgt spid="20395"/>
                                        </p:tgtEl>
                                      </p:cBhvr>
                                    </p:animEffect>
                                  </p:childTnLst>
                                </p:cTn>
                              </p:par>
                            </p:childTnLst>
                          </p:cTn>
                        </p:par>
                        <p:par>
                          <p:cTn id="1364" fill="hold">
                            <p:stCondLst>
                              <p:cond delay="170000"/>
                            </p:stCondLst>
                            <p:childTnLst>
                              <p:par>
                                <p:cTn id="1365" presetID="22" presetClass="entr" presetSubtype="8" fill="hold" nodeType="afterEffect">
                                  <p:stCondLst>
                                    <p:cond delay="0"/>
                                  </p:stCondLst>
                                  <p:childTnLst>
                                    <p:set>
                                      <p:cBhvr>
                                        <p:cTn id="1366" dur="1" fill="hold">
                                          <p:stCondLst>
                                            <p:cond delay="0"/>
                                          </p:stCondLst>
                                        </p:cTn>
                                        <p:tgtEl>
                                          <p:spTgt spid="20396"/>
                                        </p:tgtEl>
                                        <p:attrNameLst>
                                          <p:attrName>style.visibility</p:attrName>
                                        </p:attrNameLst>
                                      </p:cBhvr>
                                      <p:to>
                                        <p:strVal val="visible"/>
                                      </p:to>
                                    </p:set>
                                    <p:animEffect transition="in" filter="wipe(left)">
                                      <p:cBhvr>
                                        <p:cTn id="1367" dur="20"/>
                                        <p:tgtEl>
                                          <p:spTgt spid="20396"/>
                                        </p:tgtEl>
                                      </p:cBhvr>
                                    </p:animEffect>
                                  </p:childTnLst>
                                </p:cTn>
                              </p:par>
                            </p:childTnLst>
                          </p:cTn>
                        </p:par>
                        <p:par>
                          <p:cTn id="1368" fill="hold">
                            <p:stCondLst>
                              <p:cond delay="170500"/>
                            </p:stCondLst>
                            <p:childTnLst>
                              <p:par>
                                <p:cTn id="1369" presetID="22" presetClass="entr" presetSubtype="8" fill="hold" nodeType="afterEffect">
                                  <p:stCondLst>
                                    <p:cond delay="0"/>
                                  </p:stCondLst>
                                  <p:childTnLst>
                                    <p:set>
                                      <p:cBhvr>
                                        <p:cTn id="1370" dur="1" fill="hold">
                                          <p:stCondLst>
                                            <p:cond delay="0"/>
                                          </p:stCondLst>
                                        </p:cTn>
                                        <p:tgtEl>
                                          <p:spTgt spid="20397"/>
                                        </p:tgtEl>
                                        <p:attrNameLst>
                                          <p:attrName>style.visibility</p:attrName>
                                        </p:attrNameLst>
                                      </p:cBhvr>
                                      <p:to>
                                        <p:strVal val="visible"/>
                                      </p:to>
                                    </p:set>
                                    <p:animEffect transition="in" filter="wipe(left)">
                                      <p:cBhvr>
                                        <p:cTn id="1371" dur="20"/>
                                        <p:tgtEl>
                                          <p:spTgt spid="20397"/>
                                        </p:tgtEl>
                                      </p:cBhvr>
                                    </p:animEffect>
                                  </p:childTnLst>
                                </p:cTn>
                              </p:par>
                            </p:childTnLst>
                          </p:cTn>
                        </p:par>
                        <p:par>
                          <p:cTn id="1372" fill="hold">
                            <p:stCondLst>
                              <p:cond delay="171000"/>
                            </p:stCondLst>
                            <p:childTnLst>
                              <p:par>
                                <p:cTn id="1373" presetID="22" presetClass="entr" presetSubtype="8" fill="hold" nodeType="afterEffect">
                                  <p:stCondLst>
                                    <p:cond delay="0"/>
                                  </p:stCondLst>
                                  <p:childTnLst>
                                    <p:set>
                                      <p:cBhvr>
                                        <p:cTn id="1374" dur="1" fill="hold">
                                          <p:stCondLst>
                                            <p:cond delay="0"/>
                                          </p:stCondLst>
                                        </p:cTn>
                                        <p:tgtEl>
                                          <p:spTgt spid="20398"/>
                                        </p:tgtEl>
                                        <p:attrNameLst>
                                          <p:attrName>style.visibility</p:attrName>
                                        </p:attrNameLst>
                                      </p:cBhvr>
                                      <p:to>
                                        <p:strVal val="visible"/>
                                      </p:to>
                                    </p:set>
                                    <p:animEffect transition="in" filter="wipe(left)">
                                      <p:cBhvr>
                                        <p:cTn id="1375" dur="20"/>
                                        <p:tgtEl>
                                          <p:spTgt spid="20398"/>
                                        </p:tgtEl>
                                      </p:cBhvr>
                                    </p:animEffect>
                                  </p:childTnLst>
                                </p:cTn>
                              </p:par>
                            </p:childTnLst>
                          </p:cTn>
                        </p:par>
                        <p:par>
                          <p:cTn id="1376" fill="hold">
                            <p:stCondLst>
                              <p:cond delay="171500"/>
                            </p:stCondLst>
                            <p:childTnLst>
                              <p:par>
                                <p:cTn id="1377" presetID="22" presetClass="entr" presetSubtype="8" fill="hold" nodeType="afterEffect">
                                  <p:stCondLst>
                                    <p:cond delay="0"/>
                                  </p:stCondLst>
                                  <p:childTnLst>
                                    <p:set>
                                      <p:cBhvr>
                                        <p:cTn id="1378" dur="1" fill="hold">
                                          <p:stCondLst>
                                            <p:cond delay="0"/>
                                          </p:stCondLst>
                                        </p:cTn>
                                        <p:tgtEl>
                                          <p:spTgt spid="20399"/>
                                        </p:tgtEl>
                                        <p:attrNameLst>
                                          <p:attrName>style.visibility</p:attrName>
                                        </p:attrNameLst>
                                      </p:cBhvr>
                                      <p:to>
                                        <p:strVal val="visible"/>
                                      </p:to>
                                    </p:set>
                                    <p:animEffect transition="in" filter="wipe(left)">
                                      <p:cBhvr>
                                        <p:cTn id="1379" dur="20"/>
                                        <p:tgtEl>
                                          <p:spTgt spid="20399"/>
                                        </p:tgtEl>
                                      </p:cBhvr>
                                    </p:animEffect>
                                  </p:childTnLst>
                                </p:cTn>
                              </p:par>
                            </p:childTnLst>
                          </p:cTn>
                        </p:par>
                        <p:par>
                          <p:cTn id="1380" fill="hold">
                            <p:stCondLst>
                              <p:cond delay="172000"/>
                            </p:stCondLst>
                            <p:childTnLst>
                              <p:par>
                                <p:cTn id="1381" presetID="22" presetClass="entr" presetSubtype="8" fill="hold" nodeType="afterEffect">
                                  <p:stCondLst>
                                    <p:cond delay="0"/>
                                  </p:stCondLst>
                                  <p:childTnLst>
                                    <p:set>
                                      <p:cBhvr>
                                        <p:cTn id="1382" dur="1" fill="hold">
                                          <p:stCondLst>
                                            <p:cond delay="0"/>
                                          </p:stCondLst>
                                        </p:cTn>
                                        <p:tgtEl>
                                          <p:spTgt spid="20400"/>
                                        </p:tgtEl>
                                        <p:attrNameLst>
                                          <p:attrName>style.visibility</p:attrName>
                                        </p:attrNameLst>
                                      </p:cBhvr>
                                      <p:to>
                                        <p:strVal val="visible"/>
                                      </p:to>
                                    </p:set>
                                    <p:animEffect transition="in" filter="wipe(left)">
                                      <p:cBhvr>
                                        <p:cTn id="1383" dur="20"/>
                                        <p:tgtEl>
                                          <p:spTgt spid="20400"/>
                                        </p:tgtEl>
                                      </p:cBhvr>
                                    </p:animEffect>
                                  </p:childTnLst>
                                </p:cTn>
                              </p:par>
                            </p:childTnLst>
                          </p:cTn>
                        </p:par>
                        <p:par>
                          <p:cTn id="1384" fill="hold">
                            <p:stCondLst>
                              <p:cond delay="172500"/>
                            </p:stCondLst>
                            <p:childTnLst>
                              <p:par>
                                <p:cTn id="1385" presetID="22" presetClass="entr" presetSubtype="8" fill="hold" nodeType="afterEffect">
                                  <p:stCondLst>
                                    <p:cond delay="0"/>
                                  </p:stCondLst>
                                  <p:childTnLst>
                                    <p:set>
                                      <p:cBhvr>
                                        <p:cTn id="1386" dur="1" fill="hold">
                                          <p:stCondLst>
                                            <p:cond delay="0"/>
                                          </p:stCondLst>
                                        </p:cTn>
                                        <p:tgtEl>
                                          <p:spTgt spid="20401"/>
                                        </p:tgtEl>
                                        <p:attrNameLst>
                                          <p:attrName>style.visibility</p:attrName>
                                        </p:attrNameLst>
                                      </p:cBhvr>
                                      <p:to>
                                        <p:strVal val="visible"/>
                                      </p:to>
                                    </p:set>
                                    <p:animEffect transition="in" filter="wipe(left)">
                                      <p:cBhvr>
                                        <p:cTn id="1387" dur="20"/>
                                        <p:tgtEl>
                                          <p:spTgt spid="20401"/>
                                        </p:tgtEl>
                                      </p:cBhvr>
                                    </p:animEffect>
                                  </p:childTnLst>
                                </p:cTn>
                              </p:par>
                            </p:childTnLst>
                          </p:cTn>
                        </p:par>
                        <p:par>
                          <p:cTn id="1388" fill="hold">
                            <p:stCondLst>
                              <p:cond delay="173000"/>
                            </p:stCondLst>
                            <p:childTnLst>
                              <p:par>
                                <p:cTn id="1389" presetID="22" presetClass="entr" presetSubtype="8" fill="hold" nodeType="afterEffect">
                                  <p:stCondLst>
                                    <p:cond delay="0"/>
                                  </p:stCondLst>
                                  <p:childTnLst>
                                    <p:set>
                                      <p:cBhvr>
                                        <p:cTn id="1390" dur="1" fill="hold">
                                          <p:stCondLst>
                                            <p:cond delay="0"/>
                                          </p:stCondLst>
                                        </p:cTn>
                                        <p:tgtEl>
                                          <p:spTgt spid="20402"/>
                                        </p:tgtEl>
                                        <p:attrNameLst>
                                          <p:attrName>style.visibility</p:attrName>
                                        </p:attrNameLst>
                                      </p:cBhvr>
                                      <p:to>
                                        <p:strVal val="visible"/>
                                      </p:to>
                                    </p:set>
                                    <p:animEffect transition="in" filter="wipe(left)">
                                      <p:cBhvr>
                                        <p:cTn id="1391" dur="20"/>
                                        <p:tgtEl>
                                          <p:spTgt spid="20402"/>
                                        </p:tgtEl>
                                      </p:cBhvr>
                                    </p:animEffect>
                                  </p:childTnLst>
                                </p:cTn>
                              </p:par>
                            </p:childTnLst>
                          </p:cTn>
                        </p:par>
                        <p:par>
                          <p:cTn id="1392" fill="hold">
                            <p:stCondLst>
                              <p:cond delay="173500"/>
                            </p:stCondLst>
                            <p:childTnLst>
                              <p:par>
                                <p:cTn id="1393" presetID="22" presetClass="entr" presetSubtype="8" fill="hold" nodeType="afterEffect">
                                  <p:stCondLst>
                                    <p:cond delay="0"/>
                                  </p:stCondLst>
                                  <p:childTnLst>
                                    <p:set>
                                      <p:cBhvr>
                                        <p:cTn id="1394" dur="1" fill="hold">
                                          <p:stCondLst>
                                            <p:cond delay="0"/>
                                          </p:stCondLst>
                                        </p:cTn>
                                        <p:tgtEl>
                                          <p:spTgt spid="20403"/>
                                        </p:tgtEl>
                                        <p:attrNameLst>
                                          <p:attrName>style.visibility</p:attrName>
                                        </p:attrNameLst>
                                      </p:cBhvr>
                                      <p:to>
                                        <p:strVal val="visible"/>
                                      </p:to>
                                    </p:set>
                                    <p:animEffect transition="in" filter="wipe(left)">
                                      <p:cBhvr>
                                        <p:cTn id="1395" dur="20"/>
                                        <p:tgtEl>
                                          <p:spTgt spid="20403"/>
                                        </p:tgtEl>
                                      </p:cBhvr>
                                    </p:animEffect>
                                  </p:childTnLst>
                                </p:cTn>
                              </p:par>
                            </p:childTnLst>
                          </p:cTn>
                        </p:par>
                        <p:par>
                          <p:cTn id="1396" fill="hold">
                            <p:stCondLst>
                              <p:cond delay="174000"/>
                            </p:stCondLst>
                            <p:childTnLst>
                              <p:par>
                                <p:cTn id="1397" presetID="22" presetClass="entr" presetSubtype="8" fill="hold" nodeType="afterEffect">
                                  <p:stCondLst>
                                    <p:cond delay="0"/>
                                  </p:stCondLst>
                                  <p:childTnLst>
                                    <p:set>
                                      <p:cBhvr>
                                        <p:cTn id="1398" dur="1" fill="hold">
                                          <p:stCondLst>
                                            <p:cond delay="0"/>
                                          </p:stCondLst>
                                        </p:cTn>
                                        <p:tgtEl>
                                          <p:spTgt spid="20404"/>
                                        </p:tgtEl>
                                        <p:attrNameLst>
                                          <p:attrName>style.visibility</p:attrName>
                                        </p:attrNameLst>
                                      </p:cBhvr>
                                      <p:to>
                                        <p:strVal val="visible"/>
                                      </p:to>
                                    </p:set>
                                    <p:animEffect transition="in" filter="wipe(left)">
                                      <p:cBhvr>
                                        <p:cTn id="1399" dur="20"/>
                                        <p:tgtEl>
                                          <p:spTgt spid="20404"/>
                                        </p:tgtEl>
                                      </p:cBhvr>
                                    </p:animEffect>
                                  </p:childTnLst>
                                </p:cTn>
                              </p:par>
                            </p:childTnLst>
                          </p:cTn>
                        </p:par>
                        <p:par>
                          <p:cTn id="1400" fill="hold">
                            <p:stCondLst>
                              <p:cond delay="174500"/>
                            </p:stCondLst>
                            <p:childTnLst>
                              <p:par>
                                <p:cTn id="1401" presetID="22" presetClass="entr" presetSubtype="8" fill="hold" nodeType="afterEffect">
                                  <p:stCondLst>
                                    <p:cond delay="0"/>
                                  </p:stCondLst>
                                  <p:childTnLst>
                                    <p:set>
                                      <p:cBhvr>
                                        <p:cTn id="1402" dur="1" fill="hold">
                                          <p:stCondLst>
                                            <p:cond delay="0"/>
                                          </p:stCondLst>
                                        </p:cTn>
                                        <p:tgtEl>
                                          <p:spTgt spid="20405"/>
                                        </p:tgtEl>
                                        <p:attrNameLst>
                                          <p:attrName>style.visibility</p:attrName>
                                        </p:attrNameLst>
                                      </p:cBhvr>
                                      <p:to>
                                        <p:strVal val="visible"/>
                                      </p:to>
                                    </p:set>
                                    <p:animEffect transition="in" filter="wipe(left)">
                                      <p:cBhvr>
                                        <p:cTn id="1403" dur="20"/>
                                        <p:tgtEl>
                                          <p:spTgt spid="20405"/>
                                        </p:tgtEl>
                                      </p:cBhvr>
                                    </p:animEffect>
                                  </p:childTnLst>
                                </p:cTn>
                              </p:par>
                            </p:childTnLst>
                          </p:cTn>
                        </p:par>
                        <p:par>
                          <p:cTn id="1404" fill="hold">
                            <p:stCondLst>
                              <p:cond delay="175000"/>
                            </p:stCondLst>
                            <p:childTnLst>
                              <p:par>
                                <p:cTn id="1405" presetID="22" presetClass="entr" presetSubtype="8" fill="hold" nodeType="afterEffect">
                                  <p:stCondLst>
                                    <p:cond delay="0"/>
                                  </p:stCondLst>
                                  <p:childTnLst>
                                    <p:set>
                                      <p:cBhvr>
                                        <p:cTn id="1406" dur="1" fill="hold">
                                          <p:stCondLst>
                                            <p:cond delay="0"/>
                                          </p:stCondLst>
                                        </p:cTn>
                                        <p:tgtEl>
                                          <p:spTgt spid="20406"/>
                                        </p:tgtEl>
                                        <p:attrNameLst>
                                          <p:attrName>style.visibility</p:attrName>
                                        </p:attrNameLst>
                                      </p:cBhvr>
                                      <p:to>
                                        <p:strVal val="visible"/>
                                      </p:to>
                                    </p:set>
                                    <p:animEffect transition="in" filter="wipe(left)">
                                      <p:cBhvr>
                                        <p:cTn id="1407" dur="20"/>
                                        <p:tgtEl>
                                          <p:spTgt spid="20406"/>
                                        </p:tgtEl>
                                      </p:cBhvr>
                                    </p:animEffect>
                                  </p:childTnLst>
                                </p:cTn>
                              </p:par>
                            </p:childTnLst>
                          </p:cTn>
                        </p:par>
                        <p:par>
                          <p:cTn id="1408" fill="hold">
                            <p:stCondLst>
                              <p:cond delay="175500"/>
                            </p:stCondLst>
                            <p:childTnLst>
                              <p:par>
                                <p:cTn id="1409" presetID="22" presetClass="entr" presetSubtype="8" fill="hold" nodeType="afterEffect">
                                  <p:stCondLst>
                                    <p:cond delay="0"/>
                                  </p:stCondLst>
                                  <p:childTnLst>
                                    <p:set>
                                      <p:cBhvr>
                                        <p:cTn id="1410" dur="1" fill="hold">
                                          <p:stCondLst>
                                            <p:cond delay="0"/>
                                          </p:stCondLst>
                                        </p:cTn>
                                        <p:tgtEl>
                                          <p:spTgt spid="20343"/>
                                        </p:tgtEl>
                                        <p:attrNameLst>
                                          <p:attrName>style.visibility</p:attrName>
                                        </p:attrNameLst>
                                      </p:cBhvr>
                                      <p:to>
                                        <p:strVal val="visible"/>
                                      </p:to>
                                    </p:set>
                                    <p:animEffect transition="in" filter="wipe(left)">
                                      <p:cBhvr>
                                        <p:cTn id="1411" dur="20"/>
                                        <p:tgtEl>
                                          <p:spTgt spid="20343"/>
                                        </p:tgtEl>
                                      </p:cBhvr>
                                    </p:animEffect>
                                  </p:childTnLst>
                                </p:cTn>
                              </p:par>
                            </p:childTnLst>
                          </p:cTn>
                        </p:par>
                        <p:par>
                          <p:cTn id="1412" fill="hold">
                            <p:stCondLst>
                              <p:cond delay="176000"/>
                            </p:stCondLst>
                            <p:childTnLst>
                              <p:par>
                                <p:cTn id="1413" presetID="22" presetClass="entr" presetSubtype="8" fill="hold" nodeType="afterEffect">
                                  <p:stCondLst>
                                    <p:cond delay="0"/>
                                  </p:stCondLst>
                                  <p:childTnLst>
                                    <p:set>
                                      <p:cBhvr>
                                        <p:cTn id="1414" dur="1" fill="hold">
                                          <p:stCondLst>
                                            <p:cond delay="0"/>
                                          </p:stCondLst>
                                        </p:cTn>
                                        <p:tgtEl>
                                          <p:spTgt spid="20344"/>
                                        </p:tgtEl>
                                        <p:attrNameLst>
                                          <p:attrName>style.visibility</p:attrName>
                                        </p:attrNameLst>
                                      </p:cBhvr>
                                      <p:to>
                                        <p:strVal val="visible"/>
                                      </p:to>
                                    </p:set>
                                    <p:animEffect transition="in" filter="wipe(left)">
                                      <p:cBhvr>
                                        <p:cTn id="1415" dur="20"/>
                                        <p:tgtEl>
                                          <p:spTgt spid="20344"/>
                                        </p:tgtEl>
                                      </p:cBhvr>
                                    </p:animEffect>
                                  </p:childTnLst>
                                </p:cTn>
                              </p:par>
                            </p:childTnLst>
                          </p:cTn>
                        </p:par>
                        <p:par>
                          <p:cTn id="1416" fill="hold">
                            <p:stCondLst>
                              <p:cond delay="176500"/>
                            </p:stCondLst>
                            <p:childTnLst>
                              <p:par>
                                <p:cTn id="1417" presetID="22" presetClass="entr" presetSubtype="8" fill="hold" nodeType="afterEffect">
                                  <p:stCondLst>
                                    <p:cond delay="0"/>
                                  </p:stCondLst>
                                  <p:childTnLst>
                                    <p:set>
                                      <p:cBhvr>
                                        <p:cTn id="1418" dur="1" fill="hold">
                                          <p:stCondLst>
                                            <p:cond delay="0"/>
                                          </p:stCondLst>
                                        </p:cTn>
                                        <p:tgtEl>
                                          <p:spTgt spid="20203"/>
                                        </p:tgtEl>
                                        <p:attrNameLst>
                                          <p:attrName>style.visibility</p:attrName>
                                        </p:attrNameLst>
                                      </p:cBhvr>
                                      <p:to>
                                        <p:strVal val="visible"/>
                                      </p:to>
                                    </p:set>
                                    <p:animEffect transition="in" filter="wipe(left)">
                                      <p:cBhvr>
                                        <p:cTn id="1419" dur="20"/>
                                        <p:tgtEl>
                                          <p:spTgt spid="20203"/>
                                        </p:tgtEl>
                                      </p:cBhvr>
                                    </p:animEffect>
                                  </p:childTnLst>
                                </p:cTn>
                              </p:par>
                            </p:childTnLst>
                          </p:cTn>
                        </p:par>
                        <p:par>
                          <p:cTn id="1420" fill="hold">
                            <p:stCondLst>
                              <p:cond delay="177000"/>
                            </p:stCondLst>
                            <p:childTnLst>
                              <p:par>
                                <p:cTn id="1421" presetID="22" presetClass="entr" presetSubtype="8" fill="hold" nodeType="afterEffect">
                                  <p:stCondLst>
                                    <p:cond delay="0"/>
                                  </p:stCondLst>
                                  <p:childTnLst>
                                    <p:set>
                                      <p:cBhvr>
                                        <p:cTn id="1422" dur="1" fill="hold">
                                          <p:stCondLst>
                                            <p:cond delay="0"/>
                                          </p:stCondLst>
                                        </p:cTn>
                                        <p:tgtEl>
                                          <p:spTgt spid="20204"/>
                                        </p:tgtEl>
                                        <p:attrNameLst>
                                          <p:attrName>style.visibility</p:attrName>
                                        </p:attrNameLst>
                                      </p:cBhvr>
                                      <p:to>
                                        <p:strVal val="visible"/>
                                      </p:to>
                                    </p:set>
                                    <p:animEffect transition="in" filter="wipe(left)">
                                      <p:cBhvr>
                                        <p:cTn id="1423" dur="20"/>
                                        <p:tgtEl>
                                          <p:spTgt spid="20204"/>
                                        </p:tgtEl>
                                      </p:cBhvr>
                                    </p:animEffect>
                                  </p:childTnLst>
                                </p:cTn>
                              </p:par>
                            </p:childTnLst>
                          </p:cTn>
                        </p:par>
                        <p:par>
                          <p:cTn id="1424" fill="hold">
                            <p:stCondLst>
                              <p:cond delay="177500"/>
                            </p:stCondLst>
                            <p:childTnLst>
                              <p:par>
                                <p:cTn id="1425" presetID="22" presetClass="entr" presetSubtype="8" fill="hold" nodeType="afterEffect">
                                  <p:stCondLst>
                                    <p:cond delay="0"/>
                                  </p:stCondLst>
                                  <p:childTnLst>
                                    <p:set>
                                      <p:cBhvr>
                                        <p:cTn id="1426" dur="1" fill="hold">
                                          <p:stCondLst>
                                            <p:cond delay="0"/>
                                          </p:stCondLst>
                                        </p:cTn>
                                        <p:tgtEl>
                                          <p:spTgt spid="20205"/>
                                        </p:tgtEl>
                                        <p:attrNameLst>
                                          <p:attrName>style.visibility</p:attrName>
                                        </p:attrNameLst>
                                      </p:cBhvr>
                                      <p:to>
                                        <p:strVal val="visible"/>
                                      </p:to>
                                    </p:set>
                                    <p:animEffect transition="in" filter="wipe(left)">
                                      <p:cBhvr>
                                        <p:cTn id="1427" dur="20"/>
                                        <p:tgtEl>
                                          <p:spTgt spid="20205"/>
                                        </p:tgtEl>
                                      </p:cBhvr>
                                    </p:animEffect>
                                  </p:childTnLst>
                                </p:cTn>
                              </p:par>
                            </p:childTnLst>
                          </p:cTn>
                        </p:par>
                        <p:par>
                          <p:cTn id="1428" fill="hold">
                            <p:stCondLst>
                              <p:cond delay="178000"/>
                            </p:stCondLst>
                            <p:childTnLst>
                              <p:par>
                                <p:cTn id="1429" presetID="22" presetClass="entr" presetSubtype="8" fill="hold" nodeType="afterEffect">
                                  <p:stCondLst>
                                    <p:cond delay="0"/>
                                  </p:stCondLst>
                                  <p:childTnLst>
                                    <p:set>
                                      <p:cBhvr>
                                        <p:cTn id="1430" dur="1" fill="hold">
                                          <p:stCondLst>
                                            <p:cond delay="0"/>
                                          </p:stCondLst>
                                        </p:cTn>
                                        <p:tgtEl>
                                          <p:spTgt spid="20206"/>
                                        </p:tgtEl>
                                        <p:attrNameLst>
                                          <p:attrName>style.visibility</p:attrName>
                                        </p:attrNameLst>
                                      </p:cBhvr>
                                      <p:to>
                                        <p:strVal val="visible"/>
                                      </p:to>
                                    </p:set>
                                    <p:animEffect transition="in" filter="wipe(left)">
                                      <p:cBhvr>
                                        <p:cTn id="1431" dur="20"/>
                                        <p:tgtEl>
                                          <p:spTgt spid="20206"/>
                                        </p:tgtEl>
                                      </p:cBhvr>
                                    </p:animEffect>
                                  </p:childTnLst>
                                </p:cTn>
                              </p:par>
                            </p:childTnLst>
                          </p:cTn>
                        </p:par>
                        <p:par>
                          <p:cTn id="1432" fill="hold">
                            <p:stCondLst>
                              <p:cond delay="178500"/>
                            </p:stCondLst>
                            <p:childTnLst>
                              <p:par>
                                <p:cTn id="1433" presetID="22" presetClass="entr" presetSubtype="8" fill="hold" nodeType="afterEffect">
                                  <p:stCondLst>
                                    <p:cond delay="0"/>
                                  </p:stCondLst>
                                  <p:childTnLst>
                                    <p:set>
                                      <p:cBhvr>
                                        <p:cTn id="1434" dur="1" fill="hold">
                                          <p:stCondLst>
                                            <p:cond delay="0"/>
                                          </p:stCondLst>
                                        </p:cTn>
                                        <p:tgtEl>
                                          <p:spTgt spid="20207"/>
                                        </p:tgtEl>
                                        <p:attrNameLst>
                                          <p:attrName>style.visibility</p:attrName>
                                        </p:attrNameLst>
                                      </p:cBhvr>
                                      <p:to>
                                        <p:strVal val="visible"/>
                                      </p:to>
                                    </p:set>
                                    <p:animEffect transition="in" filter="wipe(left)">
                                      <p:cBhvr>
                                        <p:cTn id="1435" dur="20"/>
                                        <p:tgtEl>
                                          <p:spTgt spid="20207"/>
                                        </p:tgtEl>
                                      </p:cBhvr>
                                    </p:animEffect>
                                  </p:childTnLst>
                                </p:cTn>
                              </p:par>
                            </p:childTnLst>
                          </p:cTn>
                        </p:par>
                        <p:par>
                          <p:cTn id="1436" fill="hold">
                            <p:stCondLst>
                              <p:cond delay="179000"/>
                            </p:stCondLst>
                            <p:childTnLst>
                              <p:par>
                                <p:cTn id="1437" presetID="22" presetClass="entr" presetSubtype="8" fill="hold" nodeType="afterEffect">
                                  <p:stCondLst>
                                    <p:cond delay="0"/>
                                  </p:stCondLst>
                                  <p:childTnLst>
                                    <p:set>
                                      <p:cBhvr>
                                        <p:cTn id="1438" dur="1" fill="hold">
                                          <p:stCondLst>
                                            <p:cond delay="0"/>
                                          </p:stCondLst>
                                        </p:cTn>
                                        <p:tgtEl>
                                          <p:spTgt spid="20208"/>
                                        </p:tgtEl>
                                        <p:attrNameLst>
                                          <p:attrName>style.visibility</p:attrName>
                                        </p:attrNameLst>
                                      </p:cBhvr>
                                      <p:to>
                                        <p:strVal val="visible"/>
                                      </p:to>
                                    </p:set>
                                    <p:animEffect transition="in" filter="wipe(left)">
                                      <p:cBhvr>
                                        <p:cTn id="1439" dur="20"/>
                                        <p:tgtEl>
                                          <p:spTgt spid="20208"/>
                                        </p:tgtEl>
                                      </p:cBhvr>
                                    </p:animEffect>
                                  </p:childTnLst>
                                </p:cTn>
                              </p:par>
                            </p:childTnLst>
                          </p:cTn>
                        </p:par>
                        <p:par>
                          <p:cTn id="1440" fill="hold">
                            <p:stCondLst>
                              <p:cond delay="179500"/>
                            </p:stCondLst>
                            <p:childTnLst>
                              <p:par>
                                <p:cTn id="1441" presetID="22" presetClass="entr" presetSubtype="8" fill="hold" nodeType="afterEffect">
                                  <p:stCondLst>
                                    <p:cond delay="0"/>
                                  </p:stCondLst>
                                  <p:childTnLst>
                                    <p:set>
                                      <p:cBhvr>
                                        <p:cTn id="1442" dur="1" fill="hold">
                                          <p:stCondLst>
                                            <p:cond delay="0"/>
                                          </p:stCondLst>
                                        </p:cTn>
                                        <p:tgtEl>
                                          <p:spTgt spid="20209"/>
                                        </p:tgtEl>
                                        <p:attrNameLst>
                                          <p:attrName>style.visibility</p:attrName>
                                        </p:attrNameLst>
                                      </p:cBhvr>
                                      <p:to>
                                        <p:strVal val="visible"/>
                                      </p:to>
                                    </p:set>
                                    <p:animEffect transition="in" filter="wipe(left)">
                                      <p:cBhvr>
                                        <p:cTn id="1443" dur="20"/>
                                        <p:tgtEl>
                                          <p:spTgt spid="20209"/>
                                        </p:tgtEl>
                                      </p:cBhvr>
                                    </p:animEffect>
                                  </p:childTnLst>
                                </p:cTn>
                              </p:par>
                            </p:childTnLst>
                          </p:cTn>
                        </p:par>
                        <p:par>
                          <p:cTn id="1444" fill="hold">
                            <p:stCondLst>
                              <p:cond delay="180000"/>
                            </p:stCondLst>
                            <p:childTnLst>
                              <p:par>
                                <p:cTn id="1445" presetID="22" presetClass="entr" presetSubtype="8" fill="hold" nodeType="afterEffect">
                                  <p:stCondLst>
                                    <p:cond delay="0"/>
                                  </p:stCondLst>
                                  <p:childTnLst>
                                    <p:set>
                                      <p:cBhvr>
                                        <p:cTn id="1446" dur="1" fill="hold">
                                          <p:stCondLst>
                                            <p:cond delay="0"/>
                                          </p:stCondLst>
                                        </p:cTn>
                                        <p:tgtEl>
                                          <p:spTgt spid="20210"/>
                                        </p:tgtEl>
                                        <p:attrNameLst>
                                          <p:attrName>style.visibility</p:attrName>
                                        </p:attrNameLst>
                                      </p:cBhvr>
                                      <p:to>
                                        <p:strVal val="visible"/>
                                      </p:to>
                                    </p:set>
                                    <p:animEffect transition="in" filter="wipe(left)">
                                      <p:cBhvr>
                                        <p:cTn id="1447" dur="20"/>
                                        <p:tgtEl>
                                          <p:spTgt spid="20210"/>
                                        </p:tgtEl>
                                      </p:cBhvr>
                                    </p:animEffect>
                                  </p:childTnLst>
                                </p:cTn>
                              </p:par>
                            </p:childTnLst>
                          </p:cTn>
                        </p:par>
                        <p:par>
                          <p:cTn id="1448" fill="hold">
                            <p:stCondLst>
                              <p:cond delay="180500"/>
                            </p:stCondLst>
                            <p:childTnLst>
                              <p:par>
                                <p:cTn id="1449" presetID="22" presetClass="entr" presetSubtype="8" fill="hold" nodeType="afterEffect">
                                  <p:stCondLst>
                                    <p:cond delay="0"/>
                                  </p:stCondLst>
                                  <p:childTnLst>
                                    <p:set>
                                      <p:cBhvr>
                                        <p:cTn id="1450" dur="1" fill="hold">
                                          <p:stCondLst>
                                            <p:cond delay="0"/>
                                          </p:stCondLst>
                                        </p:cTn>
                                        <p:tgtEl>
                                          <p:spTgt spid="20211"/>
                                        </p:tgtEl>
                                        <p:attrNameLst>
                                          <p:attrName>style.visibility</p:attrName>
                                        </p:attrNameLst>
                                      </p:cBhvr>
                                      <p:to>
                                        <p:strVal val="visible"/>
                                      </p:to>
                                    </p:set>
                                    <p:animEffect transition="in" filter="wipe(left)">
                                      <p:cBhvr>
                                        <p:cTn id="1451" dur="20"/>
                                        <p:tgtEl>
                                          <p:spTgt spid="20211"/>
                                        </p:tgtEl>
                                      </p:cBhvr>
                                    </p:animEffect>
                                  </p:childTnLst>
                                </p:cTn>
                              </p:par>
                            </p:childTnLst>
                          </p:cTn>
                        </p:par>
                        <p:par>
                          <p:cTn id="1452" fill="hold">
                            <p:stCondLst>
                              <p:cond delay="181000"/>
                            </p:stCondLst>
                            <p:childTnLst>
                              <p:par>
                                <p:cTn id="1453" presetID="22" presetClass="entr" presetSubtype="8" fill="hold" nodeType="afterEffect">
                                  <p:stCondLst>
                                    <p:cond delay="0"/>
                                  </p:stCondLst>
                                  <p:childTnLst>
                                    <p:set>
                                      <p:cBhvr>
                                        <p:cTn id="1454" dur="1" fill="hold">
                                          <p:stCondLst>
                                            <p:cond delay="0"/>
                                          </p:stCondLst>
                                        </p:cTn>
                                        <p:tgtEl>
                                          <p:spTgt spid="20212"/>
                                        </p:tgtEl>
                                        <p:attrNameLst>
                                          <p:attrName>style.visibility</p:attrName>
                                        </p:attrNameLst>
                                      </p:cBhvr>
                                      <p:to>
                                        <p:strVal val="visible"/>
                                      </p:to>
                                    </p:set>
                                    <p:animEffect transition="in" filter="wipe(left)">
                                      <p:cBhvr>
                                        <p:cTn id="1455" dur="20"/>
                                        <p:tgtEl>
                                          <p:spTgt spid="20212"/>
                                        </p:tgtEl>
                                      </p:cBhvr>
                                    </p:animEffect>
                                  </p:childTnLst>
                                </p:cTn>
                              </p:par>
                            </p:childTnLst>
                          </p:cTn>
                        </p:par>
                        <p:par>
                          <p:cTn id="1456" fill="hold">
                            <p:stCondLst>
                              <p:cond delay="181500"/>
                            </p:stCondLst>
                            <p:childTnLst>
                              <p:par>
                                <p:cTn id="1457" presetID="22" presetClass="entr" presetSubtype="8" fill="hold" nodeType="afterEffect">
                                  <p:stCondLst>
                                    <p:cond delay="0"/>
                                  </p:stCondLst>
                                  <p:childTnLst>
                                    <p:set>
                                      <p:cBhvr>
                                        <p:cTn id="1458" dur="1" fill="hold">
                                          <p:stCondLst>
                                            <p:cond delay="0"/>
                                          </p:stCondLst>
                                        </p:cTn>
                                        <p:tgtEl>
                                          <p:spTgt spid="20213"/>
                                        </p:tgtEl>
                                        <p:attrNameLst>
                                          <p:attrName>style.visibility</p:attrName>
                                        </p:attrNameLst>
                                      </p:cBhvr>
                                      <p:to>
                                        <p:strVal val="visible"/>
                                      </p:to>
                                    </p:set>
                                    <p:animEffect transition="in" filter="wipe(left)">
                                      <p:cBhvr>
                                        <p:cTn id="1459" dur="20"/>
                                        <p:tgtEl>
                                          <p:spTgt spid="20213"/>
                                        </p:tgtEl>
                                      </p:cBhvr>
                                    </p:animEffect>
                                  </p:childTnLst>
                                </p:cTn>
                              </p:par>
                            </p:childTnLst>
                          </p:cTn>
                        </p:par>
                        <p:par>
                          <p:cTn id="1460" fill="hold">
                            <p:stCondLst>
                              <p:cond delay="182000"/>
                            </p:stCondLst>
                            <p:childTnLst>
                              <p:par>
                                <p:cTn id="1461" presetID="22" presetClass="entr" presetSubtype="8" fill="hold" nodeType="afterEffect">
                                  <p:stCondLst>
                                    <p:cond delay="0"/>
                                  </p:stCondLst>
                                  <p:childTnLst>
                                    <p:set>
                                      <p:cBhvr>
                                        <p:cTn id="1462" dur="1" fill="hold">
                                          <p:stCondLst>
                                            <p:cond delay="0"/>
                                          </p:stCondLst>
                                        </p:cTn>
                                        <p:tgtEl>
                                          <p:spTgt spid="20214"/>
                                        </p:tgtEl>
                                        <p:attrNameLst>
                                          <p:attrName>style.visibility</p:attrName>
                                        </p:attrNameLst>
                                      </p:cBhvr>
                                      <p:to>
                                        <p:strVal val="visible"/>
                                      </p:to>
                                    </p:set>
                                    <p:animEffect transition="in" filter="wipe(left)">
                                      <p:cBhvr>
                                        <p:cTn id="1463" dur="20"/>
                                        <p:tgtEl>
                                          <p:spTgt spid="20214"/>
                                        </p:tgtEl>
                                      </p:cBhvr>
                                    </p:animEffect>
                                  </p:childTnLst>
                                </p:cTn>
                              </p:par>
                            </p:childTnLst>
                          </p:cTn>
                        </p:par>
                        <p:par>
                          <p:cTn id="1464" fill="hold">
                            <p:stCondLst>
                              <p:cond delay="182500"/>
                            </p:stCondLst>
                            <p:childTnLst>
                              <p:par>
                                <p:cTn id="1465" presetID="22" presetClass="entr" presetSubtype="8" fill="hold" nodeType="afterEffect">
                                  <p:stCondLst>
                                    <p:cond delay="0"/>
                                  </p:stCondLst>
                                  <p:childTnLst>
                                    <p:set>
                                      <p:cBhvr>
                                        <p:cTn id="1466" dur="1" fill="hold">
                                          <p:stCondLst>
                                            <p:cond delay="0"/>
                                          </p:stCondLst>
                                        </p:cTn>
                                        <p:tgtEl>
                                          <p:spTgt spid="20215"/>
                                        </p:tgtEl>
                                        <p:attrNameLst>
                                          <p:attrName>style.visibility</p:attrName>
                                        </p:attrNameLst>
                                      </p:cBhvr>
                                      <p:to>
                                        <p:strVal val="visible"/>
                                      </p:to>
                                    </p:set>
                                    <p:animEffect transition="in" filter="wipe(left)">
                                      <p:cBhvr>
                                        <p:cTn id="1467" dur="20"/>
                                        <p:tgtEl>
                                          <p:spTgt spid="20215"/>
                                        </p:tgtEl>
                                      </p:cBhvr>
                                    </p:animEffect>
                                  </p:childTnLst>
                                </p:cTn>
                              </p:par>
                            </p:childTnLst>
                          </p:cTn>
                        </p:par>
                        <p:par>
                          <p:cTn id="1468" fill="hold">
                            <p:stCondLst>
                              <p:cond delay="183000"/>
                            </p:stCondLst>
                            <p:childTnLst>
                              <p:par>
                                <p:cTn id="1469" presetID="22" presetClass="entr" presetSubtype="8" fill="hold" nodeType="afterEffect">
                                  <p:stCondLst>
                                    <p:cond delay="0"/>
                                  </p:stCondLst>
                                  <p:childTnLst>
                                    <p:set>
                                      <p:cBhvr>
                                        <p:cTn id="1470" dur="1" fill="hold">
                                          <p:stCondLst>
                                            <p:cond delay="0"/>
                                          </p:stCondLst>
                                        </p:cTn>
                                        <p:tgtEl>
                                          <p:spTgt spid="20216"/>
                                        </p:tgtEl>
                                        <p:attrNameLst>
                                          <p:attrName>style.visibility</p:attrName>
                                        </p:attrNameLst>
                                      </p:cBhvr>
                                      <p:to>
                                        <p:strVal val="visible"/>
                                      </p:to>
                                    </p:set>
                                    <p:animEffect transition="in" filter="wipe(left)">
                                      <p:cBhvr>
                                        <p:cTn id="1471" dur="20"/>
                                        <p:tgtEl>
                                          <p:spTgt spid="20216"/>
                                        </p:tgtEl>
                                      </p:cBhvr>
                                    </p:animEffect>
                                  </p:childTnLst>
                                </p:cTn>
                              </p:par>
                            </p:childTnLst>
                          </p:cTn>
                        </p:par>
                        <p:par>
                          <p:cTn id="1472" fill="hold">
                            <p:stCondLst>
                              <p:cond delay="183500"/>
                            </p:stCondLst>
                            <p:childTnLst>
                              <p:par>
                                <p:cTn id="1473" presetID="22" presetClass="entr" presetSubtype="8" fill="hold" nodeType="afterEffect">
                                  <p:stCondLst>
                                    <p:cond delay="0"/>
                                  </p:stCondLst>
                                  <p:childTnLst>
                                    <p:set>
                                      <p:cBhvr>
                                        <p:cTn id="1474" dur="1" fill="hold">
                                          <p:stCondLst>
                                            <p:cond delay="0"/>
                                          </p:stCondLst>
                                        </p:cTn>
                                        <p:tgtEl>
                                          <p:spTgt spid="20217"/>
                                        </p:tgtEl>
                                        <p:attrNameLst>
                                          <p:attrName>style.visibility</p:attrName>
                                        </p:attrNameLst>
                                      </p:cBhvr>
                                      <p:to>
                                        <p:strVal val="visible"/>
                                      </p:to>
                                    </p:set>
                                    <p:animEffect transition="in" filter="wipe(left)">
                                      <p:cBhvr>
                                        <p:cTn id="1475" dur="20"/>
                                        <p:tgtEl>
                                          <p:spTgt spid="20217"/>
                                        </p:tgtEl>
                                      </p:cBhvr>
                                    </p:animEffect>
                                  </p:childTnLst>
                                </p:cTn>
                              </p:par>
                            </p:childTnLst>
                          </p:cTn>
                        </p:par>
                        <p:par>
                          <p:cTn id="1476" fill="hold">
                            <p:stCondLst>
                              <p:cond delay="184000"/>
                            </p:stCondLst>
                            <p:childTnLst>
                              <p:par>
                                <p:cTn id="1477" presetID="22" presetClass="entr" presetSubtype="8" fill="hold" nodeType="afterEffect">
                                  <p:stCondLst>
                                    <p:cond delay="0"/>
                                  </p:stCondLst>
                                  <p:childTnLst>
                                    <p:set>
                                      <p:cBhvr>
                                        <p:cTn id="1478" dur="1" fill="hold">
                                          <p:stCondLst>
                                            <p:cond delay="0"/>
                                          </p:stCondLst>
                                        </p:cTn>
                                        <p:tgtEl>
                                          <p:spTgt spid="20218"/>
                                        </p:tgtEl>
                                        <p:attrNameLst>
                                          <p:attrName>style.visibility</p:attrName>
                                        </p:attrNameLst>
                                      </p:cBhvr>
                                      <p:to>
                                        <p:strVal val="visible"/>
                                      </p:to>
                                    </p:set>
                                    <p:animEffect transition="in" filter="wipe(left)">
                                      <p:cBhvr>
                                        <p:cTn id="1479" dur="20"/>
                                        <p:tgtEl>
                                          <p:spTgt spid="20218"/>
                                        </p:tgtEl>
                                      </p:cBhvr>
                                    </p:animEffect>
                                  </p:childTnLst>
                                </p:cTn>
                              </p:par>
                            </p:childTnLst>
                          </p:cTn>
                        </p:par>
                        <p:par>
                          <p:cTn id="1480" fill="hold">
                            <p:stCondLst>
                              <p:cond delay="184500"/>
                            </p:stCondLst>
                            <p:childTnLst>
                              <p:par>
                                <p:cTn id="1481" presetID="22" presetClass="entr" presetSubtype="8" fill="hold" nodeType="afterEffect">
                                  <p:stCondLst>
                                    <p:cond delay="0"/>
                                  </p:stCondLst>
                                  <p:childTnLst>
                                    <p:set>
                                      <p:cBhvr>
                                        <p:cTn id="1482" dur="1" fill="hold">
                                          <p:stCondLst>
                                            <p:cond delay="0"/>
                                          </p:stCondLst>
                                        </p:cTn>
                                        <p:tgtEl>
                                          <p:spTgt spid="20219"/>
                                        </p:tgtEl>
                                        <p:attrNameLst>
                                          <p:attrName>style.visibility</p:attrName>
                                        </p:attrNameLst>
                                      </p:cBhvr>
                                      <p:to>
                                        <p:strVal val="visible"/>
                                      </p:to>
                                    </p:set>
                                    <p:animEffect transition="in" filter="wipe(left)">
                                      <p:cBhvr>
                                        <p:cTn id="1483" dur="20"/>
                                        <p:tgtEl>
                                          <p:spTgt spid="20219"/>
                                        </p:tgtEl>
                                      </p:cBhvr>
                                    </p:animEffect>
                                  </p:childTnLst>
                                </p:cTn>
                              </p:par>
                            </p:childTnLst>
                          </p:cTn>
                        </p:par>
                        <p:par>
                          <p:cTn id="1484" fill="hold">
                            <p:stCondLst>
                              <p:cond delay="185000"/>
                            </p:stCondLst>
                            <p:childTnLst>
                              <p:par>
                                <p:cTn id="1485" presetID="22" presetClass="entr" presetSubtype="8" fill="hold" nodeType="afterEffect">
                                  <p:stCondLst>
                                    <p:cond delay="0"/>
                                  </p:stCondLst>
                                  <p:childTnLst>
                                    <p:set>
                                      <p:cBhvr>
                                        <p:cTn id="1486" dur="1" fill="hold">
                                          <p:stCondLst>
                                            <p:cond delay="0"/>
                                          </p:stCondLst>
                                        </p:cTn>
                                        <p:tgtEl>
                                          <p:spTgt spid="20220"/>
                                        </p:tgtEl>
                                        <p:attrNameLst>
                                          <p:attrName>style.visibility</p:attrName>
                                        </p:attrNameLst>
                                      </p:cBhvr>
                                      <p:to>
                                        <p:strVal val="visible"/>
                                      </p:to>
                                    </p:set>
                                    <p:animEffect transition="in" filter="wipe(left)">
                                      <p:cBhvr>
                                        <p:cTn id="1487" dur="20"/>
                                        <p:tgtEl>
                                          <p:spTgt spid="20220"/>
                                        </p:tgtEl>
                                      </p:cBhvr>
                                    </p:animEffect>
                                  </p:childTnLst>
                                </p:cTn>
                              </p:par>
                            </p:childTnLst>
                          </p:cTn>
                        </p:par>
                        <p:par>
                          <p:cTn id="1488" fill="hold">
                            <p:stCondLst>
                              <p:cond delay="185500"/>
                            </p:stCondLst>
                            <p:childTnLst>
                              <p:par>
                                <p:cTn id="1489" presetID="22" presetClass="entr" presetSubtype="8" fill="hold" nodeType="afterEffect">
                                  <p:stCondLst>
                                    <p:cond delay="0"/>
                                  </p:stCondLst>
                                  <p:childTnLst>
                                    <p:set>
                                      <p:cBhvr>
                                        <p:cTn id="1490" dur="1" fill="hold">
                                          <p:stCondLst>
                                            <p:cond delay="0"/>
                                          </p:stCondLst>
                                        </p:cTn>
                                        <p:tgtEl>
                                          <p:spTgt spid="20221"/>
                                        </p:tgtEl>
                                        <p:attrNameLst>
                                          <p:attrName>style.visibility</p:attrName>
                                        </p:attrNameLst>
                                      </p:cBhvr>
                                      <p:to>
                                        <p:strVal val="visible"/>
                                      </p:to>
                                    </p:set>
                                    <p:animEffect transition="in" filter="wipe(left)">
                                      <p:cBhvr>
                                        <p:cTn id="1491" dur="20"/>
                                        <p:tgtEl>
                                          <p:spTgt spid="20221"/>
                                        </p:tgtEl>
                                      </p:cBhvr>
                                    </p:animEffect>
                                  </p:childTnLst>
                                </p:cTn>
                              </p:par>
                            </p:childTnLst>
                          </p:cTn>
                        </p:par>
                        <p:par>
                          <p:cTn id="1492" fill="hold">
                            <p:stCondLst>
                              <p:cond delay="186000"/>
                            </p:stCondLst>
                            <p:childTnLst>
                              <p:par>
                                <p:cTn id="1493" presetID="22" presetClass="entr" presetSubtype="8" fill="hold" nodeType="afterEffect">
                                  <p:stCondLst>
                                    <p:cond delay="0"/>
                                  </p:stCondLst>
                                  <p:childTnLst>
                                    <p:set>
                                      <p:cBhvr>
                                        <p:cTn id="1494" dur="1" fill="hold">
                                          <p:stCondLst>
                                            <p:cond delay="0"/>
                                          </p:stCondLst>
                                        </p:cTn>
                                        <p:tgtEl>
                                          <p:spTgt spid="20222"/>
                                        </p:tgtEl>
                                        <p:attrNameLst>
                                          <p:attrName>style.visibility</p:attrName>
                                        </p:attrNameLst>
                                      </p:cBhvr>
                                      <p:to>
                                        <p:strVal val="visible"/>
                                      </p:to>
                                    </p:set>
                                    <p:animEffect transition="in" filter="wipe(left)">
                                      <p:cBhvr>
                                        <p:cTn id="1495" dur="20"/>
                                        <p:tgtEl>
                                          <p:spTgt spid="20222"/>
                                        </p:tgtEl>
                                      </p:cBhvr>
                                    </p:animEffect>
                                  </p:childTnLst>
                                </p:cTn>
                              </p:par>
                            </p:childTnLst>
                          </p:cTn>
                        </p:par>
                        <p:par>
                          <p:cTn id="1496" fill="hold">
                            <p:stCondLst>
                              <p:cond delay="186500"/>
                            </p:stCondLst>
                            <p:childTnLst>
                              <p:par>
                                <p:cTn id="1497" presetID="22" presetClass="entr" presetSubtype="8" fill="hold" nodeType="afterEffect">
                                  <p:stCondLst>
                                    <p:cond delay="0"/>
                                  </p:stCondLst>
                                  <p:childTnLst>
                                    <p:set>
                                      <p:cBhvr>
                                        <p:cTn id="1498" dur="1" fill="hold">
                                          <p:stCondLst>
                                            <p:cond delay="0"/>
                                          </p:stCondLst>
                                        </p:cTn>
                                        <p:tgtEl>
                                          <p:spTgt spid="20223"/>
                                        </p:tgtEl>
                                        <p:attrNameLst>
                                          <p:attrName>style.visibility</p:attrName>
                                        </p:attrNameLst>
                                      </p:cBhvr>
                                      <p:to>
                                        <p:strVal val="visible"/>
                                      </p:to>
                                    </p:set>
                                    <p:animEffect transition="in" filter="wipe(left)">
                                      <p:cBhvr>
                                        <p:cTn id="1499" dur="20"/>
                                        <p:tgtEl>
                                          <p:spTgt spid="20223"/>
                                        </p:tgtEl>
                                      </p:cBhvr>
                                    </p:animEffect>
                                  </p:childTnLst>
                                </p:cTn>
                              </p:par>
                            </p:childTnLst>
                          </p:cTn>
                        </p:par>
                        <p:par>
                          <p:cTn id="1500" fill="hold">
                            <p:stCondLst>
                              <p:cond delay="187000"/>
                            </p:stCondLst>
                            <p:childTnLst>
                              <p:par>
                                <p:cTn id="1501" presetID="22" presetClass="entr" presetSubtype="8" fill="hold" nodeType="afterEffect">
                                  <p:stCondLst>
                                    <p:cond delay="0"/>
                                  </p:stCondLst>
                                  <p:childTnLst>
                                    <p:set>
                                      <p:cBhvr>
                                        <p:cTn id="1502" dur="1" fill="hold">
                                          <p:stCondLst>
                                            <p:cond delay="0"/>
                                          </p:stCondLst>
                                        </p:cTn>
                                        <p:tgtEl>
                                          <p:spTgt spid="20224"/>
                                        </p:tgtEl>
                                        <p:attrNameLst>
                                          <p:attrName>style.visibility</p:attrName>
                                        </p:attrNameLst>
                                      </p:cBhvr>
                                      <p:to>
                                        <p:strVal val="visible"/>
                                      </p:to>
                                    </p:set>
                                    <p:animEffect transition="in" filter="wipe(left)">
                                      <p:cBhvr>
                                        <p:cTn id="1503" dur="20"/>
                                        <p:tgtEl>
                                          <p:spTgt spid="20224"/>
                                        </p:tgtEl>
                                      </p:cBhvr>
                                    </p:animEffect>
                                  </p:childTnLst>
                                </p:cTn>
                              </p:par>
                            </p:childTnLst>
                          </p:cTn>
                        </p:par>
                        <p:par>
                          <p:cTn id="1504" fill="hold">
                            <p:stCondLst>
                              <p:cond delay="187500"/>
                            </p:stCondLst>
                            <p:childTnLst>
                              <p:par>
                                <p:cTn id="1505" presetID="22" presetClass="entr" presetSubtype="8" fill="hold" nodeType="afterEffect">
                                  <p:stCondLst>
                                    <p:cond delay="0"/>
                                  </p:stCondLst>
                                  <p:childTnLst>
                                    <p:set>
                                      <p:cBhvr>
                                        <p:cTn id="1506" dur="1" fill="hold">
                                          <p:stCondLst>
                                            <p:cond delay="0"/>
                                          </p:stCondLst>
                                        </p:cTn>
                                        <p:tgtEl>
                                          <p:spTgt spid="20225"/>
                                        </p:tgtEl>
                                        <p:attrNameLst>
                                          <p:attrName>style.visibility</p:attrName>
                                        </p:attrNameLst>
                                      </p:cBhvr>
                                      <p:to>
                                        <p:strVal val="visible"/>
                                      </p:to>
                                    </p:set>
                                    <p:animEffect transition="in" filter="wipe(left)">
                                      <p:cBhvr>
                                        <p:cTn id="1507" dur="20"/>
                                        <p:tgtEl>
                                          <p:spTgt spid="20225"/>
                                        </p:tgtEl>
                                      </p:cBhvr>
                                    </p:animEffect>
                                  </p:childTnLst>
                                </p:cTn>
                              </p:par>
                            </p:childTnLst>
                          </p:cTn>
                        </p:par>
                        <p:par>
                          <p:cTn id="1508" fill="hold">
                            <p:stCondLst>
                              <p:cond delay="188000"/>
                            </p:stCondLst>
                            <p:childTnLst>
                              <p:par>
                                <p:cTn id="1509" presetID="22" presetClass="entr" presetSubtype="8" fill="hold" nodeType="afterEffect">
                                  <p:stCondLst>
                                    <p:cond delay="0"/>
                                  </p:stCondLst>
                                  <p:childTnLst>
                                    <p:set>
                                      <p:cBhvr>
                                        <p:cTn id="1510" dur="1" fill="hold">
                                          <p:stCondLst>
                                            <p:cond delay="0"/>
                                          </p:stCondLst>
                                        </p:cTn>
                                        <p:tgtEl>
                                          <p:spTgt spid="20226"/>
                                        </p:tgtEl>
                                        <p:attrNameLst>
                                          <p:attrName>style.visibility</p:attrName>
                                        </p:attrNameLst>
                                      </p:cBhvr>
                                      <p:to>
                                        <p:strVal val="visible"/>
                                      </p:to>
                                    </p:set>
                                    <p:animEffect transition="in" filter="wipe(left)">
                                      <p:cBhvr>
                                        <p:cTn id="1511" dur="20"/>
                                        <p:tgtEl>
                                          <p:spTgt spid="20226"/>
                                        </p:tgtEl>
                                      </p:cBhvr>
                                    </p:animEffect>
                                  </p:childTnLst>
                                </p:cTn>
                              </p:par>
                            </p:childTnLst>
                          </p:cTn>
                        </p:par>
                        <p:par>
                          <p:cTn id="1512" fill="hold">
                            <p:stCondLst>
                              <p:cond delay="188500"/>
                            </p:stCondLst>
                            <p:childTnLst>
                              <p:par>
                                <p:cTn id="1513" presetID="22" presetClass="entr" presetSubtype="8" fill="hold" nodeType="afterEffect">
                                  <p:stCondLst>
                                    <p:cond delay="0"/>
                                  </p:stCondLst>
                                  <p:childTnLst>
                                    <p:set>
                                      <p:cBhvr>
                                        <p:cTn id="1514" dur="1" fill="hold">
                                          <p:stCondLst>
                                            <p:cond delay="0"/>
                                          </p:stCondLst>
                                        </p:cTn>
                                        <p:tgtEl>
                                          <p:spTgt spid="20227"/>
                                        </p:tgtEl>
                                        <p:attrNameLst>
                                          <p:attrName>style.visibility</p:attrName>
                                        </p:attrNameLst>
                                      </p:cBhvr>
                                      <p:to>
                                        <p:strVal val="visible"/>
                                      </p:to>
                                    </p:set>
                                    <p:animEffect transition="in" filter="wipe(left)">
                                      <p:cBhvr>
                                        <p:cTn id="1515" dur="20"/>
                                        <p:tgtEl>
                                          <p:spTgt spid="20227"/>
                                        </p:tgtEl>
                                      </p:cBhvr>
                                    </p:animEffect>
                                  </p:childTnLst>
                                </p:cTn>
                              </p:par>
                            </p:childTnLst>
                          </p:cTn>
                        </p:par>
                        <p:par>
                          <p:cTn id="1516" fill="hold">
                            <p:stCondLst>
                              <p:cond delay="189000"/>
                            </p:stCondLst>
                            <p:childTnLst>
                              <p:par>
                                <p:cTn id="1517" presetID="22" presetClass="entr" presetSubtype="8" fill="hold" nodeType="afterEffect">
                                  <p:stCondLst>
                                    <p:cond delay="0"/>
                                  </p:stCondLst>
                                  <p:childTnLst>
                                    <p:set>
                                      <p:cBhvr>
                                        <p:cTn id="1518" dur="1" fill="hold">
                                          <p:stCondLst>
                                            <p:cond delay="0"/>
                                          </p:stCondLst>
                                        </p:cTn>
                                        <p:tgtEl>
                                          <p:spTgt spid="20228"/>
                                        </p:tgtEl>
                                        <p:attrNameLst>
                                          <p:attrName>style.visibility</p:attrName>
                                        </p:attrNameLst>
                                      </p:cBhvr>
                                      <p:to>
                                        <p:strVal val="visible"/>
                                      </p:to>
                                    </p:set>
                                    <p:animEffect transition="in" filter="wipe(left)">
                                      <p:cBhvr>
                                        <p:cTn id="1519" dur="20"/>
                                        <p:tgtEl>
                                          <p:spTgt spid="20228"/>
                                        </p:tgtEl>
                                      </p:cBhvr>
                                    </p:animEffect>
                                  </p:childTnLst>
                                </p:cTn>
                              </p:par>
                            </p:childTnLst>
                          </p:cTn>
                        </p:par>
                        <p:par>
                          <p:cTn id="1520" fill="hold">
                            <p:stCondLst>
                              <p:cond delay="189500"/>
                            </p:stCondLst>
                            <p:childTnLst>
                              <p:par>
                                <p:cTn id="1521" presetID="22" presetClass="entr" presetSubtype="8" fill="hold" nodeType="afterEffect">
                                  <p:stCondLst>
                                    <p:cond delay="0"/>
                                  </p:stCondLst>
                                  <p:childTnLst>
                                    <p:set>
                                      <p:cBhvr>
                                        <p:cTn id="1522" dur="1" fill="hold">
                                          <p:stCondLst>
                                            <p:cond delay="0"/>
                                          </p:stCondLst>
                                        </p:cTn>
                                        <p:tgtEl>
                                          <p:spTgt spid="20229"/>
                                        </p:tgtEl>
                                        <p:attrNameLst>
                                          <p:attrName>style.visibility</p:attrName>
                                        </p:attrNameLst>
                                      </p:cBhvr>
                                      <p:to>
                                        <p:strVal val="visible"/>
                                      </p:to>
                                    </p:set>
                                    <p:animEffect transition="in" filter="wipe(left)">
                                      <p:cBhvr>
                                        <p:cTn id="1523" dur="20"/>
                                        <p:tgtEl>
                                          <p:spTgt spid="20229"/>
                                        </p:tgtEl>
                                      </p:cBhvr>
                                    </p:animEffect>
                                  </p:childTnLst>
                                </p:cTn>
                              </p:par>
                            </p:childTnLst>
                          </p:cTn>
                        </p:par>
                        <p:par>
                          <p:cTn id="1524" fill="hold">
                            <p:stCondLst>
                              <p:cond delay="190000"/>
                            </p:stCondLst>
                            <p:childTnLst>
                              <p:par>
                                <p:cTn id="1525" presetID="22" presetClass="entr" presetSubtype="8" fill="hold" nodeType="afterEffect">
                                  <p:stCondLst>
                                    <p:cond delay="0"/>
                                  </p:stCondLst>
                                  <p:childTnLst>
                                    <p:set>
                                      <p:cBhvr>
                                        <p:cTn id="1526" dur="1" fill="hold">
                                          <p:stCondLst>
                                            <p:cond delay="0"/>
                                          </p:stCondLst>
                                        </p:cTn>
                                        <p:tgtEl>
                                          <p:spTgt spid="20230"/>
                                        </p:tgtEl>
                                        <p:attrNameLst>
                                          <p:attrName>style.visibility</p:attrName>
                                        </p:attrNameLst>
                                      </p:cBhvr>
                                      <p:to>
                                        <p:strVal val="visible"/>
                                      </p:to>
                                    </p:set>
                                    <p:animEffect transition="in" filter="wipe(left)">
                                      <p:cBhvr>
                                        <p:cTn id="1527" dur="20"/>
                                        <p:tgtEl>
                                          <p:spTgt spid="20230"/>
                                        </p:tgtEl>
                                      </p:cBhvr>
                                    </p:animEffect>
                                  </p:childTnLst>
                                </p:cTn>
                              </p:par>
                            </p:childTnLst>
                          </p:cTn>
                        </p:par>
                        <p:par>
                          <p:cTn id="1528" fill="hold">
                            <p:stCondLst>
                              <p:cond delay="190500"/>
                            </p:stCondLst>
                            <p:childTnLst>
                              <p:par>
                                <p:cTn id="1529" presetID="22" presetClass="entr" presetSubtype="8" fill="hold" nodeType="afterEffect">
                                  <p:stCondLst>
                                    <p:cond delay="0"/>
                                  </p:stCondLst>
                                  <p:childTnLst>
                                    <p:set>
                                      <p:cBhvr>
                                        <p:cTn id="1530" dur="1" fill="hold">
                                          <p:stCondLst>
                                            <p:cond delay="0"/>
                                          </p:stCondLst>
                                        </p:cTn>
                                        <p:tgtEl>
                                          <p:spTgt spid="20231"/>
                                        </p:tgtEl>
                                        <p:attrNameLst>
                                          <p:attrName>style.visibility</p:attrName>
                                        </p:attrNameLst>
                                      </p:cBhvr>
                                      <p:to>
                                        <p:strVal val="visible"/>
                                      </p:to>
                                    </p:set>
                                    <p:animEffect transition="in" filter="wipe(left)">
                                      <p:cBhvr>
                                        <p:cTn id="1531" dur="20"/>
                                        <p:tgtEl>
                                          <p:spTgt spid="20231"/>
                                        </p:tgtEl>
                                      </p:cBhvr>
                                    </p:animEffect>
                                  </p:childTnLst>
                                </p:cTn>
                              </p:par>
                            </p:childTnLst>
                          </p:cTn>
                        </p:par>
                        <p:par>
                          <p:cTn id="1532" fill="hold">
                            <p:stCondLst>
                              <p:cond delay="191000"/>
                            </p:stCondLst>
                            <p:childTnLst>
                              <p:par>
                                <p:cTn id="1533" presetID="22" presetClass="entr" presetSubtype="8" fill="hold" nodeType="afterEffect">
                                  <p:stCondLst>
                                    <p:cond delay="0"/>
                                  </p:stCondLst>
                                  <p:childTnLst>
                                    <p:set>
                                      <p:cBhvr>
                                        <p:cTn id="1534" dur="1" fill="hold">
                                          <p:stCondLst>
                                            <p:cond delay="0"/>
                                          </p:stCondLst>
                                        </p:cTn>
                                        <p:tgtEl>
                                          <p:spTgt spid="20232"/>
                                        </p:tgtEl>
                                        <p:attrNameLst>
                                          <p:attrName>style.visibility</p:attrName>
                                        </p:attrNameLst>
                                      </p:cBhvr>
                                      <p:to>
                                        <p:strVal val="visible"/>
                                      </p:to>
                                    </p:set>
                                    <p:animEffect transition="in" filter="wipe(left)">
                                      <p:cBhvr>
                                        <p:cTn id="1535" dur="20"/>
                                        <p:tgtEl>
                                          <p:spTgt spid="20232"/>
                                        </p:tgtEl>
                                      </p:cBhvr>
                                    </p:animEffect>
                                  </p:childTnLst>
                                </p:cTn>
                              </p:par>
                            </p:childTnLst>
                          </p:cTn>
                        </p:par>
                        <p:par>
                          <p:cTn id="1536" fill="hold">
                            <p:stCondLst>
                              <p:cond delay="191500"/>
                            </p:stCondLst>
                            <p:childTnLst>
                              <p:par>
                                <p:cTn id="1537" presetID="22" presetClass="entr" presetSubtype="8" fill="hold" nodeType="afterEffect">
                                  <p:stCondLst>
                                    <p:cond delay="0"/>
                                  </p:stCondLst>
                                  <p:childTnLst>
                                    <p:set>
                                      <p:cBhvr>
                                        <p:cTn id="1538" dur="1" fill="hold">
                                          <p:stCondLst>
                                            <p:cond delay="0"/>
                                          </p:stCondLst>
                                        </p:cTn>
                                        <p:tgtEl>
                                          <p:spTgt spid="20233"/>
                                        </p:tgtEl>
                                        <p:attrNameLst>
                                          <p:attrName>style.visibility</p:attrName>
                                        </p:attrNameLst>
                                      </p:cBhvr>
                                      <p:to>
                                        <p:strVal val="visible"/>
                                      </p:to>
                                    </p:set>
                                    <p:animEffect transition="in" filter="wipe(left)">
                                      <p:cBhvr>
                                        <p:cTn id="1539" dur="20"/>
                                        <p:tgtEl>
                                          <p:spTgt spid="20233"/>
                                        </p:tgtEl>
                                      </p:cBhvr>
                                    </p:animEffect>
                                  </p:childTnLst>
                                </p:cTn>
                              </p:par>
                            </p:childTnLst>
                          </p:cTn>
                        </p:par>
                        <p:par>
                          <p:cTn id="1540" fill="hold">
                            <p:stCondLst>
                              <p:cond delay="192000"/>
                            </p:stCondLst>
                            <p:childTnLst>
                              <p:par>
                                <p:cTn id="1541" presetID="22" presetClass="entr" presetSubtype="8" fill="hold" nodeType="afterEffect">
                                  <p:stCondLst>
                                    <p:cond delay="0"/>
                                  </p:stCondLst>
                                  <p:childTnLst>
                                    <p:set>
                                      <p:cBhvr>
                                        <p:cTn id="1542" dur="1" fill="hold">
                                          <p:stCondLst>
                                            <p:cond delay="0"/>
                                          </p:stCondLst>
                                        </p:cTn>
                                        <p:tgtEl>
                                          <p:spTgt spid="20234"/>
                                        </p:tgtEl>
                                        <p:attrNameLst>
                                          <p:attrName>style.visibility</p:attrName>
                                        </p:attrNameLst>
                                      </p:cBhvr>
                                      <p:to>
                                        <p:strVal val="visible"/>
                                      </p:to>
                                    </p:set>
                                    <p:animEffect transition="in" filter="wipe(left)">
                                      <p:cBhvr>
                                        <p:cTn id="1543" dur="20"/>
                                        <p:tgtEl>
                                          <p:spTgt spid="20234"/>
                                        </p:tgtEl>
                                      </p:cBhvr>
                                    </p:animEffect>
                                  </p:childTnLst>
                                </p:cTn>
                              </p:par>
                            </p:childTnLst>
                          </p:cTn>
                        </p:par>
                        <p:par>
                          <p:cTn id="1544" fill="hold">
                            <p:stCondLst>
                              <p:cond delay="192500"/>
                            </p:stCondLst>
                            <p:childTnLst>
                              <p:par>
                                <p:cTn id="1545" presetID="22" presetClass="entr" presetSubtype="8" fill="hold" nodeType="afterEffect">
                                  <p:stCondLst>
                                    <p:cond delay="0"/>
                                  </p:stCondLst>
                                  <p:childTnLst>
                                    <p:set>
                                      <p:cBhvr>
                                        <p:cTn id="1546" dur="1" fill="hold">
                                          <p:stCondLst>
                                            <p:cond delay="0"/>
                                          </p:stCondLst>
                                        </p:cTn>
                                        <p:tgtEl>
                                          <p:spTgt spid="20424"/>
                                        </p:tgtEl>
                                        <p:attrNameLst>
                                          <p:attrName>style.visibility</p:attrName>
                                        </p:attrNameLst>
                                      </p:cBhvr>
                                      <p:to>
                                        <p:strVal val="visible"/>
                                      </p:to>
                                    </p:set>
                                    <p:animEffect transition="in" filter="wipe(left)">
                                      <p:cBhvr>
                                        <p:cTn id="1547" dur="20"/>
                                        <p:tgtEl>
                                          <p:spTgt spid="20424"/>
                                        </p:tgtEl>
                                      </p:cBhvr>
                                    </p:animEffect>
                                  </p:childTnLst>
                                </p:cTn>
                              </p:par>
                            </p:childTnLst>
                          </p:cTn>
                        </p:par>
                        <p:par>
                          <p:cTn id="1548" fill="hold">
                            <p:stCondLst>
                              <p:cond delay="193000"/>
                            </p:stCondLst>
                            <p:childTnLst>
                              <p:par>
                                <p:cTn id="1549" presetID="22" presetClass="entr" presetSubtype="8" fill="hold" nodeType="afterEffect">
                                  <p:stCondLst>
                                    <p:cond delay="0"/>
                                  </p:stCondLst>
                                  <p:childTnLst>
                                    <p:set>
                                      <p:cBhvr>
                                        <p:cTn id="1550" dur="1" fill="hold">
                                          <p:stCondLst>
                                            <p:cond delay="0"/>
                                          </p:stCondLst>
                                        </p:cTn>
                                        <p:tgtEl>
                                          <p:spTgt spid="20425"/>
                                        </p:tgtEl>
                                        <p:attrNameLst>
                                          <p:attrName>style.visibility</p:attrName>
                                        </p:attrNameLst>
                                      </p:cBhvr>
                                      <p:to>
                                        <p:strVal val="visible"/>
                                      </p:to>
                                    </p:set>
                                    <p:animEffect transition="in" filter="wipe(left)">
                                      <p:cBhvr>
                                        <p:cTn id="1551" dur="20"/>
                                        <p:tgtEl>
                                          <p:spTgt spid="20425"/>
                                        </p:tgtEl>
                                      </p:cBhvr>
                                    </p:animEffect>
                                  </p:childTnLst>
                                </p:cTn>
                              </p:par>
                            </p:childTnLst>
                          </p:cTn>
                        </p:par>
                        <p:par>
                          <p:cTn id="1552" fill="hold">
                            <p:stCondLst>
                              <p:cond delay="193500"/>
                            </p:stCondLst>
                            <p:childTnLst>
                              <p:par>
                                <p:cTn id="1553" presetID="22" presetClass="entr" presetSubtype="8" fill="hold" nodeType="afterEffect">
                                  <p:stCondLst>
                                    <p:cond delay="0"/>
                                  </p:stCondLst>
                                  <p:childTnLst>
                                    <p:set>
                                      <p:cBhvr>
                                        <p:cTn id="1554" dur="1" fill="hold">
                                          <p:stCondLst>
                                            <p:cond delay="0"/>
                                          </p:stCondLst>
                                        </p:cTn>
                                        <p:tgtEl>
                                          <p:spTgt spid="20426"/>
                                        </p:tgtEl>
                                        <p:attrNameLst>
                                          <p:attrName>style.visibility</p:attrName>
                                        </p:attrNameLst>
                                      </p:cBhvr>
                                      <p:to>
                                        <p:strVal val="visible"/>
                                      </p:to>
                                    </p:set>
                                    <p:animEffect transition="in" filter="wipe(left)">
                                      <p:cBhvr>
                                        <p:cTn id="1555" dur="20"/>
                                        <p:tgtEl>
                                          <p:spTgt spid="20426"/>
                                        </p:tgtEl>
                                      </p:cBhvr>
                                    </p:animEffect>
                                  </p:childTnLst>
                                </p:cTn>
                              </p:par>
                            </p:childTnLst>
                          </p:cTn>
                        </p:par>
                        <p:par>
                          <p:cTn id="1556" fill="hold">
                            <p:stCondLst>
                              <p:cond delay="194000"/>
                            </p:stCondLst>
                            <p:childTnLst>
                              <p:par>
                                <p:cTn id="1557" presetID="22" presetClass="entr" presetSubtype="8" fill="hold" nodeType="afterEffect">
                                  <p:stCondLst>
                                    <p:cond delay="0"/>
                                  </p:stCondLst>
                                  <p:childTnLst>
                                    <p:set>
                                      <p:cBhvr>
                                        <p:cTn id="1558" dur="1" fill="hold">
                                          <p:stCondLst>
                                            <p:cond delay="0"/>
                                          </p:stCondLst>
                                        </p:cTn>
                                        <p:tgtEl>
                                          <p:spTgt spid="20425"/>
                                        </p:tgtEl>
                                        <p:attrNameLst>
                                          <p:attrName>style.visibility</p:attrName>
                                        </p:attrNameLst>
                                      </p:cBhvr>
                                      <p:to>
                                        <p:strVal val="visible"/>
                                      </p:to>
                                    </p:set>
                                    <p:animEffect transition="in" filter="wipe(left)">
                                      <p:cBhvr>
                                        <p:cTn id="1559" dur="20"/>
                                        <p:tgtEl>
                                          <p:spTgt spid="20425"/>
                                        </p:tgtEl>
                                      </p:cBhvr>
                                    </p:animEffect>
                                  </p:childTnLst>
                                </p:cTn>
                              </p:par>
                            </p:childTnLst>
                          </p:cTn>
                        </p:par>
                        <p:par>
                          <p:cTn id="1560" fill="hold">
                            <p:stCondLst>
                              <p:cond delay="194500"/>
                            </p:stCondLst>
                            <p:childTnLst>
                              <p:par>
                                <p:cTn id="1561" presetID="22" presetClass="entr" presetSubtype="8" fill="hold" nodeType="afterEffect">
                                  <p:stCondLst>
                                    <p:cond delay="0"/>
                                  </p:stCondLst>
                                  <p:childTnLst>
                                    <p:set>
                                      <p:cBhvr>
                                        <p:cTn id="1562" dur="1" fill="hold">
                                          <p:stCondLst>
                                            <p:cond delay="0"/>
                                          </p:stCondLst>
                                        </p:cTn>
                                        <p:tgtEl>
                                          <p:spTgt spid="20426"/>
                                        </p:tgtEl>
                                        <p:attrNameLst>
                                          <p:attrName>style.visibility</p:attrName>
                                        </p:attrNameLst>
                                      </p:cBhvr>
                                      <p:to>
                                        <p:strVal val="visible"/>
                                      </p:to>
                                    </p:set>
                                    <p:animEffect transition="in" filter="wipe(left)">
                                      <p:cBhvr>
                                        <p:cTn id="1563" dur="20"/>
                                        <p:tgtEl>
                                          <p:spTgt spid="20426"/>
                                        </p:tgtEl>
                                      </p:cBhvr>
                                    </p:animEffect>
                                  </p:childTnLst>
                                </p:cTn>
                              </p:par>
                            </p:childTnLst>
                          </p:cTn>
                        </p:par>
                        <p:par>
                          <p:cTn id="1564" fill="hold">
                            <p:stCondLst>
                              <p:cond delay="195000"/>
                            </p:stCondLst>
                            <p:childTnLst>
                              <p:par>
                                <p:cTn id="1565" presetID="22" presetClass="entr" presetSubtype="8" fill="hold" nodeType="afterEffect">
                                  <p:stCondLst>
                                    <p:cond delay="0"/>
                                  </p:stCondLst>
                                  <p:childTnLst>
                                    <p:set>
                                      <p:cBhvr>
                                        <p:cTn id="1566" dur="1" fill="hold">
                                          <p:stCondLst>
                                            <p:cond delay="0"/>
                                          </p:stCondLst>
                                        </p:cTn>
                                        <p:tgtEl>
                                          <p:spTgt spid="20427"/>
                                        </p:tgtEl>
                                        <p:attrNameLst>
                                          <p:attrName>style.visibility</p:attrName>
                                        </p:attrNameLst>
                                      </p:cBhvr>
                                      <p:to>
                                        <p:strVal val="visible"/>
                                      </p:to>
                                    </p:set>
                                    <p:animEffect transition="in" filter="wipe(left)">
                                      <p:cBhvr>
                                        <p:cTn id="1567" dur="20"/>
                                        <p:tgtEl>
                                          <p:spTgt spid="20427"/>
                                        </p:tgtEl>
                                      </p:cBhvr>
                                    </p:animEffect>
                                  </p:childTnLst>
                                </p:cTn>
                              </p:par>
                            </p:childTnLst>
                          </p:cTn>
                        </p:par>
                        <p:par>
                          <p:cTn id="1568" fill="hold">
                            <p:stCondLst>
                              <p:cond delay="195500"/>
                            </p:stCondLst>
                            <p:childTnLst>
                              <p:par>
                                <p:cTn id="1569" presetID="22" presetClass="entr" presetSubtype="8" fill="hold" nodeType="afterEffect">
                                  <p:stCondLst>
                                    <p:cond delay="0"/>
                                  </p:stCondLst>
                                  <p:childTnLst>
                                    <p:set>
                                      <p:cBhvr>
                                        <p:cTn id="1570" dur="1" fill="hold">
                                          <p:stCondLst>
                                            <p:cond delay="0"/>
                                          </p:stCondLst>
                                        </p:cTn>
                                        <p:tgtEl>
                                          <p:spTgt spid="20428"/>
                                        </p:tgtEl>
                                        <p:attrNameLst>
                                          <p:attrName>style.visibility</p:attrName>
                                        </p:attrNameLst>
                                      </p:cBhvr>
                                      <p:to>
                                        <p:strVal val="visible"/>
                                      </p:to>
                                    </p:set>
                                    <p:animEffect transition="in" filter="wipe(left)">
                                      <p:cBhvr>
                                        <p:cTn id="1571" dur="20"/>
                                        <p:tgtEl>
                                          <p:spTgt spid="20428"/>
                                        </p:tgtEl>
                                      </p:cBhvr>
                                    </p:animEffect>
                                  </p:childTnLst>
                                </p:cTn>
                              </p:par>
                            </p:childTnLst>
                          </p:cTn>
                        </p:par>
                        <p:par>
                          <p:cTn id="1572" fill="hold">
                            <p:stCondLst>
                              <p:cond delay="196000"/>
                            </p:stCondLst>
                            <p:childTnLst>
                              <p:par>
                                <p:cTn id="1573" presetID="22" presetClass="entr" presetSubtype="8" fill="hold" nodeType="afterEffect">
                                  <p:stCondLst>
                                    <p:cond delay="0"/>
                                  </p:stCondLst>
                                  <p:childTnLst>
                                    <p:set>
                                      <p:cBhvr>
                                        <p:cTn id="1574" dur="1" fill="hold">
                                          <p:stCondLst>
                                            <p:cond delay="0"/>
                                          </p:stCondLst>
                                        </p:cTn>
                                        <p:tgtEl>
                                          <p:spTgt spid="20429"/>
                                        </p:tgtEl>
                                        <p:attrNameLst>
                                          <p:attrName>style.visibility</p:attrName>
                                        </p:attrNameLst>
                                      </p:cBhvr>
                                      <p:to>
                                        <p:strVal val="visible"/>
                                      </p:to>
                                    </p:set>
                                    <p:animEffect transition="in" filter="wipe(left)">
                                      <p:cBhvr>
                                        <p:cTn id="1575" dur="20"/>
                                        <p:tgtEl>
                                          <p:spTgt spid="20429"/>
                                        </p:tgtEl>
                                      </p:cBhvr>
                                    </p:animEffect>
                                  </p:childTnLst>
                                </p:cTn>
                              </p:par>
                            </p:childTnLst>
                          </p:cTn>
                        </p:par>
                        <p:par>
                          <p:cTn id="1576" fill="hold">
                            <p:stCondLst>
                              <p:cond delay="196500"/>
                            </p:stCondLst>
                            <p:childTnLst>
                              <p:par>
                                <p:cTn id="1577" presetID="22" presetClass="entr" presetSubtype="8" fill="hold" nodeType="afterEffect">
                                  <p:stCondLst>
                                    <p:cond delay="0"/>
                                  </p:stCondLst>
                                  <p:childTnLst>
                                    <p:set>
                                      <p:cBhvr>
                                        <p:cTn id="1578" dur="1" fill="hold">
                                          <p:stCondLst>
                                            <p:cond delay="0"/>
                                          </p:stCondLst>
                                        </p:cTn>
                                        <p:tgtEl>
                                          <p:spTgt spid="20430"/>
                                        </p:tgtEl>
                                        <p:attrNameLst>
                                          <p:attrName>style.visibility</p:attrName>
                                        </p:attrNameLst>
                                      </p:cBhvr>
                                      <p:to>
                                        <p:strVal val="visible"/>
                                      </p:to>
                                    </p:set>
                                    <p:animEffect transition="in" filter="wipe(left)">
                                      <p:cBhvr>
                                        <p:cTn id="1579" dur="20"/>
                                        <p:tgtEl>
                                          <p:spTgt spid="20430"/>
                                        </p:tgtEl>
                                      </p:cBhvr>
                                    </p:animEffect>
                                  </p:childTnLst>
                                </p:cTn>
                              </p:par>
                            </p:childTnLst>
                          </p:cTn>
                        </p:par>
                        <p:par>
                          <p:cTn id="1580" fill="hold">
                            <p:stCondLst>
                              <p:cond delay="197000"/>
                            </p:stCondLst>
                            <p:childTnLst>
                              <p:par>
                                <p:cTn id="1581" presetID="22" presetClass="entr" presetSubtype="8" fill="hold" nodeType="afterEffect">
                                  <p:stCondLst>
                                    <p:cond delay="0"/>
                                  </p:stCondLst>
                                  <p:childTnLst>
                                    <p:set>
                                      <p:cBhvr>
                                        <p:cTn id="1582" dur="1" fill="hold">
                                          <p:stCondLst>
                                            <p:cond delay="0"/>
                                          </p:stCondLst>
                                        </p:cTn>
                                        <p:tgtEl>
                                          <p:spTgt spid="20431"/>
                                        </p:tgtEl>
                                        <p:attrNameLst>
                                          <p:attrName>style.visibility</p:attrName>
                                        </p:attrNameLst>
                                      </p:cBhvr>
                                      <p:to>
                                        <p:strVal val="visible"/>
                                      </p:to>
                                    </p:set>
                                    <p:animEffect transition="in" filter="wipe(left)">
                                      <p:cBhvr>
                                        <p:cTn id="1583" dur="20"/>
                                        <p:tgtEl>
                                          <p:spTgt spid="20431"/>
                                        </p:tgtEl>
                                      </p:cBhvr>
                                    </p:animEffect>
                                  </p:childTnLst>
                                </p:cTn>
                              </p:par>
                            </p:childTnLst>
                          </p:cTn>
                        </p:par>
                        <p:par>
                          <p:cTn id="1584" fill="hold">
                            <p:stCondLst>
                              <p:cond delay="197500"/>
                            </p:stCondLst>
                            <p:childTnLst>
                              <p:par>
                                <p:cTn id="1585" presetID="22" presetClass="entr" presetSubtype="8" fill="hold" nodeType="afterEffect">
                                  <p:stCondLst>
                                    <p:cond delay="0"/>
                                  </p:stCondLst>
                                  <p:childTnLst>
                                    <p:set>
                                      <p:cBhvr>
                                        <p:cTn id="1586" dur="1" fill="hold">
                                          <p:stCondLst>
                                            <p:cond delay="0"/>
                                          </p:stCondLst>
                                        </p:cTn>
                                        <p:tgtEl>
                                          <p:spTgt spid="20432"/>
                                        </p:tgtEl>
                                        <p:attrNameLst>
                                          <p:attrName>style.visibility</p:attrName>
                                        </p:attrNameLst>
                                      </p:cBhvr>
                                      <p:to>
                                        <p:strVal val="visible"/>
                                      </p:to>
                                    </p:set>
                                    <p:animEffect transition="in" filter="wipe(left)">
                                      <p:cBhvr>
                                        <p:cTn id="1587" dur="20"/>
                                        <p:tgtEl>
                                          <p:spTgt spid="20432"/>
                                        </p:tgtEl>
                                      </p:cBhvr>
                                    </p:animEffect>
                                  </p:childTnLst>
                                </p:cTn>
                              </p:par>
                            </p:childTnLst>
                          </p:cTn>
                        </p:par>
                        <p:par>
                          <p:cTn id="1588" fill="hold">
                            <p:stCondLst>
                              <p:cond delay="198000"/>
                            </p:stCondLst>
                            <p:childTnLst>
                              <p:par>
                                <p:cTn id="1589" presetID="22" presetClass="entr" presetSubtype="8" fill="hold" nodeType="afterEffect">
                                  <p:stCondLst>
                                    <p:cond delay="0"/>
                                  </p:stCondLst>
                                  <p:childTnLst>
                                    <p:set>
                                      <p:cBhvr>
                                        <p:cTn id="1590" dur="1" fill="hold">
                                          <p:stCondLst>
                                            <p:cond delay="0"/>
                                          </p:stCondLst>
                                        </p:cTn>
                                        <p:tgtEl>
                                          <p:spTgt spid="20433"/>
                                        </p:tgtEl>
                                        <p:attrNameLst>
                                          <p:attrName>style.visibility</p:attrName>
                                        </p:attrNameLst>
                                      </p:cBhvr>
                                      <p:to>
                                        <p:strVal val="visible"/>
                                      </p:to>
                                    </p:set>
                                    <p:animEffect transition="in" filter="wipe(left)">
                                      <p:cBhvr>
                                        <p:cTn id="1591" dur="20"/>
                                        <p:tgtEl>
                                          <p:spTgt spid="20433"/>
                                        </p:tgtEl>
                                      </p:cBhvr>
                                    </p:animEffect>
                                  </p:childTnLst>
                                </p:cTn>
                              </p:par>
                            </p:childTnLst>
                          </p:cTn>
                        </p:par>
                        <p:par>
                          <p:cTn id="1592" fill="hold">
                            <p:stCondLst>
                              <p:cond delay="198500"/>
                            </p:stCondLst>
                            <p:childTnLst>
                              <p:par>
                                <p:cTn id="1593" presetID="22" presetClass="entr" presetSubtype="8" fill="hold" nodeType="afterEffect">
                                  <p:stCondLst>
                                    <p:cond delay="0"/>
                                  </p:stCondLst>
                                  <p:childTnLst>
                                    <p:set>
                                      <p:cBhvr>
                                        <p:cTn id="1594" dur="1" fill="hold">
                                          <p:stCondLst>
                                            <p:cond delay="0"/>
                                          </p:stCondLst>
                                        </p:cTn>
                                        <p:tgtEl>
                                          <p:spTgt spid="20434"/>
                                        </p:tgtEl>
                                        <p:attrNameLst>
                                          <p:attrName>style.visibility</p:attrName>
                                        </p:attrNameLst>
                                      </p:cBhvr>
                                      <p:to>
                                        <p:strVal val="visible"/>
                                      </p:to>
                                    </p:set>
                                    <p:animEffect transition="in" filter="wipe(left)">
                                      <p:cBhvr>
                                        <p:cTn id="1595" dur="20"/>
                                        <p:tgtEl>
                                          <p:spTgt spid="20434"/>
                                        </p:tgtEl>
                                      </p:cBhvr>
                                    </p:animEffect>
                                  </p:childTnLst>
                                </p:cTn>
                              </p:par>
                            </p:childTnLst>
                          </p:cTn>
                        </p:par>
                        <p:par>
                          <p:cTn id="1596" fill="hold">
                            <p:stCondLst>
                              <p:cond delay="199000"/>
                            </p:stCondLst>
                            <p:childTnLst>
                              <p:par>
                                <p:cTn id="1597" presetID="22" presetClass="entr" presetSubtype="8" fill="hold" nodeType="afterEffect">
                                  <p:stCondLst>
                                    <p:cond delay="0"/>
                                  </p:stCondLst>
                                  <p:childTnLst>
                                    <p:set>
                                      <p:cBhvr>
                                        <p:cTn id="1598" dur="1" fill="hold">
                                          <p:stCondLst>
                                            <p:cond delay="0"/>
                                          </p:stCondLst>
                                        </p:cTn>
                                        <p:tgtEl>
                                          <p:spTgt spid="20435"/>
                                        </p:tgtEl>
                                        <p:attrNameLst>
                                          <p:attrName>style.visibility</p:attrName>
                                        </p:attrNameLst>
                                      </p:cBhvr>
                                      <p:to>
                                        <p:strVal val="visible"/>
                                      </p:to>
                                    </p:set>
                                    <p:animEffect transition="in" filter="wipe(left)">
                                      <p:cBhvr>
                                        <p:cTn id="1599" dur="20"/>
                                        <p:tgtEl>
                                          <p:spTgt spid="20435"/>
                                        </p:tgtEl>
                                      </p:cBhvr>
                                    </p:animEffect>
                                  </p:childTnLst>
                                </p:cTn>
                              </p:par>
                            </p:childTnLst>
                          </p:cTn>
                        </p:par>
                        <p:par>
                          <p:cTn id="1600" fill="hold">
                            <p:stCondLst>
                              <p:cond delay="199500"/>
                            </p:stCondLst>
                            <p:childTnLst>
                              <p:par>
                                <p:cTn id="1601" presetID="22" presetClass="entr" presetSubtype="8" fill="hold" nodeType="afterEffect">
                                  <p:stCondLst>
                                    <p:cond delay="0"/>
                                  </p:stCondLst>
                                  <p:childTnLst>
                                    <p:set>
                                      <p:cBhvr>
                                        <p:cTn id="1602" dur="1" fill="hold">
                                          <p:stCondLst>
                                            <p:cond delay="0"/>
                                          </p:stCondLst>
                                        </p:cTn>
                                        <p:tgtEl>
                                          <p:spTgt spid="20436"/>
                                        </p:tgtEl>
                                        <p:attrNameLst>
                                          <p:attrName>style.visibility</p:attrName>
                                        </p:attrNameLst>
                                      </p:cBhvr>
                                      <p:to>
                                        <p:strVal val="visible"/>
                                      </p:to>
                                    </p:set>
                                    <p:animEffect transition="in" filter="wipe(left)">
                                      <p:cBhvr>
                                        <p:cTn id="1603" dur="20"/>
                                        <p:tgtEl>
                                          <p:spTgt spid="20436"/>
                                        </p:tgtEl>
                                      </p:cBhvr>
                                    </p:animEffect>
                                  </p:childTnLst>
                                </p:cTn>
                              </p:par>
                            </p:childTnLst>
                          </p:cTn>
                        </p:par>
                        <p:par>
                          <p:cTn id="1604" fill="hold">
                            <p:stCondLst>
                              <p:cond delay="200000"/>
                            </p:stCondLst>
                            <p:childTnLst>
                              <p:par>
                                <p:cTn id="1605" presetID="22" presetClass="entr" presetSubtype="8" fill="hold" nodeType="afterEffect">
                                  <p:stCondLst>
                                    <p:cond delay="0"/>
                                  </p:stCondLst>
                                  <p:childTnLst>
                                    <p:set>
                                      <p:cBhvr>
                                        <p:cTn id="1606" dur="1" fill="hold">
                                          <p:stCondLst>
                                            <p:cond delay="0"/>
                                          </p:stCondLst>
                                        </p:cTn>
                                        <p:tgtEl>
                                          <p:spTgt spid="20437"/>
                                        </p:tgtEl>
                                        <p:attrNameLst>
                                          <p:attrName>style.visibility</p:attrName>
                                        </p:attrNameLst>
                                      </p:cBhvr>
                                      <p:to>
                                        <p:strVal val="visible"/>
                                      </p:to>
                                    </p:set>
                                    <p:animEffect transition="in" filter="wipe(left)">
                                      <p:cBhvr>
                                        <p:cTn id="1607" dur="20"/>
                                        <p:tgtEl>
                                          <p:spTgt spid="20437"/>
                                        </p:tgtEl>
                                      </p:cBhvr>
                                    </p:animEffect>
                                  </p:childTnLst>
                                </p:cTn>
                              </p:par>
                            </p:childTnLst>
                          </p:cTn>
                        </p:par>
                        <p:par>
                          <p:cTn id="1608" fill="hold">
                            <p:stCondLst>
                              <p:cond delay="200500"/>
                            </p:stCondLst>
                            <p:childTnLst>
                              <p:par>
                                <p:cTn id="1609" presetID="22" presetClass="entr" presetSubtype="8" fill="hold" nodeType="afterEffect">
                                  <p:stCondLst>
                                    <p:cond delay="0"/>
                                  </p:stCondLst>
                                  <p:childTnLst>
                                    <p:set>
                                      <p:cBhvr>
                                        <p:cTn id="1610" dur="1" fill="hold">
                                          <p:stCondLst>
                                            <p:cond delay="0"/>
                                          </p:stCondLst>
                                        </p:cTn>
                                        <p:tgtEl>
                                          <p:spTgt spid="20438"/>
                                        </p:tgtEl>
                                        <p:attrNameLst>
                                          <p:attrName>style.visibility</p:attrName>
                                        </p:attrNameLst>
                                      </p:cBhvr>
                                      <p:to>
                                        <p:strVal val="visible"/>
                                      </p:to>
                                    </p:set>
                                    <p:animEffect transition="in" filter="wipe(left)">
                                      <p:cBhvr>
                                        <p:cTn id="1611" dur="20"/>
                                        <p:tgtEl>
                                          <p:spTgt spid="20438"/>
                                        </p:tgtEl>
                                      </p:cBhvr>
                                    </p:animEffect>
                                  </p:childTnLst>
                                </p:cTn>
                              </p:par>
                            </p:childTnLst>
                          </p:cTn>
                        </p:par>
                        <p:par>
                          <p:cTn id="1612" fill="hold">
                            <p:stCondLst>
                              <p:cond delay="201000"/>
                            </p:stCondLst>
                            <p:childTnLst>
                              <p:par>
                                <p:cTn id="1613" presetID="22" presetClass="entr" presetSubtype="8" fill="hold" nodeType="afterEffect">
                                  <p:stCondLst>
                                    <p:cond delay="0"/>
                                  </p:stCondLst>
                                  <p:childTnLst>
                                    <p:set>
                                      <p:cBhvr>
                                        <p:cTn id="1614" dur="1" fill="hold">
                                          <p:stCondLst>
                                            <p:cond delay="0"/>
                                          </p:stCondLst>
                                        </p:cTn>
                                        <p:tgtEl>
                                          <p:spTgt spid="20439"/>
                                        </p:tgtEl>
                                        <p:attrNameLst>
                                          <p:attrName>style.visibility</p:attrName>
                                        </p:attrNameLst>
                                      </p:cBhvr>
                                      <p:to>
                                        <p:strVal val="visible"/>
                                      </p:to>
                                    </p:set>
                                    <p:animEffect transition="in" filter="wipe(left)">
                                      <p:cBhvr>
                                        <p:cTn id="1615" dur="20"/>
                                        <p:tgtEl>
                                          <p:spTgt spid="20439"/>
                                        </p:tgtEl>
                                      </p:cBhvr>
                                    </p:animEffect>
                                  </p:childTnLst>
                                </p:cTn>
                              </p:par>
                            </p:childTnLst>
                          </p:cTn>
                        </p:par>
                        <p:par>
                          <p:cTn id="1616" fill="hold">
                            <p:stCondLst>
                              <p:cond delay="201500"/>
                            </p:stCondLst>
                            <p:childTnLst>
                              <p:par>
                                <p:cTn id="1617" presetID="22" presetClass="entr" presetSubtype="8" fill="hold" nodeType="afterEffect">
                                  <p:stCondLst>
                                    <p:cond delay="0"/>
                                  </p:stCondLst>
                                  <p:childTnLst>
                                    <p:set>
                                      <p:cBhvr>
                                        <p:cTn id="1618" dur="1" fill="hold">
                                          <p:stCondLst>
                                            <p:cond delay="0"/>
                                          </p:stCondLst>
                                        </p:cTn>
                                        <p:tgtEl>
                                          <p:spTgt spid="20440"/>
                                        </p:tgtEl>
                                        <p:attrNameLst>
                                          <p:attrName>style.visibility</p:attrName>
                                        </p:attrNameLst>
                                      </p:cBhvr>
                                      <p:to>
                                        <p:strVal val="visible"/>
                                      </p:to>
                                    </p:set>
                                    <p:animEffect transition="in" filter="wipe(left)">
                                      <p:cBhvr>
                                        <p:cTn id="1619" dur="20"/>
                                        <p:tgtEl>
                                          <p:spTgt spid="20440"/>
                                        </p:tgtEl>
                                      </p:cBhvr>
                                    </p:animEffect>
                                  </p:childTnLst>
                                </p:cTn>
                              </p:par>
                            </p:childTnLst>
                          </p:cTn>
                        </p:par>
                        <p:par>
                          <p:cTn id="1620" fill="hold">
                            <p:stCondLst>
                              <p:cond delay="202000"/>
                            </p:stCondLst>
                            <p:childTnLst>
                              <p:par>
                                <p:cTn id="1621" presetID="22" presetClass="entr" presetSubtype="8" fill="hold" nodeType="afterEffect">
                                  <p:stCondLst>
                                    <p:cond delay="0"/>
                                  </p:stCondLst>
                                  <p:childTnLst>
                                    <p:set>
                                      <p:cBhvr>
                                        <p:cTn id="1622" dur="1" fill="hold">
                                          <p:stCondLst>
                                            <p:cond delay="0"/>
                                          </p:stCondLst>
                                        </p:cTn>
                                        <p:tgtEl>
                                          <p:spTgt spid="20441"/>
                                        </p:tgtEl>
                                        <p:attrNameLst>
                                          <p:attrName>style.visibility</p:attrName>
                                        </p:attrNameLst>
                                      </p:cBhvr>
                                      <p:to>
                                        <p:strVal val="visible"/>
                                      </p:to>
                                    </p:set>
                                    <p:animEffect transition="in" filter="wipe(left)">
                                      <p:cBhvr>
                                        <p:cTn id="1623" dur="20"/>
                                        <p:tgtEl>
                                          <p:spTgt spid="20441"/>
                                        </p:tgtEl>
                                      </p:cBhvr>
                                    </p:animEffect>
                                  </p:childTnLst>
                                </p:cTn>
                              </p:par>
                            </p:childTnLst>
                          </p:cTn>
                        </p:par>
                        <p:par>
                          <p:cTn id="1624" fill="hold">
                            <p:stCondLst>
                              <p:cond delay="202500"/>
                            </p:stCondLst>
                            <p:childTnLst>
                              <p:par>
                                <p:cTn id="1625" presetID="22" presetClass="entr" presetSubtype="8" fill="hold" nodeType="afterEffect">
                                  <p:stCondLst>
                                    <p:cond delay="0"/>
                                  </p:stCondLst>
                                  <p:childTnLst>
                                    <p:set>
                                      <p:cBhvr>
                                        <p:cTn id="1626" dur="1" fill="hold">
                                          <p:stCondLst>
                                            <p:cond delay="0"/>
                                          </p:stCondLst>
                                        </p:cTn>
                                        <p:tgtEl>
                                          <p:spTgt spid="20442"/>
                                        </p:tgtEl>
                                        <p:attrNameLst>
                                          <p:attrName>style.visibility</p:attrName>
                                        </p:attrNameLst>
                                      </p:cBhvr>
                                      <p:to>
                                        <p:strVal val="visible"/>
                                      </p:to>
                                    </p:set>
                                    <p:animEffect transition="in" filter="wipe(left)">
                                      <p:cBhvr>
                                        <p:cTn id="1627" dur="20"/>
                                        <p:tgtEl>
                                          <p:spTgt spid="20442"/>
                                        </p:tgtEl>
                                      </p:cBhvr>
                                    </p:animEffect>
                                  </p:childTnLst>
                                </p:cTn>
                              </p:par>
                            </p:childTnLst>
                          </p:cTn>
                        </p:par>
                        <p:par>
                          <p:cTn id="1628" fill="hold">
                            <p:stCondLst>
                              <p:cond delay="203000"/>
                            </p:stCondLst>
                            <p:childTnLst>
                              <p:par>
                                <p:cTn id="1629" presetID="22" presetClass="entr" presetSubtype="8" fill="hold" nodeType="afterEffect">
                                  <p:stCondLst>
                                    <p:cond delay="0"/>
                                  </p:stCondLst>
                                  <p:childTnLst>
                                    <p:set>
                                      <p:cBhvr>
                                        <p:cTn id="1630" dur="1" fill="hold">
                                          <p:stCondLst>
                                            <p:cond delay="0"/>
                                          </p:stCondLst>
                                        </p:cTn>
                                        <p:tgtEl>
                                          <p:spTgt spid="20443"/>
                                        </p:tgtEl>
                                        <p:attrNameLst>
                                          <p:attrName>style.visibility</p:attrName>
                                        </p:attrNameLst>
                                      </p:cBhvr>
                                      <p:to>
                                        <p:strVal val="visible"/>
                                      </p:to>
                                    </p:set>
                                    <p:animEffect transition="in" filter="wipe(left)">
                                      <p:cBhvr>
                                        <p:cTn id="1631" dur="20"/>
                                        <p:tgtEl>
                                          <p:spTgt spid="20443"/>
                                        </p:tgtEl>
                                      </p:cBhvr>
                                    </p:animEffect>
                                  </p:childTnLst>
                                </p:cTn>
                              </p:par>
                            </p:childTnLst>
                          </p:cTn>
                        </p:par>
                        <p:par>
                          <p:cTn id="1632" fill="hold">
                            <p:stCondLst>
                              <p:cond delay="203500"/>
                            </p:stCondLst>
                            <p:childTnLst>
                              <p:par>
                                <p:cTn id="1633" presetID="22" presetClass="entr" presetSubtype="8" fill="hold" nodeType="afterEffect">
                                  <p:stCondLst>
                                    <p:cond delay="0"/>
                                  </p:stCondLst>
                                  <p:childTnLst>
                                    <p:set>
                                      <p:cBhvr>
                                        <p:cTn id="1634" dur="1" fill="hold">
                                          <p:stCondLst>
                                            <p:cond delay="0"/>
                                          </p:stCondLst>
                                        </p:cTn>
                                        <p:tgtEl>
                                          <p:spTgt spid="20444"/>
                                        </p:tgtEl>
                                        <p:attrNameLst>
                                          <p:attrName>style.visibility</p:attrName>
                                        </p:attrNameLst>
                                      </p:cBhvr>
                                      <p:to>
                                        <p:strVal val="visible"/>
                                      </p:to>
                                    </p:set>
                                    <p:animEffect transition="in" filter="wipe(left)">
                                      <p:cBhvr>
                                        <p:cTn id="1635" dur="20"/>
                                        <p:tgtEl>
                                          <p:spTgt spid="20444"/>
                                        </p:tgtEl>
                                      </p:cBhvr>
                                    </p:animEffect>
                                  </p:childTnLst>
                                </p:cTn>
                              </p:par>
                            </p:childTnLst>
                          </p:cTn>
                        </p:par>
                        <p:par>
                          <p:cTn id="1636" fill="hold">
                            <p:stCondLst>
                              <p:cond delay="204000"/>
                            </p:stCondLst>
                            <p:childTnLst>
                              <p:par>
                                <p:cTn id="1637" presetID="22" presetClass="entr" presetSubtype="8" fill="hold" nodeType="afterEffect">
                                  <p:stCondLst>
                                    <p:cond delay="0"/>
                                  </p:stCondLst>
                                  <p:childTnLst>
                                    <p:set>
                                      <p:cBhvr>
                                        <p:cTn id="1638" dur="1" fill="hold">
                                          <p:stCondLst>
                                            <p:cond delay="0"/>
                                          </p:stCondLst>
                                        </p:cTn>
                                        <p:tgtEl>
                                          <p:spTgt spid="20445"/>
                                        </p:tgtEl>
                                        <p:attrNameLst>
                                          <p:attrName>style.visibility</p:attrName>
                                        </p:attrNameLst>
                                      </p:cBhvr>
                                      <p:to>
                                        <p:strVal val="visible"/>
                                      </p:to>
                                    </p:set>
                                    <p:animEffect transition="in" filter="wipe(left)">
                                      <p:cBhvr>
                                        <p:cTn id="1639" dur="20"/>
                                        <p:tgtEl>
                                          <p:spTgt spid="20445"/>
                                        </p:tgtEl>
                                      </p:cBhvr>
                                    </p:animEffect>
                                  </p:childTnLst>
                                </p:cTn>
                              </p:par>
                            </p:childTnLst>
                          </p:cTn>
                        </p:par>
                        <p:par>
                          <p:cTn id="1640" fill="hold">
                            <p:stCondLst>
                              <p:cond delay="204500"/>
                            </p:stCondLst>
                            <p:childTnLst>
                              <p:par>
                                <p:cTn id="1641" presetID="22" presetClass="entr" presetSubtype="8" fill="hold" nodeType="afterEffect">
                                  <p:stCondLst>
                                    <p:cond delay="0"/>
                                  </p:stCondLst>
                                  <p:childTnLst>
                                    <p:set>
                                      <p:cBhvr>
                                        <p:cTn id="1642" dur="1" fill="hold">
                                          <p:stCondLst>
                                            <p:cond delay="0"/>
                                          </p:stCondLst>
                                        </p:cTn>
                                        <p:tgtEl>
                                          <p:spTgt spid="20446"/>
                                        </p:tgtEl>
                                        <p:attrNameLst>
                                          <p:attrName>style.visibility</p:attrName>
                                        </p:attrNameLst>
                                      </p:cBhvr>
                                      <p:to>
                                        <p:strVal val="visible"/>
                                      </p:to>
                                    </p:set>
                                    <p:animEffect transition="in" filter="wipe(left)">
                                      <p:cBhvr>
                                        <p:cTn id="1643" dur="20"/>
                                        <p:tgtEl>
                                          <p:spTgt spid="20446"/>
                                        </p:tgtEl>
                                      </p:cBhvr>
                                    </p:animEffect>
                                  </p:childTnLst>
                                </p:cTn>
                              </p:par>
                            </p:childTnLst>
                          </p:cTn>
                        </p:par>
                        <p:par>
                          <p:cTn id="1644" fill="hold">
                            <p:stCondLst>
                              <p:cond delay="205000"/>
                            </p:stCondLst>
                            <p:childTnLst>
                              <p:par>
                                <p:cTn id="1645" presetID="22" presetClass="entr" presetSubtype="8" fill="hold" nodeType="afterEffect">
                                  <p:stCondLst>
                                    <p:cond delay="0"/>
                                  </p:stCondLst>
                                  <p:childTnLst>
                                    <p:set>
                                      <p:cBhvr>
                                        <p:cTn id="1646" dur="1" fill="hold">
                                          <p:stCondLst>
                                            <p:cond delay="0"/>
                                          </p:stCondLst>
                                        </p:cTn>
                                        <p:tgtEl>
                                          <p:spTgt spid="20447"/>
                                        </p:tgtEl>
                                        <p:attrNameLst>
                                          <p:attrName>style.visibility</p:attrName>
                                        </p:attrNameLst>
                                      </p:cBhvr>
                                      <p:to>
                                        <p:strVal val="visible"/>
                                      </p:to>
                                    </p:set>
                                    <p:animEffect transition="in" filter="wipe(left)">
                                      <p:cBhvr>
                                        <p:cTn id="1647" dur="20"/>
                                        <p:tgtEl>
                                          <p:spTgt spid="20447"/>
                                        </p:tgtEl>
                                      </p:cBhvr>
                                    </p:animEffect>
                                  </p:childTnLst>
                                </p:cTn>
                              </p:par>
                            </p:childTnLst>
                          </p:cTn>
                        </p:par>
                        <p:par>
                          <p:cTn id="1648" fill="hold">
                            <p:stCondLst>
                              <p:cond delay="205500"/>
                            </p:stCondLst>
                            <p:childTnLst>
                              <p:par>
                                <p:cTn id="1649" presetID="22" presetClass="entr" presetSubtype="8" fill="hold" nodeType="afterEffect">
                                  <p:stCondLst>
                                    <p:cond delay="0"/>
                                  </p:stCondLst>
                                  <p:childTnLst>
                                    <p:set>
                                      <p:cBhvr>
                                        <p:cTn id="1650" dur="1" fill="hold">
                                          <p:stCondLst>
                                            <p:cond delay="0"/>
                                          </p:stCondLst>
                                        </p:cTn>
                                        <p:tgtEl>
                                          <p:spTgt spid="20448"/>
                                        </p:tgtEl>
                                        <p:attrNameLst>
                                          <p:attrName>style.visibility</p:attrName>
                                        </p:attrNameLst>
                                      </p:cBhvr>
                                      <p:to>
                                        <p:strVal val="visible"/>
                                      </p:to>
                                    </p:set>
                                    <p:animEffect transition="in" filter="wipe(left)">
                                      <p:cBhvr>
                                        <p:cTn id="1651" dur="20"/>
                                        <p:tgtEl>
                                          <p:spTgt spid="20448"/>
                                        </p:tgtEl>
                                      </p:cBhvr>
                                    </p:animEffect>
                                  </p:childTnLst>
                                </p:cTn>
                              </p:par>
                            </p:childTnLst>
                          </p:cTn>
                        </p:par>
                        <p:par>
                          <p:cTn id="1652" fill="hold">
                            <p:stCondLst>
                              <p:cond delay="206000"/>
                            </p:stCondLst>
                            <p:childTnLst>
                              <p:par>
                                <p:cTn id="1653" presetID="22" presetClass="entr" presetSubtype="8" fill="hold" nodeType="afterEffect">
                                  <p:stCondLst>
                                    <p:cond delay="0"/>
                                  </p:stCondLst>
                                  <p:childTnLst>
                                    <p:set>
                                      <p:cBhvr>
                                        <p:cTn id="1654" dur="1" fill="hold">
                                          <p:stCondLst>
                                            <p:cond delay="0"/>
                                          </p:stCondLst>
                                        </p:cTn>
                                        <p:tgtEl>
                                          <p:spTgt spid="20449"/>
                                        </p:tgtEl>
                                        <p:attrNameLst>
                                          <p:attrName>style.visibility</p:attrName>
                                        </p:attrNameLst>
                                      </p:cBhvr>
                                      <p:to>
                                        <p:strVal val="visible"/>
                                      </p:to>
                                    </p:set>
                                    <p:animEffect transition="in" filter="wipe(left)">
                                      <p:cBhvr>
                                        <p:cTn id="1655" dur="20"/>
                                        <p:tgtEl>
                                          <p:spTgt spid="20449"/>
                                        </p:tgtEl>
                                      </p:cBhvr>
                                    </p:animEffect>
                                  </p:childTnLst>
                                </p:cTn>
                              </p:par>
                            </p:childTnLst>
                          </p:cTn>
                        </p:par>
                        <p:par>
                          <p:cTn id="1656" fill="hold">
                            <p:stCondLst>
                              <p:cond delay="206500"/>
                            </p:stCondLst>
                            <p:childTnLst>
                              <p:par>
                                <p:cTn id="1657" presetID="22" presetClass="entr" presetSubtype="8" fill="hold" nodeType="afterEffect">
                                  <p:stCondLst>
                                    <p:cond delay="0"/>
                                  </p:stCondLst>
                                  <p:childTnLst>
                                    <p:set>
                                      <p:cBhvr>
                                        <p:cTn id="1658" dur="1" fill="hold">
                                          <p:stCondLst>
                                            <p:cond delay="0"/>
                                          </p:stCondLst>
                                        </p:cTn>
                                        <p:tgtEl>
                                          <p:spTgt spid="20450"/>
                                        </p:tgtEl>
                                        <p:attrNameLst>
                                          <p:attrName>style.visibility</p:attrName>
                                        </p:attrNameLst>
                                      </p:cBhvr>
                                      <p:to>
                                        <p:strVal val="visible"/>
                                      </p:to>
                                    </p:set>
                                    <p:animEffect transition="in" filter="wipe(left)">
                                      <p:cBhvr>
                                        <p:cTn id="1659" dur="20"/>
                                        <p:tgtEl>
                                          <p:spTgt spid="20450"/>
                                        </p:tgtEl>
                                      </p:cBhvr>
                                    </p:animEffect>
                                  </p:childTnLst>
                                </p:cTn>
                              </p:par>
                            </p:childTnLst>
                          </p:cTn>
                        </p:par>
                        <p:par>
                          <p:cTn id="1660" fill="hold">
                            <p:stCondLst>
                              <p:cond delay="207000"/>
                            </p:stCondLst>
                            <p:childTnLst>
                              <p:par>
                                <p:cTn id="1661" presetID="22" presetClass="entr" presetSubtype="8" fill="hold" nodeType="afterEffect">
                                  <p:stCondLst>
                                    <p:cond delay="0"/>
                                  </p:stCondLst>
                                  <p:childTnLst>
                                    <p:set>
                                      <p:cBhvr>
                                        <p:cTn id="1662" dur="1" fill="hold">
                                          <p:stCondLst>
                                            <p:cond delay="0"/>
                                          </p:stCondLst>
                                        </p:cTn>
                                        <p:tgtEl>
                                          <p:spTgt spid="20451"/>
                                        </p:tgtEl>
                                        <p:attrNameLst>
                                          <p:attrName>style.visibility</p:attrName>
                                        </p:attrNameLst>
                                      </p:cBhvr>
                                      <p:to>
                                        <p:strVal val="visible"/>
                                      </p:to>
                                    </p:set>
                                    <p:animEffect transition="in" filter="wipe(left)">
                                      <p:cBhvr>
                                        <p:cTn id="1663" dur="20"/>
                                        <p:tgtEl>
                                          <p:spTgt spid="20451"/>
                                        </p:tgtEl>
                                      </p:cBhvr>
                                    </p:animEffect>
                                  </p:childTnLst>
                                </p:cTn>
                              </p:par>
                            </p:childTnLst>
                          </p:cTn>
                        </p:par>
                        <p:par>
                          <p:cTn id="1664" fill="hold">
                            <p:stCondLst>
                              <p:cond delay="207500"/>
                            </p:stCondLst>
                            <p:childTnLst>
                              <p:par>
                                <p:cTn id="1665" presetID="22" presetClass="entr" presetSubtype="8" fill="hold" nodeType="afterEffect">
                                  <p:stCondLst>
                                    <p:cond delay="0"/>
                                  </p:stCondLst>
                                  <p:childTnLst>
                                    <p:set>
                                      <p:cBhvr>
                                        <p:cTn id="1666" dur="1" fill="hold">
                                          <p:stCondLst>
                                            <p:cond delay="0"/>
                                          </p:stCondLst>
                                        </p:cTn>
                                        <p:tgtEl>
                                          <p:spTgt spid="20452"/>
                                        </p:tgtEl>
                                        <p:attrNameLst>
                                          <p:attrName>style.visibility</p:attrName>
                                        </p:attrNameLst>
                                      </p:cBhvr>
                                      <p:to>
                                        <p:strVal val="visible"/>
                                      </p:to>
                                    </p:set>
                                    <p:animEffect transition="in" filter="wipe(left)">
                                      <p:cBhvr>
                                        <p:cTn id="1667" dur="20"/>
                                        <p:tgtEl>
                                          <p:spTgt spid="20452"/>
                                        </p:tgtEl>
                                      </p:cBhvr>
                                    </p:animEffect>
                                  </p:childTnLst>
                                </p:cTn>
                              </p:par>
                            </p:childTnLst>
                          </p:cTn>
                        </p:par>
                        <p:par>
                          <p:cTn id="1668" fill="hold">
                            <p:stCondLst>
                              <p:cond delay="208000"/>
                            </p:stCondLst>
                            <p:childTnLst>
                              <p:par>
                                <p:cTn id="1669" presetID="22" presetClass="entr" presetSubtype="8" fill="hold" nodeType="afterEffect">
                                  <p:stCondLst>
                                    <p:cond delay="0"/>
                                  </p:stCondLst>
                                  <p:childTnLst>
                                    <p:set>
                                      <p:cBhvr>
                                        <p:cTn id="1670" dur="1" fill="hold">
                                          <p:stCondLst>
                                            <p:cond delay="0"/>
                                          </p:stCondLst>
                                        </p:cTn>
                                        <p:tgtEl>
                                          <p:spTgt spid="20453"/>
                                        </p:tgtEl>
                                        <p:attrNameLst>
                                          <p:attrName>style.visibility</p:attrName>
                                        </p:attrNameLst>
                                      </p:cBhvr>
                                      <p:to>
                                        <p:strVal val="visible"/>
                                      </p:to>
                                    </p:set>
                                    <p:animEffect transition="in" filter="wipe(left)">
                                      <p:cBhvr>
                                        <p:cTn id="1671" dur="20"/>
                                        <p:tgtEl>
                                          <p:spTgt spid="20453"/>
                                        </p:tgtEl>
                                      </p:cBhvr>
                                    </p:animEffect>
                                  </p:childTnLst>
                                </p:cTn>
                              </p:par>
                            </p:childTnLst>
                          </p:cTn>
                        </p:par>
                        <p:par>
                          <p:cTn id="1672" fill="hold">
                            <p:stCondLst>
                              <p:cond delay="208500"/>
                            </p:stCondLst>
                            <p:childTnLst>
                              <p:par>
                                <p:cTn id="1673" presetID="22" presetClass="entr" presetSubtype="8" fill="hold" nodeType="afterEffect">
                                  <p:stCondLst>
                                    <p:cond delay="0"/>
                                  </p:stCondLst>
                                  <p:childTnLst>
                                    <p:set>
                                      <p:cBhvr>
                                        <p:cTn id="1674" dur="1" fill="hold">
                                          <p:stCondLst>
                                            <p:cond delay="0"/>
                                          </p:stCondLst>
                                        </p:cTn>
                                        <p:tgtEl>
                                          <p:spTgt spid="20454"/>
                                        </p:tgtEl>
                                        <p:attrNameLst>
                                          <p:attrName>style.visibility</p:attrName>
                                        </p:attrNameLst>
                                      </p:cBhvr>
                                      <p:to>
                                        <p:strVal val="visible"/>
                                      </p:to>
                                    </p:set>
                                    <p:animEffect transition="in" filter="wipe(left)">
                                      <p:cBhvr>
                                        <p:cTn id="1675" dur="20"/>
                                        <p:tgtEl>
                                          <p:spTgt spid="20454"/>
                                        </p:tgtEl>
                                      </p:cBhvr>
                                    </p:animEffect>
                                  </p:childTnLst>
                                </p:cTn>
                              </p:par>
                            </p:childTnLst>
                          </p:cTn>
                        </p:par>
                        <p:par>
                          <p:cTn id="1676" fill="hold">
                            <p:stCondLst>
                              <p:cond delay="209000"/>
                            </p:stCondLst>
                            <p:childTnLst>
                              <p:par>
                                <p:cTn id="1677" presetID="22" presetClass="entr" presetSubtype="8" fill="hold" nodeType="afterEffect">
                                  <p:stCondLst>
                                    <p:cond delay="0"/>
                                  </p:stCondLst>
                                  <p:childTnLst>
                                    <p:set>
                                      <p:cBhvr>
                                        <p:cTn id="1678" dur="1" fill="hold">
                                          <p:stCondLst>
                                            <p:cond delay="0"/>
                                          </p:stCondLst>
                                        </p:cTn>
                                        <p:tgtEl>
                                          <p:spTgt spid="20455"/>
                                        </p:tgtEl>
                                        <p:attrNameLst>
                                          <p:attrName>style.visibility</p:attrName>
                                        </p:attrNameLst>
                                      </p:cBhvr>
                                      <p:to>
                                        <p:strVal val="visible"/>
                                      </p:to>
                                    </p:set>
                                    <p:animEffect transition="in" filter="wipe(left)">
                                      <p:cBhvr>
                                        <p:cTn id="1679" dur="20"/>
                                        <p:tgtEl>
                                          <p:spTgt spid="20455"/>
                                        </p:tgtEl>
                                      </p:cBhvr>
                                    </p:animEffect>
                                  </p:childTnLst>
                                </p:cTn>
                              </p:par>
                            </p:childTnLst>
                          </p:cTn>
                        </p:par>
                        <p:par>
                          <p:cTn id="1680" fill="hold">
                            <p:stCondLst>
                              <p:cond delay="209500"/>
                            </p:stCondLst>
                            <p:childTnLst>
                              <p:par>
                                <p:cTn id="1681" presetID="22" presetClass="entr" presetSubtype="8" fill="hold" nodeType="afterEffect">
                                  <p:stCondLst>
                                    <p:cond delay="0"/>
                                  </p:stCondLst>
                                  <p:childTnLst>
                                    <p:set>
                                      <p:cBhvr>
                                        <p:cTn id="1682" dur="1" fill="hold">
                                          <p:stCondLst>
                                            <p:cond delay="0"/>
                                          </p:stCondLst>
                                        </p:cTn>
                                        <p:tgtEl>
                                          <p:spTgt spid="20630"/>
                                        </p:tgtEl>
                                        <p:attrNameLst>
                                          <p:attrName>style.visibility</p:attrName>
                                        </p:attrNameLst>
                                      </p:cBhvr>
                                      <p:to>
                                        <p:strVal val="visible"/>
                                      </p:to>
                                    </p:set>
                                    <p:animEffect transition="in" filter="wipe(left)">
                                      <p:cBhvr>
                                        <p:cTn id="1683" dur="20"/>
                                        <p:tgtEl>
                                          <p:spTgt spid="20630"/>
                                        </p:tgtEl>
                                      </p:cBhvr>
                                    </p:animEffect>
                                  </p:childTnLst>
                                </p:cTn>
                              </p:par>
                            </p:childTnLst>
                          </p:cTn>
                        </p:par>
                        <p:par>
                          <p:cTn id="1684" fill="hold">
                            <p:stCondLst>
                              <p:cond delay="210000"/>
                            </p:stCondLst>
                            <p:childTnLst>
                              <p:par>
                                <p:cTn id="1685" presetID="22" presetClass="entr" presetSubtype="8" fill="hold" nodeType="afterEffect">
                                  <p:stCondLst>
                                    <p:cond delay="0"/>
                                  </p:stCondLst>
                                  <p:childTnLst>
                                    <p:set>
                                      <p:cBhvr>
                                        <p:cTn id="1686" dur="1" fill="hold">
                                          <p:stCondLst>
                                            <p:cond delay="0"/>
                                          </p:stCondLst>
                                        </p:cTn>
                                        <p:tgtEl>
                                          <p:spTgt spid="20631"/>
                                        </p:tgtEl>
                                        <p:attrNameLst>
                                          <p:attrName>style.visibility</p:attrName>
                                        </p:attrNameLst>
                                      </p:cBhvr>
                                      <p:to>
                                        <p:strVal val="visible"/>
                                      </p:to>
                                    </p:set>
                                    <p:animEffect transition="in" filter="wipe(left)">
                                      <p:cBhvr>
                                        <p:cTn id="1687" dur="20"/>
                                        <p:tgtEl>
                                          <p:spTgt spid="20631"/>
                                        </p:tgtEl>
                                      </p:cBhvr>
                                    </p:animEffect>
                                  </p:childTnLst>
                                </p:cTn>
                              </p:par>
                            </p:childTnLst>
                          </p:cTn>
                        </p:par>
                        <p:par>
                          <p:cTn id="1688" fill="hold">
                            <p:stCondLst>
                              <p:cond delay="210500"/>
                            </p:stCondLst>
                            <p:childTnLst>
                              <p:par>
                                <p:cTn id="1689" presetID="22" presetClass="entr" presetSubtype="8" fill="hold" nodeType="afterEffect">
                                  <p:stCondLst>
                                    <p:cond delay="0"/>
                                  </p:stCondLst>
                                  <p:childTnLst>
                                    <p:set>
                                      <p:cBhvr>
                                        <p:cTn id="1690" dur="1" fill="hold">
                                          <p:stCondLst>
                                            <p:cond delay="0"/>
                                          </p:stCondLst>
                                        </p:cTn>
                                        <p:tgtEl>
                                          <p:spTgt spid="20632"/>
                                        </p:tgtEl>
                                        <p:attrNameLst>
                                          <p:attrName>style.visibility</p:attrName>
                                        </p:attrNameLst>
                                      </p:cBhvr>
                                      <p:to>
                                        <p:strVal val="visible"/>
                                      </p:to>
                                    </p:set>
                                    <p:animEffect transition="in" filter="wipe(left)">
                                      <p:cBhvr>
                                        <p:cTn id="1691" dur="20"/>
                                        <p:tgtEl>
                                          <p:spTgt spid="20632"/>
                                        </p:tgtEl>
                                      </p:cBhvr>
                                    </p:animEffect>
                                  </p:childTnLst>
                                </p:cTn>
                              </p:par>
                            </p:childTnLst>
                          </p:cTn>
                        </p:par>
                        <p:par>
                          <p:cTn id="1692" fill="hold">
                            <p:stCondLst>
                              <p:cond delay="211000"/>
                            </p:stCondLst>
                            <p:childTnLst>
                              <p:par>
                                <p:cTn id="1693" presetID="22" presetClass="entr" presetSubtype="8" fill="hold" nodeType="afterEffect">
                                  <p:stCondLst>
                                    <p:cond delay="0"/>
                                  </p:stCondLst>
                                  <p:childTnLst>
                                    <p:set>
                                      <p:cBhvr>
                                        <p:cTn id="1694" dur="1" fill="hold">
                                          <p:stCondLst>
                                            <p:cond delay="0"/>
                                          </p:stCondLst>
                                        </p:cTn>
                                        <p:tgtEl>
                                          <p:spTgt spid="20633"/>
                                        </p:tgtEl>
                                        <p:attrNameLst>
                                          <p:attrName>style.visibility</p:attrName>
                                        </p:attrNameLst>
                                      </p:cBhvr>
                                      <p:to>
                                        <p:strVal val="visible"/>
                                      </p:to>
                                    </p:set>
                                    <p:animEffect transition="in" filter="wipe(left)">
                                      <p:cBhvr>
                                        <p:cTn id="1695" dur="20"/>
                                        <p:tgtEl>
                                          <p:spTgt spid="20633"/>
                                        </p:tgtEl>
                                      </p:cBhvr>
                                    </p:animEffect>
                                  </p:childTnLst>
                                </p:cTn>
                              </p:par>
                            </p:childTnLst>
                          </p:cTn>
                        </p:par>
                        <p:par>
                          <p:cTn id="1696" fill="hold">
                            <p:stCondLst>
                              <p:cond delay="211500"/>
                            </p:stCondLst>
                            <p:childTnLst>
                              <p:par>
                                <p:cTn id="1697" presetID="22" presetClass="entr" presetSubtype="8" fill="hold" nodeType="afterEffect">
                                  <p:stCondLst>
                                    <p:cond delay="0"/>
                                  </p:stCondLst>
                                  <p:childTnLst>
                                    <p:set>
                                      <p:cBhvr>
                                        <p:cTn id="1698" dur="1" fill="hold">
                                          <p:stCondLst>
                                            <p:cond delay="0"/>
                                          </p:stCondLst>
                                        </p:cTn>
                                        <p:tgtEl>
                                          <p:spTgt spid="20634"/>
                                        </p:tgtEl>
                                        <p:attrNameLst>
                                          <p:attrName>style.visibility</p:attrName>
                                        </p:attrNameLst>
                                      </p:cBhvr>
                                      <p:to>
                                        <p:strVal val="visible"/>
                                      </p:to>
                                    </p:set>
                                    <p:animEffect transition="in" filter="wipe(left)">
                                      <p:cBhvr>
                                        <p:cTn id="1699" dur="20"/>
                                        <p:tgtEl>
                                          <p:spTgt spid="20634"/>
                                        </p:tgtEl>
                                      </p:cBhvr>
                                    </p:animEffect>
                                  </p:childTnLst>
                                </p:cTn>
                              </p:par>
                            </p:childTnLst>
                          </p:cTn>
                        </p:par>
                        <p:par>
                          <p:cTn id="1700" fill="hold">
                            <p:stCondLst>
                              <p:cond delay="212000"/>
                            </p:stCondLst>
                            <p:childTnLst>
                              <p:par>
                                <p:cTn id="1701" presetID="22" presetClass="entr" presetSubtype="8" fill="hold" nodeType="afterEffect">
                                  <p:stCondLst>
                                    <p:cond delay="0"/>
                                  </p:stCondLst>
                                  <p:childTnLst>
                                    <p:set>
                                      <p:cBhvr>
                                        <p:cTn id="1702" dur="1" fill="hold">
                                          <p:stCondLst>
                                            <p:cond delay="0"/>
                                          </p:stCondLst>
                                        </p:cTn>
                                        <p:tgtEl>
                                          <p:spTgt spid="20635"/>
                                        </p:tgtEl>
                                        <p:attrNameLst>
                                          <p:attrName>style.visibility</p:attrName>
                                        </p:attrNameLst>
                                      </p:cBhvr>
                                      <p:to>
                                        <p:strVal val="visible"/>
                                      </p:to>
                                    </p:set>
                                    <p:animEffect transition="in" filter="wipe(left)">
                                      <p:cBhvr>
                                        <p:cTn id="1703" dur="20"/>
                                        <p:tgtEl>
                                          <p:spTgt spid="20635"/>
                                        </p:tgtEl>
                                      </p:cBhvr>
                                    </p:animEffect>
                                  </p:childTnLst>
                                </p:cTn>
                              </p:par>
                            </p:childTnLst>
                          </p:cTn>
                        </p:par>
                        <p:par>
                          <p:cTn id="1704" fill="hold">
                            <p:stCondLst>
                              <p:cond delay="212500"/>
                            </p:stCondLst>
                            <p:childTnLst>
                              <p:par>
                                <p:cTn id="1705" presetID="22" presetClass="entr" presetSubtype="8" fill="hold" nodeType="afterEffect">
                                  <p:stCondLst>
                                    <p:cond delay="0"/>
                                  </p:stCondLst>
                                  <p:childTnLst>
                                    <p:set>
                                      <p:cBhvr>
                                        <p:cTn id="1706" dur="1" fill="hold">
                                          <p:stCondLst>
                                            <p:cond delay="0"/>
                                          </p:stCondLst>
                                        </p:cTn>
                                        <p:tgtEl>
                                          <p:spTgt spid="20636"/>
                                        </p:tgtEl>
                                        <p:attrNameLst>
                                          <p:attrName>style.visibility</p:attrName>
                                        </p:attrNameLst>
                                      </p:cBhvr>
                                      <p:to>
                                        <p:strVal val="visible"/>
                                      </p:to>
                                    </p:set>
                                    <p:animEffect transition="in" filter="wipe(left)">
                                      <p:cBhvr>
                                        <p:cTn id="1707" dur="20"/>
                                        <p:tgtEl>
                                          <p:spTgt spid="20636"/>
                                        </p:tgtEl>
                                      </p:cBhvr>
                                    </p:animEffect>
                                  </p:childTnLst>
                                </p:cTn>
                              </p:par>
                            </p:childTnLst>
                          </p:cTn>
                        </p:par>
                        <p:par>
                          <p:cTn id="1708" fill="hold">
                            <p:stCondLst>
                              <p:cond delay="213000"/>
                            </p:stCondLst>
                            <p:childTnLst>
                              <p:par>
                                <p:cTn id="1709" presetID="22" presetClass="entr" presetSubtype="8" fill="hold" nodeType="afterEffect">
                                  <p:stCondLst>
                                    <p:cond delay="0"/>
                                  </p:stCondLst>
                                  <p:childTnLst>
                                    <p:set>
                                      <p:cBhvr>
                                        <p:cTn id="1710" dur="1" fill="hold">
                                          <p:stCondLst>
                                            <p:cond delay="0"/>
                                          </p:stCondLst>
                                        </p:cTn>
                                        <p:tgtEl>
                                          <p:spTgt spid="20637"/>
                                        </p:tgtEl>
                                        <p:attrNameLst>
                                          <p:attrName>style.visibility</p:attrName>
                                        </p:attrNameLst>
                                      </p:cBhvr>
                                      <p:to>
                                        <p:strVal val="visible"/>
                                      </p:to>
                                    </p:set>
                                    <p:animEffect transition="in" filter="wipe(left)">
                                      <p:cBhvr>
                                        <p:cTn id="1711" dur="20"/>
                                        <p:tgtEl>
                                          <p:spTgt spid="20637"/>
                                        </p:tgtEl>
                                      </p:cBhvr>
                                    </p:animEffect>
                                  </p:childTnLst>
                                </p:cTn>
                              </p:par>
                            </p:childTnLst>
                          </p:cTn>
                        </p:par>
                        <p:par>
                          <p:cTn id="1712" fill="hold">
                            <p:stCondLst>
                              <p:cond delay="213500"/>
                            </p:stCondLst>
                            <p:childTnLst>
                              <p:par>
                                <p:cTn id="1713" presetID="22" presetClass="entr" presetSubtype="8" fill="hold" nodeType="afterEffect">
                                  <p:stCondLst>
                                    <p:cond delay="0"/>
                                  </p:stCondLst>
                                  <p:childTnLst>
                                    <p:set>
                                      <p:cBhvr>
                                        <p:cTn id="1714" dur="1" fill="hold">
                                          <p:stCondLst>
                                            <p:cond delay="0"/>
                                          </p:stCondLst>
                                        </p:cTn>
                                        <p:tgtEl>
                                          <p:spTgt spid="20638"/>
                                        </p:tgtEl>
                                        <p:attrNameLst>
                                          <p:attrName>style.visibility</p:attrName>
                                        </p:attrNameLst>
                                      </p:cBhvr>
                                      <p:to>
                                        <p:strVal val="visible"/>
                                      </p:to>
                                    </p:set>
                                    <p:animEffect transition="in" filter="wipe(left)">
                                      <p:cBhvr>
                                        <p:cTn id="1715" dur="20"/>
                                        <p:tgtEl>
                                          <p:spTgt spid="20638"/>
                                        </p:tgtEl>
                                      </p:cBhvr>
                                    </p:animEffect>
                                  </p:childTnLst>
                                </p:cTn>
                              </p:par>
                            </p:childTnLst>
                          </p:cTn>
                        </p:par>
                        <p:par>
                          <p:cTn id="1716" fill="hold">
                            <p:stCondLst>
                              <p:cond delay="214000"/>
                            </p:stCondLst>
                            <p:childTnLst>
                              <p:par>
                                <p:cTn id="1717" presetID="22" presetClass="entr" presetSubtype="8" fill="hold" nodeType="afterEffect">
                                  <p:stCondLst>
                                    <p:cond delay="0"/>
                                  </p:stCondLst>
                                  <p:childTnLst>
                                    <p:set>
                                      <p:cBhvr>
                                        <p:cTn id="1718" dur="1" fill="hold">
                                          <p:stCondLst>
                                            <p:cond delay="0"/>
                                          </p:stCondLst>
                                        </p:cTn>
                                        <p:tgtEl>
                                          <p:spTgt spid="20639"/>
                                        </p:tgtEl>
                                        <p:attrNameLst>
                                          <p:attrName>style.visibility</p:attrName>
                                        </p:attrNameLst>
                                      </p:cBhvr>
                                      <p:to>
                                        <p:strVal val="visible"/>
                                      </p:to>
                                    </p:set>
                                    <p:animEffect transition="in" filter="wipe(left)">
                                      <p:cBhvr>
                                        <p:cTn id="1719" dur="20"/>
                                        <p:tgtEl>
                                          <p:spTgt spid="20639"/>
                                        </p:tgtEl>
                                      </p:cBhvr>
                                    </p:animEffect>
                                  </p:childTnLst>
                                </p:cTn>
                              </p:par>
                            </p:childTnLst>
                          </p:cTn>
                        </p:par>
                        <p:par>
                          <p:cTn id="1720" fill="hold">
                            <p:stCondLst>
                              <p:cond delay="214500"/>
                            </p:stCondLst>
                            <p:childTnLst>
                              <p:par>
                                <p:cTn id="1721" presetID="22" presetClass="entr" presetSubtype="8" fill="hold" nodeType="afterEffect">
                                  <p:stCondLst>
                                    <p:cond delay="0"/>
                                  </p:stCondLst>
                                  <p:childTnLst>
                                    <p:set>
                                      <p:cBhvr>
                                        <p:cTn id="1722" dur="1" fill="hold">
                                          <p:stCondLst>
                                            <p:cond delay="0"/>
                                          </p:stCondLst>
                                        </p:cTn>
                                        <p:tgtEl>
                                          <p:spTgt spid="20640"/>
                                        </p:tgtEl>
                                        <p:attrNameLst>
                                          <p:attrName>style.visibility</p:attrName>
                                        </p:attrNameLst>
                                      </p:cBhvr>
                                      <p:to>
                                        <p:strVal val="visible"/>
                                      </p:to>
                                    </p:set>
                                    <p:animEffect transition="in" filter="wipe(left)">
                                      <p:cBhvr>
                                        <p:cTn id="1723" dur="20"/>
                                        <p:tgtEl>
                                          <p:spTgt spid="20640"/>
                                        </p:tgtEl>
                                      </p:cBhvr>
                                    </p:animEffect>
                                  </p:childTnLst>
                                </p:cTn>
                              </p:par>
                            </p:childTnLst>
                          </p:cTn>
                        </p:par>
                        <p:par>
                          <p:cTn id="1724" fill="hold">
                            <p:stCondLst>
                              <p:cond delay="215000"/>
                            </p:stCondLst>
                            <p:childTnLst>
                              <p:par>
                                <p:cTn id="1725" presetID="22" presetClass="entr" presetSubtype="8" fill="hold" nodeType="afterEffect">
                                  <p:stCondLst>
                                    <p:cond delay="0"/>
                                  </p:stCondLst>
                                  <p:childTnLst>
                                    <p:set>
                                      <p:cBhvr>
                                        <p:cTn id="1726" dur="1" fill="hold">
                                          <p:stCondLst>
                                            <p:cond delay="0"/>
                                          </p:stCondLst>
                                        </p:cTn>
                                        <p:tgtEl>
                                          <p:spTgt spid="20641"/>
                                        </p:tgtEl>
                                        <p:attrNameLst>
                                          <p:attrName>style.visibility</p:attrName>
                                        </p:attrNameLst>
                                      </p:cBhvr>
                                      <p:to>
                                        <p:strVal val="visible"/>
                                      </p:to>
                                    </p:set>
                                    <p:animEffect transition="in" filter="wipe(left)">
                                      <p:cBhvr>
                                        <p:cTn id="1727" dur="20"/>
                                        <p:tgtEl>
                                          <p:spTgt spid="20641"/>
                                        </p:tgtEl>
                                      </p:cBhvr>
                                    </p:animEffect>
                                  </p:childTnLst>
                                </p:cTn>
                              </p:par>
                            </p:childTnLst>
                          </p:cTn>
                        </p:par>
                        <p:par>
                          <p:cTn id="1728" fill="hold">
                            <p:stCondLst>
                              <p:cond delay="215500"/>
                            </p:stCondLst>
                            <p:childTnLst>
                              <p:par>
                                <p:cTn id="1729" presetID="22" presetClass="entr" presetSubtype="8" fill="hold" nodeType="afterEffect">
                                  <p:stCondLst>
                                    <p:cond delay="0"/>
                                  </p:stCondLst>
                                  <p:childTnLst>
                                    <p:set>
                                      <p:cBhvr>
                                        <p:cTn id="1730" dur="1" fill="hold">
                                          <p:stCondLst>
                                            <p:cond delay="0"/>
                                          </p:stCondLst>
                                        </p:cTn>
                                        <p:tgtEl>
                                          <p:spTgt spid="20642"/>
                                        </p:tgtEl>
                                        <p:attrNameLst>
                                          <p:attrName>style.visibility</p:attrName>
                                        </p:attrNameLst>
                                      </p:cBhvr>
                                      <p:to>
                                        <p:strVal val="visible"/>
                                      </p:to>
                                    </p:set>
                                    <p:animEffect transition="in" filter="wipe(left)">
                                      <p:cBhvr>
                                        <p:cTn id="1731" dur="20"/>
                                        <p:tgtEl>
                                          <p:spTgt spid="20642"/>
                                        </p:tgtEl>
                                      </p:cBhvr>
                                    </p:animEffect>
                                  </p:childTnLst>
                                </p:cTn>
                              </p:par>
                            </p:childTnLst>
                          </p:cTn>
                        </p:par>
                        <p:par>
                          <p:cTn id="1732" fill="hold">
                            <p:stCondLst>
                              <p:cond delay="216000"/>
                            </p:stCondLst>
                            <p:childTnLst>
                              <p:par>
                                <p:cTn id="1733" presetID="22" presetClass="entr" presetSubtype="8" fill="hold" nodeType="afterEffect">
                                  <p:stCondLst>
                                    <p:cond delay="0"/>
                                  </p:stCondLst>
                                  <p:childTnLst>
                                    <p:set>
                                      <p:cBhvr>
                                        <p:cTn id="1734" dur="1" fill="hold">
                                          <p:stCondLst>
                                            <p:cond delay="0"/>
                                          </p:stCondLst>
                                        </p:cTn>
                                        <p:tgtEl>
                                          <p:spTgt spid="20643"/>
                                        </p:tgtEl>
                                        <p:attrNameLst>
                                          <p:attrName>style.visibility</p:attrName>
                                        </p:attrNameLst>
                                      </p:cBhvr>
                                      <p:to>
                                        <p:strVal val="visible"/>
                                      </p:to>
                                    </p:set>
                                    <p:animEffect transition="in" filter="wipe(left)">
                                      <p:cBhvr>
                                        <p:cTn id="1735" dur="20"/>
                                        <p:tgtEl>
                                          <p:spTgt spid="20643"/>
                                        </p:tgtEl>
                                      </p:cBhvr>
                                    </p:animEffect>
                                  </p:childTnLst>
                                </p:cTn>
                              </p:par>
                            </p:childTnLst>
                          </p:cTn>
                        </p:par>
                        <p:par>
                          <p:cTn id="1736" fill="hold">
                            <p:stCondLst>
                              <p:cond delay="216500"/>
                            </p:stCondLst>
                            <p:childTnLst>
                              <p:par>
                                <p:cTn id="1737" presetID="22" presetClass="entr" presetSubtype="8" fill="hold" nodeType="afterEffect">
                                  <p:stCondLst>
                                    <p:cond delay="0"/>
                                  </p:stCondLst>
                                  <p:childTnLst>
                                    <p:set>
                                      <p:cBhvr>
                                        <p:cTn id="1738" dur="1" fill="hold">
                                          <p:stCondLst>
                                            <p:cond delay="0"/>
                                          </p:stCondLst>
                                        </p:cTn>
                                        <p:tgtEl>
                                          <p:spTgt spid="20580"/>
                                        </p:tgtEl>
                                        <p:attrNameLst>
                                          <p:attrName>style.visibility</p:attrName>
                                        </p:attrNameLst>
                                      </p:cBhvr>
                                      <p:to>
                                        <p:strVal val="visible"/>
                                      </p:to>
                                    </p:set>
                                    <p:animEffect transition="in" filter="wipe(left)">
                                      <p:cBhvr>
                                        <p:cTn id="1739" dur="20"/>
                                        <p:tgtEl>
                                          <p:spTgt spid="20580"/>
                                        </p:tgtEl>
                                      </p:cBhvr>
                                    </p:animEffect>
                                  </p:childTnLst>
                                </p:cTn>
                              </p:par>
                            </p:childTnLst>
                          </p:cTn>
                        </p:par>
                        <p:par>
                          <p:cTn id="1740" fill="hold">
                            <p:stCondLst>
                              <p:cond delay="217000"/>
                            </p:stCondLst>
                            <p:childTnLst>
                              <p:par>
                                <p:cTn id="1741" presetID="22" presetClass="entr" presetSubtype="8" fill="hold" nodeType="afterEffect">
                                  <p:stCondLst>
                                    <p:cond delay="0"/>
                                  </p:stCondLst>
                                  <p:childTnLst>
                                    <p:set>
                                      <p:cBhvr>
                                        <p:cTn id="1742" dur="1" fill="hold">
                                          <p:stCondLst>
                                            <p:cond delay="0"/>
                                          </p:stCondLst>
                                        </p:cTn>
                                        <p:tgtEl>
                                          <p:spTgt spid="20581"/>
                                        </p:tgtEl>
                                        <p:attrNameLst>
                                          <p:attrName>style.visibility</p:attrName>
                                        </p:attrNameLst>
                                      </p:cBhvr>
                                      <p:to>
                                        <p:strVal val="visible"/>
                                      </p:to>
                                    </p:set>
                                    <p:animEffect transition="in" filter="wipe(left)">
                                      <p:cBhvr>
                                        <p:cTn id="1743" dur="20"/>
                                        <p:tgtEl>
                                          <p:spTgt spid="20581"/>
                                        </p:tgtEl>
                                      </p:cBhvr>
                                    </p:animEffect>
                                  </p:childTnLst>
                                </p:cTn>
                              </p:par>
                            </p:childTnLst>
                          </p:cTn>
                        </p:par>
                        <p:par>
                          <p:cTn id="1744" fill="hold">
                            <p:stCondLst>
                              <p:cond delay="217500"/>
                            </p:stCondLst>
                            <p:childTnLst>
                              <p:par>
                                <p:cTn id="1745" presetID="22" presetClass="entr" presetSubtype="8" fill="hold" nodeType="afterEffect">
                                  <p:stCondLst>
                                    <p:cond delay="0"/>
                                  </p:stCondLst>
                                  <p:childTnLst>
                                    <p:set>
                                      <p:cBhvr>
                                        <p:cTn id="1746" dur="1" fill="hold">
                                          <p:stCondLst>
                                            <p:cond delay="0"/>
                                          </p:stCondLst>
                                        </p:cTn>
                                        <p:tgtEl>
                                          <p:spTgt spid="20582"/>
                                        </p:tgtEl>
                                        <p:attrNameLst>
                                          <p:attrName>style.visibility</p:attrName>
                                        </p:attrNameLst>
                                      </p:cBhvr>
                                      <p:to>
                                        <p:strVal val="visible"/>
                                      </p:to>
                                    </p:set>
                                    <p:animEffect transition="in" filter="wipe(left)">
                                      <p:cBhvr>
                                        <p:cTn id="1747" dur="20"/>
                                        <p:tgtEl>
                                          <p:spTgt spid="20582"/>
                                        </p:tgtEl>
                                      </p:cBhvr>
                                    </p:animEffect>
                                  </p:childTnLst>
                                </p:cTn>
                              </p:par>
                            </p:childTnLst>
                          </p:cTn>
                        </p:par>
                        <p:par>
                          <p:cTn id="1748" fill="hold">
                            <p:stCondLst>
                              <p:cond delay="218000"/>
                            </p:stCondLst>
                            <p:childTnLst>
                              <p:par>
                                <p:cTn id="1749" presetID="22" presetClass="entr" presetSubtype="8" fill="hold" nodeType="afterEffect">
                                  <p:stCondLst>
                                    <p:cond delay="0"/>
                                  </p:stCondLst>
                                  <p:childTnLst>
                                    <p:set>
                                      <p:cBhvr>
                                        <p:cTn id="1750" dur="1" fill="hold">
                                          <p:stCondLst>
                                            <p:cond delay="0"/>
                                          </p:stCondLst>
                                        </p:cTn>
                                        <p:tgtEl>
                                          <p:spTgt spid="20583"/>
                                        </p:tgtEl>
                                        <p:attrNameLst>
                                          <p:attrName>style.visibility</p:attrName>
                                        </p:attrNameLst>
                                      </p:cBhvr>
                                      <p:to>
                                        <p:strVal val="visible"/>
                                      </p:to>
                                    </p:set>
                                    <p:animEffect transition="in" filter="wipe(left)">
                                      <p:cBhvr>
                                        <p:cTn id="1751" dur="20"/>
                                        <p:tgtEl>
                                          <p:spTgt spid="20583"/>
                                        </p:tgtEl>
                                      </p:cBhvr>
                                    </p:animEffect>
                                  </p:childTnLst>
                                </p:cTn>
                              </p:par>
                            </p:childTnLst>
                          </p:cTn>
                        </p:par>
                        <p:par>
                          <p:cTn id="1752" fill="hold">
                            <p:stCondLst>
                              <p:cond delay="218500"/>
                            </p:stCondLst>
                            <p:childTnLst>
                              <p:par>
                                <p:cTn id="1753" presetID="22" presetClass="entr" presetSubtype="8" fill="hold" nodeType="afterEffect">
                                  <p:stCondLst>
                                    <p:cond delay="0"/>
                                  </p:stCondLst>
                                  <p:childTnLst>
                                    <p:set>
                                      <p:cBhvr>
                                        <p:cTn id="1754" dur="1" fill="hold">
                                          <p:stCondLst>
                                            <p:cond delay="0"/>
                                          </p:stCondLst>
                                        </p:cTn>
                                        <p:tgtEl>
                                          <p:spTgt spid="20584"/>
                                        </p:tgtEl>
                                        <p:attrNameLst>
                                          <p:attrName>style.visibility</p:attrName>
                                        </p:attrNameLst>
                                      </p:cBhvr>
                                      <p:to>
                                        <p:strVal val="visible"/>
                                      </p:to>
                                    </p:set>
                                    <p:animEffect transition="in" filter="wipe(left)">
                                      <p:cBhvr>
                                        <p:cTn id="1755" dur="20"/>
                                        <p:tgtEl>
                                          <p:spTgt spid="20584"/>
                                        </p:tgtEl>
                                      </p:cBhvr>
                                    </p:animEffect>
                                  </p:childTnLst>
                                </p:cTn>
                              </p:par>
                            </p:childTnLst>
                          </p:cTn>
                        </p:par>
                        <p:par>
                          <p:cTn id="1756" fill="hold">
                            <p:stCondLst>
                              <p:cond delay="219000"/>
                            </p:stCondLst>
                            <p:childTnLst>
                              <p:par>
                                <p:cTn id="1757" presetID="22" presetClass="entr" presetSubtype="8" fill="hold" nodeType="afterEffect">
                                  <p:stCondLst>
                                    <p:cond delay="0"/>
                                  </p:stCondLst>
                                  <p:childTnLst>
                                    <p:set>
                                      <p:cBhvr>
                                        <p:cTn id="1758" dur="1" fill="hold">
                                          <p:stCondLst>
                                            <p:cond delay="0"/>
                                          </p:stCondLst>
                                        </p:cTn>
                                        <p:tgtEl>
                                          <p:spTgt spid="20585"/>
                                        </p:tgtEl>
                                        <p:attrNameLst>
                                          <p:attrName>style.visibility</p:attrName>
                                        </p:attrNameLst>
                                      </p:cBhvr>
                                      <p:to>
                                        <p:strVal val="visible"/>
                                      </p:to>
                                    </p:set>
                                    <p:animEffect transition="in" filter="wipe(left)">
                                      <p:cBhvr>
                                        <p:cTn id="1759" dur="20"/>
                                        <p:tgtEl>
                                          <p:spTgt spid="20585"/>
                                        </p:tgtEl>
                                      </p:cBhvr>
                                    </p:animEffect>
                                  </p:childTnLst>
                                </p:cTn>
                              </p:par>
                            </p:childTnLst>
                          </p:cTn>
                        </p:par>
                        <p:par>
                          <p:cTn id="1760" fill="hold">
                            <p:stCondLst>
                              <p:cond delay="219500"/>
                            </p:stCondLst>
                            <p:childTnLst>
                              <p:par>
                                <p:cTn id="1761" presetID="22" presetClass="entr" presetSubtype="8" fill="hold" nodeType="afterEffect">
                                  <p:stCondLst>
                                    <p:cond delay="0"/>
                                  </p:stCondLst>
                                  <p:childTnLst>
                                    <p:set>
                                      <p:cBhvr>
                                        <p:cTn id="1762" dur="1" fill="hold">
                                          <p:stCondLst>
                                            <p:cond delay="0"/>
                                          </p:stCondLst>
                                        </p:cTn>
                                        <p:tgtEl>
                                          <p:spTgt spid="20586"/>
                                        </p:tgtEl>
                                        <p:attrNameLst>
                                          <p:attrName>style.visibility</p:attrName>
                                        </p:attrNameLst>
                                      </p:cBhvr>
                                      <p:to>
                                        <p:strVal val="visible"/>
                                      </p:to>
                                    </p:set>
                                    <p:animEffect transition="in" filter="wipe(left)">
                                      <p:cBhvr>
                                        <p:cTn id="1763" dur="20"/>
                                        <p:tgtEl>
                                          <p:spTgt spid="20586"/>
                                        </p:tgtEl>
                                      </p:cBhvr>
                                    </p:animEffect>
                                  </p:childTnLst>
                                </p:cTn>
                              </p:par>
                            </p:childTnLst>
                          </p:cTn>
                        </p:par>
                        <p:par>
                          <p:cTn id="1764" fill="hold">
                            <p:stCondLst>
                              <p:cond delay="220000"/>
                            </p:stCondLst>
                            <p:childTnLst>
                              <p:par>
                                <p:cTn id="1765" presetID="22" presetClass="entr" presetSubtype="8" fill="hold" nodeType="afterEffect">
                                  <p:stCondLst>
                                    <p:cond delay="0"/>
                                  </p:stCondLst>
                                  <p:childTnLst>
                                    <p:set>
                                      <p:cBhvr>
                                        <p:cTn id="1766" dur="1" fill="hold">
                                          <p:stCondLst>
                                            <p:cond delay="0"/>
                                          </p:stCondLst>
                                        </p:cTn>
                                        <p:tgtEl>
                                          <p:spTgt spid="20587"/>
                                        </p:tgtEl>
                                        <p:attrNameLst>
                                          <p:attrName>style.visibility</p:attrName>
                                        </p:attrNameLst>
                                      </p:cBhvr>
                                      <p:to>
                                        <p:strVal val="visible"/>
                                      </p:to>
                                    </p:set>
                                    <p:animEffect transition="in" filter="wipe(left)">
                                      <p:cBhvr>
                                        <p:cTn id="1767" dur="20"/>
                                        <p:tgtEl>
                                          <p:spTgt spid="20587"/>
                                        </p:tgtEl>
                                      </p:cBhvr>
                                    </p:animEffect>
                                  </p:childTnLst>
                                </p:cTn>
                              </p:par>
                            </p:childTnLst>
                          </p:cTn>
                        </p:par>
                        <p:par>
                          <p:cTn id="1768" fill="hold">
                            <p:stCondLst>
                              <p:cond delay="220500"/>
                            </p:stCondLst>
                            <p:childTnLst>
                              <p:par>
                                <p:cTn id="1769" presetID="22" presetClass="entr" presetSubtype="8" fill="hold" nodeType="afterEffect">
                                  <p:stCondLst>
                                    <p:cond delay="0"/>
                                  </p:stCondLst>
                                  <p:childTnLst>
                                    <p:set>
                                      <p:cBhvr>
                                        <p:cTn id="1770" dur="1" fill="hold">
                                          <p:stCondLst>
                                            <p:cond delay="0"/>
                                          </p:stCondLst>
                                        </p:cTn>
                                        <p:tgtEl>
                                          <p:spTgt spid="20588"/>
                                        </p:tgtEl>
                                        <p:attrNameLst>
                                          <p:attrName>style.visibility</p:attrName>
                                        </p:attrNameLst>
                                      </p:cBhvr>
                                      <p:to>
                                        <p:strVal val="visible"/>
                                      </p:to>
                                    </p:set>
                                    <p:animEffect transition="in" filter="wipe(left)">
                                      <p:cBhvr>
                                        <p:cTn id="1771" dur="20"/>
                                        <p:tgtEl>
                                          <p:spTgt spid="20588"/>
                                        </p:tgtEl>
                                      </p:cBhvr>
                                    </p:animEffect>
                                  </p:childTnLst>
                                </p:cTn>
                              </p:par>
                            </p:childTnLst>
                          </p:cTn>
                        </p:par>
                        <p:par>
                          <p:cTn id="1772" fill="hold">
                            <p:stCondLst>
                              <p:cond delay="221000"/>
                            </p:stCondLst>
                            <p:childTnLst>
                              <p:par>
                                <p:cTn id="1773" presetID="22" presetClass="entr" presetSubtype="8" fill="hold" nodeType="afterEffect">
                                  <p:stCondLst>
                                    <p:cond delay="0"/>
                                  </p:stCondLst>
                                  <p:childTnLst>
                                    <p:set>
                                      <p:cBhvr>
                                        <p:cTn id="1774" dur="1" fill="hold">
                                          <p:stCondLst>
                                            <p:cond delay="0"/>
                                          </p:stCondLst>
                                        </p:cTn>
                                        <p:tgtEl>
                                          <p:spTgt spid="20589"/>
                                        </p:tgtEl>
                                        <p:attrNameLst>
                                          <p:attrName>style.visibility</p:attrName>
                                        </p:attrNameLst>
                                      </p:cBhvr>
                                      <p:to>
                                        <p:strVal val="visible"/>
                                      </p:to>
                                    </p:set>
                                    <p:animEffect transition="in" filter="wipe(left)">
                                      <p:cBhvr>
                                        <p:cTn id="1775" dur="20"/>
                                        <p:tgtEl>
                                          <p:spTgt spid="20589"/>
                                        </p:tgtEl>
                                      </p:cBhvr>
                                    </p:animEffect>
                                  </p:childTnLst>
                                </p:cTn>
                              </p:par>
                            </p:childTnLst>
                          </p:cTn>
                        </p:par>
                        <p:par>
                          <p:cTn id="1776" fill="hold">
                            <p:stCondLst>
                              <p:cond delay="221500"/>
                            </p:stCondLst>
                            <p:childTnLst>
                              <p:par>
                                <p:cTn id="1777" presetID="22" presetClass="entr" presetSubtype="8" fill="hold" nodeType="afterEffect">
                                  <p:stCondLst>
                                    <p:cond delay="0"/>
                                  </p:stCondLst>
                                  <p:childTnLst>
                                    <p:set>
                                      <p:cBhvr>
                                        <p:cTn id="1778" dur="1" fill="hold">
                                          <p:stCondLst>
                                            <p:cond delay="0"/>
                                          </p:stCondLst>
                                        </p:cTn>
                                        <p:tgtEl>
                                          <p:spTgt spid="20590"/>
                                        </p:tgtEl>
                                        <p:attrNameLst>
                                          <p:attrName>style.visibility</p:attrName>
                                        </p:attrNameLst>
                                      </p:cBhvr>
                                      <p:to>
                                        <p:strVal val="visible"/>
                                      </p:to>
                                    </p:set>
                                    <p:animEffect transition="in" filter="wipe(left)">
                                      <p:cBhvr>
                                        <p:cTn id="1779" dur="20"/>
                                        <p:tgtEl>
                                          <p:spTgt spid="20590"/>
                                        </p:tgtEl>
                                      </p:cBhvr>
                                    </p:animEffect>
                                  </p:childTnLst>
                                </p:cTn>
                              </p:par>
                            </p:childTnLst>
                          </p:cTn>
                        </p:par>
                        <p:par>
                          <p:cTn id="1780" fill="hold">
                            <p:stCondLst>
                              <p:cond delay="222000"/>
                            </p:stCondLst>
                            <p:childTnLst>
                              <p:par>
                                <p:cTn id="1781" presetID="22" presetClass="entr" presetSubtype="8" fill="hold" nodeType="afterEffect">
                                  <p:stCondLst>
                                    <p:cond delay="0"/>
                                  </p:stCondLst>
                                  <p:childTnLst>
                                    <p:set>
                                      <p:cBhvr>
                                        <p:cTn id="1782" dur="1" fill="hold">
                                          <p:stCondLst>
                                            <p:cond delay="0"/>
                                          </p:stCondLst>
                                        </p:cTn>
                                        <p:tgtEl>
                                          <p:spTgt spid="20591"/>
                                        </p:tgtEl>
                                        <p:attrNameLst>
                                          <p:attrName>style.visibility</p:attrName>
                                        </p:attrNameLst>
                                      </p:cBhvr>
                                      <p:to>
                                        <p:strVal val="visible"/>
                                      </p:to>
                                    </p:set>
                                    <p:animEffect transition="in" filter="wipe(left)">
                                      <p:cBhvr>
                                        <p:cTn id="1783" dur="20"/>
                                        <p:tgtEl>
                                          <p:spTgt spid="20591"/>
                                        </p:tgtEl>
                                      </p:cBhvr>
                                    </p:animEffect>
                                  </p:childTnLst>
                                </p:cTn>
                              </p:par>
                            </p:childTnLst>
                          </p:cTn>
                        </p:par>
                        <p:par>
                          <p:cTn id="1784" fill="hold">
                            <p:stCondLst>
                              <p:cond delay="222500"/>
                            </p:stCondLst>
                            <p:childTnLst>
                              <p:par>
                                <p:cTn id="1785" presetID="22" presetClass="entr" presetSubtype="8" fill="hold" nodeType="afterEffect">
                                  <p:stCondLst>
                                    <p:cond delay="0"/>
                                  </p:stCondLst>
                                  <p:childTnLst>
                                    <p:set>
                                      <p:cBhvr>
                                        <p:cTn id="1786" dur="1" fill="hold">
                                          <p:stCondLst>
                                            <p:cond delay="0"/>
                                          </p:stCondLst>
                                        </p:cTn>
                                        <p:tgtEl>
                                          <p:spTgt spid="20592"/>
                                        </p:tgtEl>
                                        <p:attrNameLst>
                                          <p:attrName>style.visibility</p:attrName>
                                        </p:attrNameLst>
                                      </p:cBhvr>
                                      <p:to>
                                        <p:strVal val="visible"/>
                                      </p:to>
                                    </p:set>
                                    <p:animEffect transition="in" filter="wipe(left)">
                                      <p:cBhvr>
                                        <p:cTn id="1787" dur="20"/>
                                        <p:tgtEl>
                                          <p:spTgt spid="20592"/>
                                        </p:tgtEl>
                                      </p:cBhvr>
                                    </p:animEffect>
                                  </p:childTnLst>
                                </p:cTn>
                              </p:par>
                            </p:childTnLst>
                          </p:cTn>
                        </p:par>
                        <p:par>
                          <p:cTn id="1788" fill="hold">
                            <p:stCondLst>
                              <p:cond delay="223000"/>
                            </p:stCondLst>
                            <p:childTnLst>
                              <p:par>
                                <p:cTn id="1789" presetID="22" presetClass="entr" presetSubtype="8" fill="hold" nodeType="afterEffect">
                                  <p:stCondLst>
                                    <p:cond delay="0"/>
                                  </p:stCondLst>
                                  <p:childTnLst>
                                    <p:set>
                                      <p:cBhvr>
                                        <p:cTn id="1790" dur="1" fill="hold">
                                          <p:stCondLst>
                                            <p:cond delay="0"/>
                                          </p:stCondLst>
                                        </p:cTn>
                                        <p:tgtEl>
                                          <p:spTgt spid="20593"/>
                                        </p:tgtEl>
                                        <p:attrNameLst>
                                          <p:attrName>style.visibility</p:attrName>
                                        </p:attrNameLst>
                                      </p:cBhvr>
                                      <p:to>
                                        <p:strVal val="visible"/>
                                      </p:to>
                                    </p:set>
                                    <p:animEffect transition="in" filter="wipe(left)">
                                      <p:cBhvr>
                                        <p:cTn id="1791" dur="20"/>
                                        <p:tgtEl>
                                          <p:spTgt spid="20593"/>
                                        </p:tgtEl>
                                      </p:cBhvr>
                                    </p:animEffect>
                                  </p:childTnLst>
                                </p:cTn>
                              </p:par>
                            </p:childTnLst>
                          </p:cTn>
                        </p:par>
                        <p:par>
                          <p:cTn id="1792" fill="hold">
                            <p:stCondLst>
                              <p:cond delay="223500"/>
                            </p:stCondLst>
                            <p:childTnLst>
                              <p:par>
                                <p:cTn id="1793" presetID="22" presetClass="entr" presetSubtype="8" fill="hold" nodeType="afterEffect">
                                  <p:stCondLst>
                                    <p:cond delay="0"/>
                                  </p:stCondLst>
                                  <p:childTnLst>
                                    <p:set>
                                      <p:cBhvr>
                                        <p:cTn id="1794" dur="1" fill="hold">
                                          <p:stCondLst>
                                            <p:cond delay="0"/>
                                          </p:stCondLst>
                                        </p:cTn>
                                        <p:tgtEl>
                                          <p:spTgt spid="20594"/>
                                        </p:tgtEl>
                                        <p:attrNameLst>
                                          <p:attrName>style.visibility</p:attrName>
                                        </p:attrNameLst>
                                      </p:cBhvr>
                                      <p:to>
                                        <p:strVal val="visible"/>
                                      </p:to>
                                    </p:set>
                                    <p:animEffect transition="in" filter="wipe(left)">
                                      <p:cBhvr>
                                        <p:cTn id="1795" dur="20"/>
                                        <p:tgtEl>
                                          <p:spTgt spid="20594"/>
                                        </p:tgtEl>
                                      </p:cBhvr>
                                    </p:animEffect>
                                  </p:childTnLst>
                                </p:cTn>
                              </p:par>
                            </p:childTnLst>
                          </p:cTn>
                        </p:par>
                        <p:par>
                          <p:cTn id="1796" fill="hold">
                            <p:stCondLst>
                              <p:cond delay="224000"/>
                            </p:stCondLst>
                            <p:childTnLst>
                              <p:par>
                                <p:cTn id="1797" presetID="22" presetClass="entr" presetSubtype="8" fill="hold" nodeType="afterEffect">
                                  <p:stCondLst>
                                    <p:cond delay="0"/>
                                  </p:stCondLst>
                                  <p:childTnLst>
                                    <p:set>
                                      <p:cBhvr>
                                        <p:cTn id="1798" dur="1" fill="hold">
                                          <p:stCondLst>
                                            <p:cond delay="0"/>
                                          </p:stCondLst>
                                        </p:cTn>
                                        <p:tgtEl>
                                          <p:spTgt spid="20595"/>
                                        </p:tgtEl>
                                        <p:attrNameLst>
                                          <p:attrName>style.visibility</p:attrName>
                                        </p:attrNameLst>
                                      </p:cBhvr>
                                      <p:to>
                                        <p:strVal val="visible"/>
                                      </p:to>
                                    </p:set>
                                    <p:animEffect transition="in" filter="wipe(left)">
                                      <p:cBhvr>
                                        <p:cTn id="1799" dur="20"/>
                                        <p:tgtEl>
                                          <p:spTgt spid="20595"/>
                                        </p:tgtEl>
                                      </p:cBhvr>
                                    </p:animEffect>
                                  </p:childTnLst>
                                </p:cTn>
                              </p:par>
                            </p:childTnLst>
                          </p:cTn>
                        </p:par>
                        <p:par>
                          <p:cTn id="1800" fill="hold">
                            <p:stCondLst>
                              <p:cond delay="224500"/>
                            </p:stCondLst>
                            <p:childTnLst>
                              <p:par>
                                <p:cTn id="1801" presetID="22" presetClass="entr" presetSubtype="8" fill="hold" nodeType="afterEffect">
                                  <p:stCondLst>
                                    <p:cond delay="0"/>
                                  </p:stCondLst>
                                  <p:childTnLst>
                                    <p:set>
                                      <p:cBhvr>
                                        <p:cTn id="1802" dur="1" fill="hold">
                                          <p:stCondLst>
                                            <p:cond delay="0"/>
                                          </p:stCondLst>
                                        </p:cTn>
                                        <p:tgtEl>
                                          <p:spTgt spid="20596"/>
                                        </p:tgtEl>
                                        <p:attrNameLst>
                                          <p:attrName>style.visibility</p:attrName>
                                        </p:attrNameLst>
                                      </p:cBhvr>
                                      <p:to>
                                        <p:strVal val="visible"/>
                                      </p:to>
                                    </p:set>
                                    <p:animEffect transition="in" filter="wipe(left)">
                                      <p:cBhvr>
                                        <p:cTn id="1803" dur="20"/>
                                        <p:tgtEl>
                                          <p:spTgt spid="20596"/>
                                        </p:tgtEl>
                                      </p:cBhvr>
                                    </p:animEffect>
                                  </p:childTnLst>
                                </p:cTn>
                              </p:par>
                            </p:childTnLst>
                          </p:cTn>
                        </p:par>
                        <p:par>
                          <p:cTn id="1804" fill="hold">
                            <p:stCondLst>
                              <p:cond delay="225000"/>
                            </p:stCondLst>
                            <p:childTnLst>
                              <p:par>
                                <p:cTn id="1805" presetID="22" presetClass="entr" presetSubtype="8" fill="hold" nodeType="afterEffect">
                                  <p:stCondLst>
                                    <p:cond delay="0"/>
                                  </p:stCondLst>
                                  <p:childTnLst>
                                    <p:set>
                                      <p:cBhvr>
                                        <p:cTn id="1806" dur="1" fill="hold">
                                          <p:stCondLst>
                                            <p:cond delay="0"/>
                                          </p:stCondLst>
                                        </p:cTn>
                                        <p:tgtEl>
                                          <p:spTgt spid="20597"/>
                                        </p:tgtEl>
                                        <p:attrNameLst>
                                          <p:attrName>style.visibility</p:attrName>
                                        </p:attrNameLst>
                                      </p:cBhvr>
                                      <p:to>
                                        <p:strVal val="visible"/>
                                      </p:to>
                                    </p:set>
                                    <p:animEffect transition="in" filter="wipe(left)">
                                      <p:cBhvr>
                                        <p:cTn id="1807" dur="20"/>
                                        <p:tgtEl>
                                          <p:spTgt spid="20597"/>
                                        </p:tgtEl>
                                      </p:cBhvr>
                                    </p:animEffect>
                                  </p:childTnLst>
                                </p:cTn>
                              </p:par>
                            </p:childTnLst>
                          </p:cTn>
                        </p:par>
                        <p:par>
                          <p:cTn id="1808" fill="hold">
                            <p:stCondLst>
                              <p:cond delay="225500"/>
                            </p:stCondLst>
                            <p:childTnLst>
                              <p:par>
                                <p:cTn id="1809" presetID="22" presetClass="entr" presetSubtype="8" fill="hold" nodeType="afterEffect">
                                  <p:stCondLst>
                                    <p:cond delay="0"/>
                                  </p:stCondLst>
                                  <p:childTnLst>
                                    <p:set>
                                      <p:cBhvr>
                                        <p:cTn id="1810" dur="1" fill="hold">
                                          <p:stCondLst>
                                            <p:cond delay="0"/>
                                          </p:stCondLst>
                                        </p:cTn>
                                        <p:tgtEl>
                                          <p:spTgt spid="20598"/>
                                        </p:tgtEl>
                                        <p:attrNameLst>
                                          <p:attrName>style.visibility</p:attrName>
                                        </p:attrNameLst>
                                      </p:cBhvr>
                                      <p:to>
                                        <p:strVal val="visible"/>
                                      </p:to>
                                    </p:set>
                                    <p:animEffect transition="in" filter="wipe(left)">
                                      <p:cBhvr>
                                        <p:cTn id="1811" dur="20"/>
                                        <p:tgtEl>
                                          <p:spTgt spid="20598"/>
                                        </p:tgtEl>
                                      </p:cBhvr>
                                    </p:animEffect>
                                  </p:childTnLst>
                                </p:cTn>
                              </p:par>
                            </p:childTnLst>
                          </p:cTn>
                        </p:par>
                        <p:par>
                          <p:cTn id="1812" fill="hold">
                            <p:stCondLst>
                              <p:cond delay="226000"/>
                            </p:stCondLst>
                            <p:childTnLst>
                              <p:par>
                                <p:cTn id="1813" presetID="22" presetClass="entr" presetSubtype="8" fill="hold" nodeType="afterEffect">
                                  <p:stCondLst>
                                    <p:cond delay="0"/>
                                  </p:stCondLst>
                                  <p:childTnLst>
                                    <p:set>
                                      <p:cBhvr>
                                        <p:cTn id="1814" dur="1" fill="hold">
                                          <p:stCondLst>
                                            <p:cond delay="0"/>
                                          </p:stCondLst>
                                        </p:cTn>
                                        <p:tgtEl>
                                          <p:spTgt spid="20599"/>
                                        </p:tgtEl>
                                        <p:attrNameLst>
                                          <p:attrName>style.visibility</p:attrName>
                                        </p:attrNameLst>
                                      </p:cBhvr>
                                      <p:to>
                                        <p:strVal val="visible"/>
                                      </p:to>
                                    </p:set>
                                    <p:animEffect transition="in" filter="wipe(left)">
                                      <p:cBhvr>
                                        <p:cTn id="1815" dur="20"/>
                                        <p:tgtEl>
                                          <p:spTgt spid="20599"/>
                                        </p:tgtEl>
                                      </p:cBhvr>
                                    </p:animEffect>
                                  </p:childTnLst>
                                </p:cTn>
                              </p:par>
                            </p:childTnLst>
                          </p:cTn>
                        </p:par>
                        <p:par>
                          <p:cTn id="1816" fill="hold">
                            <p:stCondLst>
                              <p:cond delay="226500"/>
                            </p:stCondLst>
                            <p:childTnLst>
                              <p:par>
                                <p:cTn id="1817" presetID="22" presetClass="entr" presetSubtype="8" fill="hold" nodeType="afterEffect">
                                  <p:stCondLst>
                                    <p:cond delay="0"/>
                                  </p:stCondLst>
                                  <p:childTnLst>
                                    <p:set>
                                      <p:cBhvr>
                                        <p:cTn id="1818" dur="1" fill="hold">
                                          <p:stCondLst>
                                            <p:cond delay="0"/>
                                          </p:stCondLst>
                                        </p:cTn>
                                        <p:tgtEl>
                                          <p:spTgt spid="20600"/>
                                        </p:tgtEl>
                                        <p:attrNameLst>
                                          <p:attrName>style.visibility</p:attrName>
                                        </p:attrNameLst>
                                      </p:cBhvr>
                                      <p:to>
                                        <p:strVal val="visible"/>
                                      </p:to>
                                    </p:set>
                                    <p:animEffect transition="in" filter="wipe(left)">
                                      <p:cBhvr>
                                        <p:cTn id="1819" dur="20"/>
                                        <p:tgtEl>
                                          <p:spTgt spid="20600"/>
                                        </p:tgtEl>
                                      </p:cBhvr>
                                    </p:animEffect>
                                  </p:childTnLst>
                                </p:cTn>
                              </p:par>
                            </p:childTnLst>
                          </p:cTn>
                        </p:par>
                        <p:par>
                          <p:cTn id="1820" fill="hold">
                            <p:stCondLst>
                              <p:cond delay="227000"/>
                            </p:stCondLst>
                            <p:childTnLst>
                              <p:par>
                                <p:cTn id="1821" presetID="22" presetClass="entr" presetSubtype="8" fill="hold" nodeType="afterEffect">
                                  <p:stCondLst>
                                    <p:cond delay="0"/>
                                  </p:stCondLst>
                                  <p:childTnLst>
                                    <p:set>
                                      <p:cBhvr>
                                        <p:cTn id="1822" dur="1" fill="hold">
                                          <p:stCondLst>
                                            <p:cond delay="0"/>
                                          </p:stCondLst>
                                        </p:cTn>
                                        <p:tgtEl>
                                          <p:spTgt spid="20601"/>
                                        </p:tgtEl>
                                        <p:attrNameLst>
                                          <p:attrName>style.visibility</p:attrName>
                                        </p:attrNameLst>
                                      </p:cBhvr>
                                      <p:to>
                                        <p:strVal val="visible"/>
                                      </p:to>
                                    </p:set>
                                    <p:animEffect transition="in" filter="wipe(left)">
                                      <p:cBhvr>
                                        <p:cTn id="1823" dur="20"/>
                                        <p:tgtEl>
                                          <p:spTgt spid="20601"/>
                                        </p:tgtEl>
                                      </p:cBhvr>
                                    </p:animEffect>
                                  </p:childTnLst>
                                </p:cTn>
                              </p:par>
                            </p:childTnLst>
                          </p:cTn>
                        </p:par>
                        <p:par>
                          <p:cTn id="1824" fill="hold">
                            <p:stCondLst>
                              <p:cond delay="227500"/>
                            </p:stCondLst>
                            <p:childTnLst>
                              <p:par>
                                <p:cTn id="1825" presetID="22" presetClass="entr" presetSubtype="8" fill="hold" nodeType="afterEffect">
                                  <p:stCondLst>
                                    <p:cond delay="0"/>
                                  </p:stCondLst>
                                  <p:childTnLst>
                                    <p:set>
                                      <p:cBhvr>
                                        <p:cTn id="1826" dur="1" fill="hold">
                                          <p:stCondLst>
                                            <p:cond delay="0"/>
                                          </p:stCondLst>
                                        </p:cTn>
                                        <p:tgtEl>
                                          <p:spTgt spid="20602"/>
                                        </p:tgtEl>
                                        <p:attrNameLst>
                                          <p:attrName>style.visibility</p:attrName>
                                        </p:attrNameLst>
                                      </p:cBhvr>
                                      <p:to>
                                        <p:strVal val="visible"/>
                                      </p:to>
                                    </p:set>
                                    <p:animEffect transition="in" filter="wipe(left)">
                                      <p:cBhvr>
                                        <p:cTn id="1827" dur="20"/>
                                        <p:tgtEl>
                                          <p:spTgt spid="20602"/>
                                        </p:tgtEl>
                                      </p:cBhvr>
                                    </p:animEffect>
                                  </p:childTnLst>
                                </p:cTn>
                              </p:par>
                            </p:childTnLst>
                          </p:cTn>
                        </p:par>
                        <p:par>
                          <p:cTn id="1828" fill="hold">
                            <p:stCondLst>
                              <p:cond delay="228000"/>
                            </p:stCondLst>
                            <p:childTnLst>
                              <p:par>
                                <p:cTn id="1829" presetID="22" presetClass="entr" presetSubtype="8" fill="hold" nodeType="afterEffect">
                                  <p:stCondLst>
                                    <p:cond delay="0"/>
                                  </p:stCondLst>
                                  <p:childTnLst>
                                    <p:set>
                                      <p:cBhvr>
                                        <p:cTn id="1830" dur="1" fill="hold">
                                          <p:stCondLst>
                                            <p:cond delay="0"/>
                                          </p:stCondLst>
                                        </p:cTn>
                                        <p:tgtEl>
                                          <p:spTgt spid="20603"/>
                                        </p:tgtEl>
                                        <p:attrNameLst>
                                          <p:attrName>style.visibility</p:attrName>
                                        </p:attrNameLst>
                                      </p:cBhvr>
                                      <p:to>
                                        <p:strVal val="visible"/>
                                      </p:to>
                                    </p:set>
                                    <p:animEffect transition="in" filter="wipe(left)">
                                      <p:cBhvr>
                                        <p:cTn id="1831" dur="20"/>
                                        <p:tgtEl>
                                          <p:spTgt spid="20603"/>
                                        </p:tgtEl>
                                      </p:cBhvr>
                                    </p:animEffect>
                                  </p:childTnLst>
                                </p:cTn>
                              </p:par>
                            </p:childTnLst>
                          </p:cTn>
                        </p:par>
                        <p:par>
                          <p:cTn id="1832" fill="hold">
                            <p:stCondLst>
                              <p:cond delay="228500"/>
                            </p:stCondLst>
                            <p:childTnLst>
                              <p:par>
                                <p:cTn id="1833" presetID="22" presetClass="entr" presetSubtype="8" fill="hold" nodeType="afterEffect">
                                  <p:stCondLst>
                                    <p:cond delay="0"/>
                                  </p:stCondLst>
                                  <p:childTnLst>
                                    <p:set>
                                      <p:cBhvr>
                                        <p:cTn id="1834" dur="1" fill="hold">
                                          <p:stCondLst>
                                            <p:cond delay="0"/>
                                          </p:stCondLst>
                                        </p:cTn>
                                        <p:tgtEl>
                                          <p:spTgt spid="20604"/>
                                        </p:tgtEl>
                                        <p:attrNameLst>
                                          <p:attrName>style.visibility</p:attrName>
                                        </p:attrNameLst>
                                      </p:cBhvr>
                                      <p:to>
                                        <p:strVal val="visible"/>
                                      </p:to>
                                    </p:set>
                                    <p:animEffect transition="in" filter="wipe(left)">
                                      <p:cBhvr>
                                        <p:cTn id="1835" dur="20"/>
                                        <p:tgtEl>
                                          <p:spTgt spid="20604"/>
                                        </p:tgtEl>
                                      </p:cBhvr>
                                    </p:animEffect>
                                  </p:childTnLst>
                                </p:cTn>
                              </p:par>
                            </p:childTnLst>
                          </p:cTn>
                        </p:par>
                        <p:par>
                          <p:cTn id="1836" fill="hold">
                            <p:stCondLst>
                              <p:cond delay="229000"/>
                            </p:stCondLst>
                            <p:childTnLst>
                              <p:par>
                                <p:cTn id="1837" presetID="22" presetClass="entr" presetSubtype="8" fill="hold" nodeType="afterEffect">
                                  <p:stCondLst>
                                    <p:cond delay="0"/>
                                  </p:stCondLst>
                                  <p:childTnLst>
                                    <p:set>
                                      <p:cBhvr>
                                        <p:cTn id="1838" dur="1" fill="hold">
                                          <p:stCondLst>
                                            <p:cond delay="0"/>
                                          </p:stCondLst>
                                        </p:cTn>
                                        <p:tgtEl>
                                          <p:spTgt spid="20605"/>
                                        </p:tgtEl>
                                        <p:attrNameLst>
                                          <p:attrName>style.visibility</p:attrName>
                                        </p:attrNameLst>
                                      </p:cBhvr>
                                      <p:to>
                                        <p:strVal val="visible"/>
                                      </p:to>
                                    </p:set>
                                    <p:animEffect transition="in" filter="wipe(left)">
                                      <p:cBhvr>
                                        <p:cTn id="1839" dur="20"/>
                                        <p:tgtEl>
                                          <p:spTgt spid="20605"/>
                                        </p:tgtEl>
                                      </p:cBhvr>
                                    </p:animEffect>
                                  </p:childTnLst>
                                </p:cTn>
                              </p:par>
                            </p:childTnLst>
                          </p:cTn>
                        </p:par>
                        <p:par>
                          <p:cTn id="1840" fill="hold">
                            <p:stCondLst>
                              <p:cond delay="229500"/>
                            </p:stCondLst>
                            <p:childTnLst>
                              <p:par>
                                <p:cTn id="1841" presetID="22" presetClass="entr" presetSubtype="8" fill="hold" nodeType="afterEffect">
                                  <p:stCondLst>
                                    <p:cond delay="0"/>
                                  </p:stCondLst>
                                  <p:childTnLst>
                                    <p:set>
                                      <p:cBhvr>
                                        <p:cTn id="1842" dur="1" fill="hold">
                                          <p:stCondLst>
                                            <p:cond delay="0"/>
                                          </p:stCondLst>
                                        </p:cTn>
                                        <p:tgtEl>
                                          <p:spTgt spid="20606"/>
                                        </p:tgtEl>
                                        <p:attrNameLst>
                                          <p:attrName>style.visibility</p:attrName>
                                        </p:attrNameLst>
                                      </p:cBhvr>
                                      <p:to>
                                        <p:strVal val="visible"/>
                                      </p:to>
                                    </p:set>
                                    <p:animEffect transition="in" filter="wipe(left)">
                                      <p:cBhvr>
                                        <p:cTn id="1843" dur="20"/>
                                        <p:tgtEl>
                                          <p:spTgt spid="20606"/>
                                        </p:tgtEl>
                                      </p:cBhvr>
                                    </p:animEffect>
                                  </p:childTnLst>
                                </p:cTn>
                              </p:par>
                            </p:childTnLst>
                          </p:cTn>
                        </p:par>
                        <p:par>
                          <p:cTn id="1844" fill="hold">
                            <p:stCondLst>
                              <p:cond delay="230000"/>
                            </p:stCondLst>
                            <p:childTnLst>
                              <p:par>
                                <p:cTn id="1845" presetID="22" presetClass="entr" presetSubtype="8" fill="hold" nodeType="afterEffect">
                                  <p:stCondLst>
                                    <p:cond delay="0"/>
                                  </p:stCondLst>
                                  <p:childTnLst>
                                    <p:set>
                                      <p:cBhvr>
                                        <p:cTn id="1846" dur="1" fill="hold">
                                          <p:stCondLst>
                                            <p:cond delay="0"/>
                                          </p:stCondLst>
                                        </p:cTn>
                                        <p:tgtEl>
                                          <p:spTgt spid="20607"/>
                                        </p:tgtEl>
                                        <p:attrNameLst>
                                          <p:attrName>style.visibility</p:attrName>
                                        </p:attrNameLst>
                                      </p:cBhvr>
                                      <p:to>
                                        <p:strVal val="visible"/>
                                      </p:to>
                                    </p:set>
                                    <p:animEffect transition="in" filter="wipe(left)">
                                      <p:cBhvr>
                                        <p:cTn id="1847" dur="20"/>
                                        <p:tgtEl>
                                          <p:spTgt spid="20607"/>
                                        </p:tgtEl>
                                      </p:cBhvr>
                                    </p:animEffect>
                                  </p:childTnLst>
                                </p:cTn>
                              </p:par>
                            </p:childTnLst>
                          </p:cTn>
                        </p:par>
                        <p:par>
                          <p:cTn id="1848" fill="hold">
                            <p:stCondLst>
                              <p:cond delay="230500"/>
                            </p:stCondLst>
                            <p:childTnLst>
                              <p:par>
                                <p:cTn id="1849" presetID="22" presetClass="entr" presetSubtype="8" fill="hold" nodeType="afterEffect">
                                  <p:stCondLst>
                                    <p:cond delay="0"/>
                                  </p:stCondLst>
                                  <p:childTnLst>
                                    <p:set>
                                      <p:cBhvr>
                                        <p:cTn id="1850" dur="1" fill="hold">
                                          <p:stCondLst>
                                            <p:cond delay="0"/>
                                          </p:stCondLst>
                                        </p:cTn>
                                        <p:tgtEl>
                                          <p:spTgt spid="20608"/>
                                        </p:tgtEl>
                                        <p:attrNameLst>
                                          <p:attrName>style.visibility</p:attrName>
                                        </p:attrNameLst>
                                      </p:cBhvr>
                                      <p:to>
                                        <p:strVal val="visible"/>
                                      </p:to>
                                    </p:set>
                                    <p:animEffect transition="in" filter="wipe(left)">
                                      <p:cBhvr>
                                        <p:cTn id="1851" dur="20"/>
                                        <p:tgtEl>
                                          <p:spTgt spid="20608"/>
                                        </p:tgtEl>
                                      </p:cBhvr>
                                    </p:animEffect>
                                  </p:childTnLst>
                                </p:cTn>
                              </p:par>
                            </p:childTnLst>
                          </p:cTn>
                        </p:par>
                        <p:par>
                          <p:cTn id="1852" fill="hold">
                            <p:stCondLst>
                              <p:cond delay="231000"/>
                            </p:stCondLst>
                            <p:childTnLst>
                              <p:par>
                                <p:cTn id="1853" presetID="22" presetClass="entr" presetSubtype="8" fill="hold" nodeType="afterEffect">
                                  <p:stCondLst>
                                    <p:cond delay="0"/>
                                  </p:stCondLst>
                                  <p:childTnLst>
                                    <p:set>
                                      <p:cBhvr>
                                        <p:cTn id="1854" dur="1" fill="hold">
                                          <p:stCondLst>
                                            <p:cond delay="0"/>
                                          </p:stCondLst>
                                        </p:cTn>
                                        <p:tgtEl>
                                          <p:spTgt spid="20609"/>
                                        </p:tgtEl>
                                        <p:attrNameLst>
                                          <p:attrName>style.visibility</p:attrName>
                                        </p:attrNameLst>
                                      </p:cBhvr>
                                      <p:to>
                                        <p:strVal val="visible"/>
                                      </p:to>
                                    </p:set>
                                    <p:animEffect transition="in" filter="wipe(left)">
                                      <p:cBhvr>
                                        <p:cTn id="1855" dur="20"/>
                                        <p:tgtEl>
                                          <p:spTgt spid="20609"/>
                                        </p:tgtEl>
                                      </p:cBhvr>
                                    </p:animEffect>
                                  </p:childTnLst>
                                </p:cTn>
                              </p:par>
                            </p:childTnLst>
                          </p:cTn>
                        </p:par>
                        <p:par>
                          <p:cTn id="1856" fill="hold">
                            <p:stCondLst>
                              <p:cond delay="231500"/>
                            </p:stCondLst>
                            <p:childTnLst>
                              <p:par>
                                <p:cTn id="1857" presetID="22" presetClass="entr" presetSubtype="8" fill="hold" nodeType="afterEffect">
                                  <p:stCondLst>
                                    <p:cond delay="0"/>
                                  </p:stCondLst>
                                  <p:childTnLst>
                                    <p:set>
                                      <p:cBhvr>
                                        <p:cTn id="1858" dur="1" fill="hold">
                                          <p:stCondLst>
                                            <p:cond delay="0"/>
                                          </p:stCondLst>
                                        </p:cTn>
                                        <p:tgtEl>
                                          <p:spTgt spid="20610"/>
                                        </p:tgtEl>
                                        <p:attrNameLst>
                                          <p:attrName>style.visibility</p:attrName>
                                        </p:attrNameLst>
                                      </p:cBhvr>
                                      <p:to>
                                        <p:strVal val="visible"/>
                                      </p:to>
                                    </p:set>
                                    <p:animEffect transition="in" filter="wipe(left)">
                                      <p:cBhvr>
                                        <p:cTn id="1859" dur="20"/>
                                        <p:tgtEl>
                                          <p:spTgt spid="20610"/>
                                        </p:tgtEl>
                                      </p:cBhvr>
                                    </p:animEffect>
                                  </p:childTnLst>
                                </p:cTn>
                              </p:par>
                            </p:childTnLst>
                          </p:cTn>
                        </p:par>
                        <p:par>
                          <p:cTn id="1860" fill="hold">
                            <p:stCondLst>
                              <p:cond delay="232000"/>
                            </p:stCondLst>
                            <p:childTnLst>
                              <p:par>
                                <p:cTn id="1861" presetID="22" presetClass="entr" presetSubtype="8" fill="hold" nodeType="afterEffect">
                                  <p:stCondLst>
                                    <p:cond delay="0"/>
                                  </p:stCondLst>
                                  <p:childTnLst>
                                    <p:set>
                                      <p:cBhvr>
                                        <p:cTn id="1862" dur="1" fill="hold">
                                          <p:stCondLst>
                                            <p:cond delay="0"/>
                                          </p:stCondLst>
                                        </p:cTn>
                                        <p:tgtEl>
                                          <p:spTgt spid="20611"/>
                                        </p:tgtEl>
                                        <p:attrNameLst>
                                          <p:attrName>style.visibility</p:attrName>
                                        </p:attrNameLst>
                                      </p:cBhvr>
                                      <p:to>
                                        <p:strVal val="visible"/>
                                      </p:to>
                                    </p:set>
                                    <p:animEffect transition="in" filter="wipe(left)">
                                      <p:cBhvr>
                                        <p:cTn id="1863" dur="20"/>
                                        <p:tgtEl>
                                          <p:spTgt spid="20611"/>
                                        </p:tgtEl>
                                      </p:cBhvr>
                                    </p:animEffect>
                                  </p:childTnLst>
                                </p:cTn>
                              </p:par>
                            </p:childTnLst>
                          </p:cTn>
                        </p:par>
                        <p:par>
                          <p:cTn id="1864" fill="hold">
                            <p:stCondLst>
                              <p:cond delay="232500"/>
                            </p:stCondLst>
                            <p:childTnLst>
                              <p:par>
                                <p:cTn id="1865" presetID="22" presetClass="entr" presetSubtype="8" fill="hold" nodeType="afterEffect">
                                  <p:stCondLst>
                                    <p:cond delay="0"/>
                                  </p:stCondLst>
                                  <p:childTnLst>
                                    <p:set>
                                      <p:cBhvr>
                                        <p:cTn id="1866" dur="1" fill="hold">
                                          <p:stCondLst>
                                            <p:cond delay="0"/>
                                          </p:stCondLst>
                                        </p:cTn>
                                        <p:tgtEl>
                                          <p:spTgt spid="20612"/>
                                        </p:tgtEl>
                                        <p:attrNameLst>
                                          <p:attrName>style.visibility</p:attrName>
                                        </p:attrNameLst>
                                      </p:cBhvr>
                                      <p:to>
                                        <p:strVal val="visible"/>
                                      </p:to>
                                    </p:set>
                                    <p:animEffect transition="in" filter="wipe(left)">
                                      <p:cBhvr>
                                        <p:cTn id="1867" dur="20"/>
                                        <p:tgtEl>
                                          <p:spTgt spid="20612"/>
                                        </p:tgtEl>
                                      </p:cBhvr>
                                    </p:animEffect>
                                  </p:childTnLst>
                                </p:cTn>
                              </p:par>
                            </p:childTnLst>
                          </p:cTn>
                        </p:par>
                        <p:par>
                          <p:cTn id="1868" fill="hold">
                            <p:stCondLst>
                              <p:cond delay="233000"/>
                            </p:stCondLst>
                            <p:childTnLst>
                              <p:par>
                                <p:cTn id="1869" presetID="22" presetClass="entr" presetSubtype="8" fill="hold" nodeType="afterEffect">
                                  <p:stCondLst>
                                    <p:cond delay="0"/>
                                  </p:stCondLst>
                                  <p:childTnLst>
                                    <p:set>
                                      <p:cBhvr>
                                        <p:cTn id="1870" dur="1" fill="hold">
                                          <p:stCondLst>
                                            <p:cond delay="0"/>
                                          </p:stCondLst>
                                        </p:cTn>
                                        <p:tgtEl>
                                          <p:spTgt spid="20613"/>
                                        </p:tgtEl>
                                        <p:attrNameLst>
                                          <p:attrName>style.visibility</p:attrName>
                                        </p:attrNameLst>
                                      </p:cBhvr>
                                      <p:to>
                                        <p:strVal val="visible"/>
                                      </p:to>
                                    </p:set>
                                    <p:animEffect transition="in" filter="wipe(left)">
                                      <p:cBhvr>
                                        <p:cTn id="1871" dur="20"/>
                                        <p:tgtEl>
                                          <p:spTgt spid="20613"/>
                                        </p:tgtEl>
                                      </p:cBhvr>
                                    </p:animEffect>
                                  </p:childTnLst>
                                </p:cTn>
                              </p:par>
                            </p:childTnLst>
                          </p:cTn>
                        </p:par>
                        <p:par>
                          <p:cTn id="1872" fill="hold">
                            <p:stCondLst>
                              <p:cond delay="233500"/>
                            </p:stCondLst>
                            <p:childTnLst>
                              <p:par>
                                <p:cTn id="1873" presetID="22" presetClass="entr" presetSubtype="8" fill="hold" nodeType="afterEffect">
                                  <p:stCondLst>
                                    <p:cond delay="0"/>
                                  </p:stCondLst>
                                  <p:childTnLst>
                                    <p:set>
                                      <p:cBhvr>
                                        <p:cTn id="1874" dur="1" fill="hold">
                                          <p:stCondLst>
                                            <p:cond delay="0"/>
                                          </p:stCondLst>
                                        </p:cTn>
                                        <p:tgtEl>
                                          <p:spTgt spid="20614"/>
                                        </p:tgtEl>
                                        <p:attrNameLst>
                                          <p:attrName>style.visibility</p:attrName>
                                        </p:attrNameLst>
                                      </p:cBhvr>
                                      <p:to>
                                        <p:strVal val="visible"/>
                                      </p:to>
                                    </p:set>
                                    <p:animEffect transition="in" filter="wipe(left)">
                                      <p:cBhvr>
                                        <p:cTn id="1875" dur="20"/>
                                        <p:tgtEl>
                                          <p:spTgt spid="20614"/>
                                        </p:tgtEl>
                                      </p:cBhvr>
                                    </p:animEffect>
                                  </p:childTnLst>
                                </p:cTn>
                              </p:par>
                            </p:childTnLst>
                          </p:cTn>
                        </p:par>
                        <p:par>
                          <p:cTn id="1876" fill="hold">
                            <p:stCondLst>
                              <p:cond delay="234000"/>
                            </p:stCondLst>
                            <p:childTnLst>
                              <p:par>
                                <p:cTn id="1877" presetID="22" presetClass="entr" presetSubtype="8" fill="hold" nodeType="afterEffect">
                                  <p:stCondLst>
                                    <p:cond delay="0"/>
                                  </p:stCondLst>
                                  <p:childTnLst>
                                    <p:set>
                                      <p:cBhvr>
                                        <p:cTn id="1878" dur="1" fill="hold">
                                          <p:stCondLst>
                                            <p:cond delay="0"/>
                                          </p:stCondLst>
                                        </p:cTn>
                                        <p:tgtEl>
                                          <p:spTgt spid="20615"/>
                                        </p:tgtEl>
                                        <p:attrNameLst>
                                          <p:attrName>style.visibility</p:attrName>
                                        </p:attrNameLst>
                                      </p:cBhvr>
                                      <p:to>
                                        <p:strVal val="visible"/>
                                      </p:to>
                                    </p:set>
                                    <p:animEffect transition="in" filter="wipe(left)">
                                      <p:cBhvr>
                                        <p:cTn id="1879" dur="20"/>
                                        <p:tgtEl>
                                          <p:spTgt spid="20615"/>
                                        </p:tgtEl>
                                      </p:cBhvr>
                                    </p:animEffect>
                                  </p:childTnLst>
                                </p:cTn>
                              </p:par>
                            </p:childTnLst>
                          </p:cTn>
                        </p:par>
                        <p:par>
                          <p:cTn id="1880" fill="hold">
                            <p:stCondLst>
                              <p:cond delay="234500"/>
                            </p:stCondLst>
                            <p:childTnLst>
                              <p:par>
                                <p:cTn id="1881" presetID="22" presetClass="entr" presetSubtype="8" fill="hold" nodeType="afterEffect">
                                  <p:stCondLst>
                                    <p:cond delay="0"/>
                                  </p:stCondLst>
                                  <p:childTnLst>
                                    <p:set>
                                      <p:cBhvr>
                                        <p:cTn id="1882" dur="1" fill="hold">
                                          <p:stCondLst>
                                            <p:cond delay="0"/>
                                          </p:stCondLst>
                                        </p:cTn>
                                        <p:tgtEl>
                                          <p:spTgt spid="20616"/>
                                        </p:tgtEl>
                                        <p:attrNameLst>
                                          <p:attrName>style.visibility</p:attrName>
                                        </p:attrNameLst>
                                      </p:cBhvr>
                                      <p:to>
                                        <p:strVal val="visible"/>
                                      </p:to>
                                    </p:set>
                                    <p:animEffect transition="in" filter="wipe(left)">
                                      <p:cBhvr>
                                        <p:cTn id="1883" dur="20"/>
                                        <p:tgtEl>
                                          <p:spTgt spid="20616"/>
                                        </p:tgtEl>
                                      </p:cBhvr>
                                    </p:animEffect>
                                  </p:childTnLst>
                                </p:cTn>
                              </p:par>
                            </p:childTnLst>
                          </p:cTn>
                        </p:par>
                        <p:par>
                          <p:cTn id="1884" fill="hold">
                            <p:stCondLst>
                              <p:cond delay="235000"/>
                            </p:stCondLst>
                            <p:childTnLst>
                              <p:par>
                                <p:cTn id="1885" presetID="22" presetClass="entr" presetSubtype="8" fill="hold" nodeType="afterEffect">
                                  <p:stCondLst>
                                    <p:cond delay="0"/>
                                  </p:stCondLst>
                                  <p:childTnLst>
                                    <p:set>
                                      <p:cBhvr>
                                        <p:cTn id="1886" dur="1" fill="hold">
                                          <p:stCondLst>
                                            <p:cond delay="0"/>
                                          </p:stCondLst>
                                        </p:cTn>
                                        <p:tgtEl>
                                          <p:spTgt spid="20617"/>
                                        </p:tgtEl>
                                        <p:attrNameLst>
                                          <p:attrName>style.visibility</p:attrName>
                                        </p:attrNameLst>
                                      </p:cBhvr>
                                      <p:to>
                                        <p:strVal val="visible"/>
                                      </p:to>
                                    </p:set>
                                    <p:animEffect transition="in" filter="wipe(left)">
                                      <p:cBhvr>
                                        <p:cTn id="1887" dur="20"/>
                                        <p:tgtEl>
                                          <p:spTgt spid="20617"/>
                                        </p:tgtEl>
                                      </p:cBhvr>
                                    </p:animEffect>
                                  </p:childTnLst>
                                </p:cTn>
                              </p:par>
                            </p:childTnLst>
                          </p:cTn>
                        </p:par>
                        <p:par>
                          <p:cTn id="1888" fill="hold">
                            <p:stCondLst>
                              <p:cond delay="235500"/>
                            </p:stCondLst>
                            <p:childTnLst>
                              <p:par>
                                <p:cTn id="1889" presetID="22" presetClass="entr" presetSubtype="8" fill="hold" nodeType="afterEffect">
                                  <p:stCondLst>
                                    <p:cond delay="0"/>
                                  </p:stCondLst>
                                  <p:childTnLst>
                                    <p:set>
                                      <p:cBhvr>
                                        <p:cTn id="1890" dur="1" fill="hold">
                                          <p:stCondLst>
                                            <p:cond delay="0"/>
                                          </p:stCondLst>
                                        </p:cTn>
                                        <p:tgtEl>
                                          <p:spTgt spid="20618"/>
                                        </p:tgtEl>
                                        <p:attrNameLst>
                                          <p:attrName>style.visibility</p:attrName>
                                        </p:attrNameLst>
                                      </p:cBhvr>
                                      <p:to>
                                        <p:strVal val="visible"/>
                                      </p:to>
                                    </p:set>
                                    <p:animEffect transition="in" filter="wipe(left)">
                                      <p:cBhvr>
                                        <p:cTn id="1891" dur="20"/>
                                        <p:tgtEl>
                                          <p:spTgt spid="20618"/>
                                        </p:tgtEl>
                                      </p:cBhvr>
                                    </p:animEffect>
                                  </p:childTnLst>
                                </p:cTn>
                              </p:par>
                            </p:childTnLst>
                          </p:cTn>
                        </p:par>
                        <p:par>
                          <p:cTn id="1892" fill="hold">
                            <p:stCondLst>
                              <p:cond delay="236000"/>
                            </p:stCondLst>
                            <p:childTnLst>
                              <p:par>
                                <p:cTn id="1893" presetID="22" presetClass="entr" presetSubtype="8" fill="hold" nodeType="afterEffect">
                                  <p:stCondLst>
                                    <p:cond delay="0"/>
                                  </p:stCondLst>
                                  <p:childTnLst>
                                    <p:set>
                                      <p:cBhvr>
                                        <p:cTn id="1894" dur="1" fill="hold">
                                          <p:stCondLst>
                                            <p:cond delay="0"/>
                                          </p:stCondLst>
                                        </p:cTn>
                                        <p:tgtEl>
                                          <p:spTgt spid="20619"/>
                                        </p:tgtEl>
                                        <p:attrNameLst>
                                          <p:attrName>style.visibility</p:attrName>
                                        </p:attrNameLst>
                                      </p:cBhvr>
                                      <p:to>
                                        <p:strVal val="visible"/>
                                      </p:to>
                                    </p:set>
                                    <p:animEffect transition="in" filter="wipe(left)">
                                      <p:cBhvr>
                                        <p:cTn id="1895" dur="20"/>
                                        <p:tgtEl>
                                          <p:spTgt spid="20619"/>
                                        </p:tgtEl>
                                      </p:cBhvr>
                                    </p:animEffect>
                                  </p:childTnLst>
                                </p:cTn>
                              </p:par>
                            </p:childTnLst>
                          </p:cTn>
                        </p:par>
                        <p:par>
                          <p:cTn id="1896" fill="hold">
                            <p:stCondLst>
                              <p:cond delay="236500"/>
                            </p:stCondLst>
                            <p:childTnLst>
                              <p:par>
                                <p:cTn id="1897" presetID="22" presetClass="entr" presetSubtype="8" fill="hold" nodeType="afterEffect">
                                  <p:stCondLst>
                                    <p:cond delay="0"/>
                                  </p:stCondLst>
                                  <p:childTnLst>
                                    <p:set>
                                      <p:cBhvr>
                                        <p:cTn id="1898" dur="1" fill="hold">
                                          <p:stCondLst>
                                            <p:cond delay="0"/>
                                          </p:stCondLst>
                                        </p:cTn>
                                        <p:tgtEl>
                                          <p:spTgt spid="20620"/>
                                        </p:tgtEl>
                                        <p:attrNameLst>
                                          <p:attrName>style.visibility</p:attrName>
                                        </p:attrNameLst>
                                      </p:cBhvr>
                                      <p:to>
                                        <p:strVal val="visible"/>
                                      </p:to>
                                    </p:set>
                                    <p:animEffect transition="in" filter="wipe(left)">
                                      <p:cBhvr>
                                        <p:cTn id="1899" dur="20"/>
                                        <p:tgtEl>
                                          <p:spTgt spid="20620"/>
                                        </p:tgtEl>
                                      </p:cBhvr>
                                    </p:animEffect>
                                  </p:childTnLst>
                                </p:cTn>
                              </p:par>
                            </p:childTnLst>
                          </p:cTn>
                        </p:par>
                        <p:par>
                          <p:cTn id="1900" fill="hold">
                            <p:stCondLst>
                              <p:cond delay="237000"/>
                            </p:stCondLst>
                            <p:childTnLst>
                              <p:par>
                                <p:cTn id="1901" presetID="22" presetClass="entr" presetSubtype="8" fill="hold" nodeType="afterEffect">
                                  <p:stCondLst>
                                    <p:cond delay="0"/>
                                  </p:stCondLst>
                                  <p:childTnLst>
                                    <p:set>
                                      <p:cBhvr>
                                        <p:cTn id="1902" dur="1" fill="hold">
                                          <p:stCondLst>
                                            <p:cond delay="0"/>
                                          </p:stCondLst>
                                        </p:cTn>
                                        <p:tgtEl>
                                          <p:spTgt spid="20621"/>
                                        </p:tgtEl>
                                        <p:attrNameLst>
                                          <p:attrName>style.visibility</p:attrName>
                                        </p:attrNameLst>
                                      </p:cBhvr>
                                      <p:to>
                                        <p:strVal val="visible"/>
                                      </p:to>
                                    </p:set>
                                    <p:animEffect transition="in" filter="wipe(left)">
                                      <p:cBhvr>
                                        <p:cTn id="1903" dur="20"/>
                                        <p:tgtEl>
                                          <p:spTgt spid="20621"/>
                                        </p:tgtEl>
                                      </p:cBhvr>
                                    </p:animEffect>
                                  </p:childTnLst>
                                </p:cTn>
                              </p:par>
                            </p:childTnLst>
                          </p:cTn>
                        </p:par>
                        <p:par>
                          <p:cTn id="1904" fill="hold">
                            <p:stCondLst>
                              <p:cond delay="237500"/>
                            </p:stCondLst>
                            <p:childTnLst>
                              <p:par>
                                <p:cTn id="1905" presetID="22" presetClass="entr" presetSubtype="8" fill="hold" nodeType="afterEffect">
                                  <p:stCondLst>
                                    <p:cond delay="0"/>
                                  </p:stCondLst>
                                  <p:childTnLst>
                                    <p:set>
                                      <p:cBhvr>
                                        <p:cTn id="1906" dur="1" fill="hold">
                                          <p:stCondLst>
                                            <p:cond delay="0"/>
                                          </p:stCondLst>
                                        </p:cTn>
                                        <p:tgtEl>
                                          <p:spTgt spid="20622"/>
                                        </p:tgtEl>
                                        <p:attrNameLst>
                                          <p:attrName>style.visibility</p:attrName>
                                        </p:attrNameLst>
                                      </p:cBhvr>
                                      <p:to>
                                        <p:strVal val="visible"/>
                                      </p:to>
                                    </p:set>
                                    <p:animEffect transition="in" filter="wipe(left)">
                                      <p:cBhvr>
                                        <p:cTn id="1907" dur="20"/>
                                        <p:tgtEl>
                                          <p:spTgt spid="20622"/>
                                        </p:tgtEl>
                                      </p:cBhvr>
                                    </p:animEffect>
                                  </p:childTnLst>
                                </p:cTn>
                              </p:par>
                            </p:childTnLst>
                          </p:cTn>
                        </p:par>
                        <p:par>
                          <p:cTn id="1908" fill="hold">
                            <p:stCondLst>
                              <p:cond delay="238000"/>
                            </p:stCondLst>
                            <p:childTnLst>
                              <p:par>
                                <p:cTn id="1909" presetID="22" presetClass="entr" presetSubtype="8" fill="hold" nodeType="afterEffect">
                                  <p:stCondLst>
                                    <p:cond delay="0"/>
                                  </p:stCondLst>
                                  <p:childTnLst>
                                    <p:set>
                                      <p:cBhvr>
                                        <p:cTn id="1910" dur="1" fill="hold">
                                          <p:stCondLst>
                                            <p:cond delay="0"/>
                                          </p:stCondLst>
                                        </p:cTn>
                                        <p:tgtEl>
                                          <p:spTgt spid="20623"/>
                                        </p:tgtEl>
                                        <p:attrNameLst>
                                          <p:attrName>style.visibility</p:attrName>
                                        </p:attrNameLst>
                                      </p:cBhvr>
                                      <p:to>
                                        <p:strVal val="visible"/>
                                      </p:to>
                                    </p:set>
                                    <p:animEffect transition="in" filter="wipe(left)">
                                      <p:cBhvr>
                                        <p:cTn id="1911" dur="20"/>
                                        <p:tgtEl>
                                          <p:spTgt spid="20623"/>
                                        </p:tgtEl>
                                      </p:cBhvr>
                                    </p:animEffect>
                                  </p:childTnLst>
                                </p:cTn>
                              </p:par>
                            </p:childTnLst>
                          </p:cTn>
                        </p:par>
                        <p:par>
                          <p:cTn id="1912" fill="hold">
                            <p:stCondLst>
                              <p:cond delay="238500"/>
                            </p:stCondLst>
                            <p:childTnLst>
                              <p:par>
                                <p:cTn id="1913" presetID="22" presetClass="entr" presetSubtype="8" fill="hold" nodeType="afterEffect">
                                  <p:stCondLst>
                                    <p:cond delay="0"/>
                                  </p:stCondLst>
                                  <p:childTnLst>
                                    <p:set>
                                      <p:cBhvr>
                                        <p:cTn id="1914" dur="1" fill="hold">
                                          <p:stCondLst>
                                            <p:cond delay="0"/>
                                          </p:stCondLst>
                                        </p:cTn>
                                        <p:tgtEl>
                                          <p:spTgt spid="20624"/>
                                        </p:tgtEl>
                                        <p:attrNameLst>
                                          <p:attrName>style.visibility</p:attrName>
                                        </p:attrNameLst>
                                      </p:cBhvr>
                                      <p:to>
                                        <p:strVal val="visible"/>
                                      </p:to>
                                    </p:set>
                                    <p:animEffect transition="in" filter="wipe(left)">
                                      <p:cBhvr>
                                        <p:cTn id="1915" dur="20"/>
                                        <p:tgtEl>
                                          <p:spTgt spid="20624"/>
                                        </p:tgtEl>
                                      </p:cBhvr>
                                    </p:animEffect>
                                  </p:childTnLst>
                                </p:cTn>
                              </p:par>
                            </p:childTnLst>
                          </p:cTn>
                        </p:par>
                        <p:par>
                          <p:cTn id="1916" fill="hold">
                            <p:stCondLst>
                              <p:cond delay="239000"/>
                            </p:stCondLst>
                            <p:childTnLst>
                              <p:par>
                                <p:cTn id="1917" presetID="22" presetClass="entr" presetSubtype="8" fill="hold" nodeType="afterEffect">
                                  <p:stCondLst>
                                    <p:cond delay="0"/>
                                  </p:stCondLst>
                                  <p:childTnLst>
                                    <p:set>
                                      <p:cBhvr>
                                        <p:cTn id="1918" dur="1" fill="hold">
                                          <p:stCondLst>
                                            <p:cond delay="0"/>
                                          </p:stCondLst>
                                        </p:cTn>
                                        <p:tgtEl>
                                          <p:spTgt spid="20625"/>
                                        </p:tgtEl>
                                        <p:attrNameLst>
                                          <p:attrName>style.visibility</p:attrName>
                                        </p:attrNameLst>
                                      </p:cBhvr>
                                      <p:to>
                                        <p:strVal val="visible"/>
                                      </p:to>
                                    </p:set>
                                    <p:animEffect transition="in" filter="wipe(left)">
                                      <p:cBhvr>
                                        <p:cTn id="1919" dur="20"/>
                                        <p:tgtEl>
                                          <p:spTgt spid="20625"/>
                                        </p:tgtEl>
                                      </p:cBhvr>
                                    </p:animEffect>
                                  </p:childTnLst>
                                </p:cTn>
                              </p:par>
                            </p:childTnLst>
                          </p:cTn>
                        </p:par>
                        <p:par>
                          <p:cTn id="1920" fill="hold">
                            <p:stCondLst>
                              <p:cond delay="239500"/>
                            </p:stCondLst>
                            <p:childTnLst>
                              <p:par>
                                <p:cTn id="1921" presetID="22" presetClass="entr" presetSubtype="8" fill="hold" nodeType="afterEffect">
                                  <p:stCondLst>
                                    <p:cond delay="0"/>
                                  </p:stCondLst>
                                  <p:childTnLst>
                                    <p:set>
                                      <p:cBhvr>
                                        <p:cTn id="1922" dur="1" fill="hold">
                                          <p:stCondLst>
                                            <p:cond delay="0"/>
                                          </p:stCondLst>
                                        </p:cTn>
                                        <p:tgtEl>
                                          <p:spTgt spid="20626"/>
                                        </p:tgtEl>
                                        <p:attrNameLst>
                                          <p:attrName>style.visibility</p:attrName>
                                        </p:attrNameLst>
                                      </p:cBhvr>
                                      <p:to>
                                        <p:strVal val="visible"/>
                                      </p:to>
                                    </p:set>
                                    <p:animEffect transition="in" filter="wipe(left)">
                                      <p:cBhvr>
                                        <p:cTn id="1923" dur="20"/>
                                        <p:tgtEl>
                                          <p:spTgt spid="20626"/>
                                        </p:tgtEl>
                                      </p:cBhvr>
                                    </p:animEffect>
                                  </p:childTnLst>
                                </p:cTn>
                              </p:par>
                            </p:childTnLst>
                          </p:cTn>
                        </p:par>
                        <p:par>
                          <p:cTn id="1924" fill="hold">
                            <p:stCondLst>
                              <p:cond delay="240000"/>
                            </p:stCondLst>
                            <p:childTnLst>
                              <p:par>
                                <p:cTn id="1925" presetID="22" presetClass="entr" presetSubtype="8" fill="hold" nodeType="afterEffect">
                                  <p:stCondLst>
                                    <p:cond delay="0"/>
                                  </p:stCondLst>
                                  <p:childTnLst>
                                    <p:set>
                                      <p:cBhvr>
                                        <p:cTn id="1926" dur="1" fill="hold">
                                          <p:stCondLst>
                                            <p:cond delay="0"/>
                                          </p:stCondLst>
                                        </p:cTn>
                                        <p:tgtEl>
                                          <p:spTgt spid="20627"/>
                                        </p:tgtEl>
                                        <p:attrNameLst>
                                          <p:attrName>style.visibility</p:attrName>
                                        </p:attrNameLst>
                                      </p:cBhvr>
                                      <p:to>
                                        <p:strVal val="visible"/>
                                      </p:to>
                                    </p:set>
                                    <p:animEffect transition="in" filter="wipe(left)">
                                      <p:cBhvr>
                                        <p:cTn id="1927" dur="20"/>
                                        <p:tgtEl>
                                          <p:spTgt spid="20627"/>
                                        </p:tgtEl>
                                      </p:cBhvr>
                                    </p:animEffect>
                                  </p:childTnLst>
                                </p:cTn>
                              </p:par>
                            </p:childTnLst>
                          </p:cTn>
                        </p:par>
                        <p:par>
                          <p:cTn id="1928" fill="hold">
                            <p:stCondLst>
                              <p:cond delay="240500"/>
                            </p:stCondLst>
                            <p:childTnLst>
                              <p:par>
                                <p:cTn id="1929" presetID="22" presetClass="entr" presetSubtype="8" fill="hold" nodeType="afterEffect">
                                  <p:stCondLst>
                                    <p:cond delay="0"/>
                                  </p:stCondLst>
                                  <p:childTnLst>
                                    <p:set>
                                      <p:cBhvr>
                                        <p:cTn id="1930" dur="1" fill="hold">
                                          <p:stCondLst>
                                            <p:cond delay="0"/>
                                          </p:stCondLst>
                                        </p:cTn>
                                        <p:tgtEl>
                                          <p:spTgt spid="20628"/>
                                        </p:tgtEl>
                                        <p:attrNameLst>
                                          <p:attrName>style.visibility</p:attrName>
                                        </p:attrNameLst>
                                      </p:cBhvr>
                                      <p:to>
                                        <p:strVal val="visible"/>
                                      </p:to>
                                    </p:set>
                                    <p:animEffect transition="in" filter="wipe(left)">
                                      <p:cBhvr>
                                        <p:cTn id="1931" dur="20"/>
                                        <p:tgtEl>
                                          <p:spTgt spid="20628"/>
                                        </p:tgtEl>
                                      </p:cBhvr>
                                    </p:animEffect>
                                  </p:childTnLst>
                                </p:cTn>
                              </p:par>
                            </p:childTnLst>
                          </p:cTn>
                        </p:par>
                        <p:par>
                          <p:cTn id="1932" fill="hold">
                            <p:stCondLst>
                              <p:cond delay="241000"/>
                            </p:stCondLst>
                            <p:childTnLst>
                              <p:par>
                                <p:cTn id="1933" presetID="22" presetClass="entr" presetSubtype="8" fill="hold" nodeType="afterEffect">
                                  <p:stCondLst>
                                    <p:cond delay="0"/>
                                  </p:stCondLst>
                                  <p:childTnLst>
                                    <p:set>
                                      <p:cBhvr>
                                        <p:cTn id="1934" dur="1" fill="hold">
                                          <p:stCondLst>
                                            <p:cond delay="0"/>
                                          </p:stCondLst>
                                        </p:cTn>
                                        <p:tgtEl>
                                          <p:spTgt spid="20629"/>
                                        </p:tgtEl>
                                        <p:attrNameLst>
                                          <p:attrName>style.visibility</p:attrName>
                                        </p:attrNameLst>
                                      </p:cBhvr>
                                      <p:to>
                                        <p:strVal val="visible"/>
                                      </p:to>
                                    </p:set>
                                    <p:animEffect transition="in" filter="wipe(left)">
                                      <p:cBhvr>
                                        <p:cTn id="1935" dur="20"/>
                                        <p:tgtEl>
                                          <p:spTgt spid="20629"/>
                                        </p:tgtEl>
                                      </p:cBhvr>
                                    </p:animEffect>
                                  </p:childTnLst>
                                </p:cTn>
                              </p:par>
                            </p:childTnLst>
                          </p:cTn>
                        </p:par>
                        <p:par>
                          <p:cTn id="1936" fill="hold">
                            <p:stCondLst>
                              <p:cond delay="241500"/>
                            </p:stCondLst>
                            <p:childTnLst>
                              <p:par>
                                <p:cTn id="1937" presetID="22" presetClass="entr" presetSubtype="8" fill="hold" nodeType="afterEffect">
                                  <p:stCondLst>
                                    <p:cond delay="0"/>
                                  </p:stCondLst>
                                  <p:childTnLst>
                                    <p:set>
                                      <p:cBhvr>
                                        <p:cTn id="1938" dur="1" fill="hold">
                                          <p:stCondLst>
                                            <p:cond delay="0"/>
                                          </p:stCondLst>
                                        </p:cTn>
                                        <p:tgtEl>
                                          <p:spTgt spid="20660"/>
                                        </p:tgtEl>
                                        <p:attrNameLst>
                                          <p:attrName>style.visibility</p:attrName>
                                        </p:attrNameLst>
                                      </p:cBhvr>
                                      <p:to>
                                        <p:strVal val="visible"/>
                                      </p:to>
                                    </p:set>
                                    <p:animEffect transition="in" filter="wipe(left)">
                                      <p:cBhvr>
                                        <p:cTn id="1939" dur="20"/>
                                        <p:tgtEl>
                                          <p:spTgt spid="20660"/>
                                        </p:tgtEl>
                                      </p:cBhvr>
                                    </p:animEffect>
                                  </p:childTnLst>
                                </p:cTn>
                              </p:par>
                            </p:childTnLst>
                          </p:cTn>
                        </p:par>
                        <p:par>
                          <p:cTn id="1940" fill="hold">
                            <p:stCondLst>
                              <p:cond delay="242000"/>
                            </p:stCondLst>
                            <p:childTnLst>
                              <p:par>
                                <p:cTn id="1941" presetID="22" presetClass="entr" presetSubtype="8" fill="hold" nodeType="afterEffect">
                                  <p:stCondLst>
                                    <p:cond delay="0"/>
                                  </p:stCondLst>
                                  <p:childTnLst>
                                    <p:set>
                                      <p:cBhvr>
                                        <p:cTn id="1942" dur="1" fill="hold">
                                          <p:stCondLst>
                                            <p:cond delay="0"/>
                                          </p:stCondLst>
                                        </p:cTn>
                                        <p:tgtEl>
                                          <p:spTgt spid="20661"/>
                                        </p:tgtEl>
                                        <p:attrNameLst>
                                          <p:attrName>style.visibility</p:attrName>
                                        </p:attrNameLst>
                                      </p:cBhvr>
                                      <p:to>
                                        <p:strVal val="visible"/>
                                      </p:to>
                                    </p:set>
                                    <p:animEffect transition="in" filter="wipe(left)">
                                      <p:cBhvr>
                                        <p:cTn id="1943" dur="20"/>
                                        <p:tgtEl>
                                          <p:spTgt spid="20661"/>
                                        </p:tgtEl>
                                      </p:cBhvr>
                                    </p:animEffect>
                                  </p:childTnLst>
                                </p:cTn>
                              </p:par>
                            </p:childTnLst>
                          </p:cTn>
                        </p:par>
                        <p:par>
                          <p:cTn id="1944" fill="hold">
                            <p:stCondLst>
                              <p:cond delay="242500"/>
                            </p:stCondLst>
                            <p:childTnLst>
                              <p:par>
                                <p:cTn id="1945" presetID="22" presetClass="entr" presetSubtype="8" fill="hold" nodeType="afterEffect">
                                  <p:stCondLst>
                                    <p:cond delay="0"/>
                                  </p:stCondLst>
                                  <p:childTnLst>
                                    <p:set>
                                      <p:cBhvr>
                                        <p:cTn id="1946" dur="1" fill="hold">
                                          <p:stCondLst>
                                            <p:cond delay="0"/>
                                          </p:stCondLst>
                                        </p:cTn>
                                        <p:tgtEl>
                                          <p:spTgt spid="20662"/>
                                        </p:tgtEl>
                                        <p:attrNameLst>
                                          <p:attrName>style.visibility</p:attrName>
                                        </p:attrNameLst>
                                      </p:cBhvr>
                                      <p:to>
                                        <p:strVal val="visible"/>
                                      </p:to>
                                    </p:set>
                                    <p:animEffect transition="in" filter="wipe(left)">
                                      <p:cBhvr>
                                        <p:cTn id="1947" dur="20"/>
                                        <p:tgtEl>
                                          <p:spTgt spid="20662"/>
                                        </p:tgtEl>
                                      </p:cBhvr>
                                    </p:animEffect>
                                  </p:childTnLst>
                                </p:cTn>
                              </p:par>
                            </p:childTnLst>
                          </p:cTn>
                        </p:par>
                        <p:par>
                          <p:cTn id="1948" fill="hold">
                            <p:stCondLst>
                              <p:cond delay="243000"/>
                            </p:stCondLst>
                            <p:childTnLst>
                              <p:par>
                                <p:cTn id="1949" presetID="22" presetClass="entr" presetSubtype="8" fill="hold" nodeType="afterEffect">
                                  <p:stCondLst>
                                    <p:cond delay="0"/>
                                  </p:stCondLst>
                                  <p:childTnLst>
                                    <p:set>
                                      <p:cBhvr>
                                        <p:cTn id="1950" dur="1" fill="hold">
                                          <p:stCondLst>
                                            <p:cond delay="0"/>
                                          </p:stCondLst>
                                        </p:cTn>
                                        <p:tgtEl>
                                          <p:spTgt spid="20663"/>
                                        </p:tgtEl>
                                        <p:attrNameLst>
                                          <p:attrName>style.visibility</p:attrName>
                                        </p:attrNameLst>
                                      </p:cBhvr>
                                      <p:to>
                                        <p:strVal val="visible"/>
                                      </p:to>
                                    </p:set>
                                    <p:animEffect transition="in" filter="wipe(left)">
                                      <p:cBhvr>
                                        <p:cTn id="1951" dur="20"/>
                                        <p:tgtEl>
                                          <p:spTgt spid="20663"/>
                                        </p:tgtEl>
                                      </p:cBhvr>
                                    </p:animEffect>
                                  </p:childTnLst>
                                </p:cTn>
                              </p:par>
                            </p:childTnLst>
                          </p:cTn>
                        </p:par>
                        <p:par>
                          <p:cTn id="1952" fill="hold">
                            <p:stCondLst>
                              <p:cond delay="243500"/>
                            </p:stCondLst>
                            <p:childTnLst>
                              <p:par>
                                <p:cTn id="1953" presetID="22" presetClass="entr" presetSubtype="8" fill="hold" nodeType="afterEffect">
                                  <p:stCondLst>
                                    <p:cond delay="0"/>
                                  </p:stCondLst>
                                  <p:childTnLst>
                                    <p:set>
                                      <p:cBhvr>
                                        <p:cTn id="1954" dur="1" fill="hold">
                                          <p:stCondLst>
                                            <p:cond delay="0"/>
                                          </p:stCondLst>
                                        </p:cTn>
                                        <p:tgtEl>
                                          <p:spTgt spid="20664"/>
                                        </p:tgtEl>
                                        <p:attrNameLst>
                                          <p:attrName>style.visibility</p:attrName>
                                        </p:attrNameLst>
                                      </p:cBhvr>
                                      <p:to>
                                        <p:strVal val="visible"/>
                                      </p:to>
                                    </p:set>
                                    <p:animEffect transition="in" filter="wipe(left)">
                                      <p:cBhvr>
                                        <p:cTn id="1955" dur="20"/>
                                        <p:tgtEl>
                                          <p:spTgt spid="20664"/>
                                        </p:tgtEl>
                                      </p:cBhvr>
                                    </p:animEffect>
                                  </p:childTnLst>
                                </p:cTn>
                              </p:par>
                            </p:childTnLst>
                          </p:cTn>
                        </p:par>
                        <p:par>
                          <p:cTn id="1956" fill="hold">
                            <p:stCondLst>
                              <p:cond delay="244000"/>
                            </p:stCondLst>
                            <p:childTnLst>
                              <p:par>
                                <p:cTn id="1957" presetID="22" presetClass="entr" presetSubtype="8" fill="hold" nodeType="afterEffect">
                                  <p:stCondLst>
                                    <p:cond delay="0"/>
                                  </p:stCondLst>
                                  <p:childTnLst>
                                    <p:set>
                                      <p:cBhvr>
                                        <p:cTn id="1958" dur="1" fill="hold">
                                          <p:stCondLst>
                                            <p:cond delay="0"/>
                                          </p:stCondLst>
                                        </p:cTn>
                                        <p:tgtEl>
                                          <p:spTgt spid="20665"/>
                                        </p:tgtEl>
                                        <p:attrNameLst>
                                          <p:attrName>style.visibility</p:attrName>
                                        </p:attrNameLst>
                                      </p:cBhvr>
                                      <p:to>
                                        <p:strVal val="visible"/>
                                      </p:to>
                                    </p:set>
                                    <p:animEffect transition="in" filter="wipe(left)">
                                      <p:cBhvr>
                                        <p:cTn id="1959" dur="20"/>
                                        <p:tgtEl>
                                          <p:spTgt spid="20665"/>
                                        </p:tgtEl>
                                      </p:cBhvr>
                                    </p:animEffect>
                                  </p:childTnLst>
                                </p:cTn>
                              </p:par>
                            </p:childTnLst>
                          </p:cTn>
                        </p:par>
                        <p:par>
                          <p:cTn id="1960" fill="hold">
                            <p:stCondLst>
                              <p:cond delay="244500"/>
                            </p:stCondLst>
                            <p:childTnLst>
                              <p:par>
                                <p:cTn id="1961" presetID="22" presetClass="entr" presetSubtype="8" fill="hold" nodeType="afterEffect">
                                  <p:stCondLst>
                                    <p:cond delay="0"/>
                                  </p:stCondLst>
                                  <p:childTnLst>
                                    <p:set>
                                      <p:cBhvr>
                                        <p:cTn id="1962" dur="1" fill="hold">
                                          <p:stCondLst>
                                            <p:cond delay="0"/>
                                          </p:stCondLst>
                                        </p:cTn>
                                        <p:tgtEl>
                                          <p:spTgt spid="20666"/>
                                        </p:tgtEl>
                                        <p:attrNameLst>
                                          <p:attrName>style.visibility</p:attrName>
                                        </p:attrNameLst>
                                      </p:cBhvr>
                                      <p:to>
                                        <p:strVal val="visible"/>
                                      </p:to>
                                    </p:set>
                                    <p:animEffect transition="in" filter="wipe(left)">
                                      <p:cBhvr>
                                        <p:cTn id="1963" dur="20"/>
                                        <p:tgtEl>
                                          <p:spTgt spid="20666"/>
                                        </p:tgtEl>
                                      </p:cBhvr>
                                    </p:animEffect>
                                  </p:childTnLst>
                                </p:cTn>
                              </p:par>
                            </p:childTnLst>
                          </p:cTn>
                        </p:par>
                        <p:par>
                          <p:cTn id="1964" fill="hold">
                            <p:stCondLst>
                              <p:cond delay="245000"/>
                            </p:stCondLst>
                            <p:childTnLst>
                              <p:par>
                                <p:cTn id="1965" presetID="22" presetClass="entr" presetSubtype="8" fill="hold" nodeType="afterEffect">
                                  <p:stCondLst>
                                    <p:cond delay="0"/>
                                  </p:stCondLst>
                                  <p:childTnLst>
                                    <p:set>
                                      <p:cBhvr>
                                        <p:cTn id="1966" dur="1" fill="hold">
                                          <p:stCondLst>
                                            <p:cond delay="0"/>
                                          </p:stCondLst>
                                        </p:cTn>
                                        <p:tgtEl>
                                          <p:spTgt spid="20667"/>
                                        </p:tgtEl>
                                        <p:attrNameLst>
                                          <p:attrName>style.visibility</p:attrName>
                                        </p:attrNameLst>
                                      </p:cBhvr>
                                      <p:to>
                                        <p:strVal val="visible"/>
                                      </p:to>
                                    </p:set>
                                    <p:animEffect transition="in" filter="wipe(left)">
                                      <p:cBhvr>
                                        <p:cTn id="1967" dur="20"/>
                                        <p:tgtEl>
                                          <p:spTgt spid="20667"/>
                                        </p:tgtEl>
                                      </p:cBhvr>
                                    </p:animEffect>
                                  </p:childTnLst>
                                </p:cTn>
                              </p:par>
                            </p:childTnLst>
                          </p:cTn>
                        </p:par>
                        <p:par>
                          <p:cTn id="1968" fill="hold">
                            <p:stCondLst>
                              <p:cond delay="245500"/>
                            </p:stCondLst>
                            <p:childTnLst>
                              <p:par>
                                <p:cTn id="1969" presetID="22" presetClass="entr" presetSubtype="8" fill="hold" nodeType="afterEffect">
                                  <p:stCondLst>
                                    <p:cond delay="0"/>
                                  </p:stCondLst>
                                  <p:childTnLst>
                                    <p:set>
                                      <p:cBhvr>
                                        <p:cTn id="1970" dur="1" fill="hold">
                                          <p:stCondLst>
                                            <p:cond delay="0"/>
                                          </p:stCondLst>
                                        </p:cTn>
                                        <p:tgtEl>
                                          <p:spTgt spid="20668"/>
                                        </p:tgtEl>
                                        <p:attrNameLst>
                                          <p:attrName>style.visibility</p:attrName>
                                        </p:attrNameLst>
                                      </p:cBhvr>
                                      <p:to>
                                        <p:strVal val="visible"/>
                                      </p:to>
                                    </p:set>
                                    <p:animEffect transition="in" filter="wipe(left)">
                                      <p:cBhvr>
                                        <p:cTn id="1971" dur="20"/>
                                        <p:tgtEl>
                                          <p:spTgt spid="20668"/>
                                        </p:tgtEl>
                                      </p:cBhvr>
                                    </p:animEffect>
                                  </p:childTnLst>
                                </p:cTn>
                              </p:par>
                            </p:childTnLst>
                          </p:cTn>
                        </p:par>
                        <p:par>
                          <p:cTn id="1972" fill="hold">
                            <p:stCondLst>
                              <p:cond delay="246000"/>
                            </p:stCondLst>
                            <p:childTnLst>
                              <p:par>
                                <p:cTn id="1973" presetID="22" presetClass="entr" presetSubtype="8" fill="hold" nodeType="afterEffect">
                                  <p:stCondLst>
                                    <p:cond delay="0"/>
                                  </p:stCondLst>
                                  <p:childTnLst>
                                    <p:set>
                                      <p:cBhvr>
                                        <p:cTn id="1974" dur="1" fill="hold">
                                          <p:stCondLst>
                                            <p:cond delay="0"/>
                                          </p:stCondLst>
                                        </p:cTn>
                                        <p:tgtEl>
                                          <p:spTgt spid="20669"/>
                                        </p:tgtEl>
                                        <p:attrNameLst>
                                          <p:attrName>style.visibility</p:attrName>
                                        </p:attrNameLst>
                                      </p:cBhvr>
                                      <p:to>
                                        <p:strVal val="visible"/>
                                      </p:to>
                                    </p:set>
                                    <p:animEffect transition="in" filter="wipe(left)">
                                      <p:cBhvr>
                                        <p:cTn id="1975" dur="20"/>
                                        <p:tgtEl>
                                          <p:spTgt spid="20669"/>
                                        </p:tgtEl>
                                      </p:cBhvr>
                                    </p:animEffect>
                                  </p:childTnLst>
                                </p:cTn>
                              </p:par>
                            </p:childTnLst>
                          </p:cTn>
                        </p:par>
                        <p:par>
                          <p:cTn id="1976" fill="hold">
                            <p:stCondLst>
                              <p:cond delay="246500"/>
                            </p:stCondLst>
                            <p:childTnLst>
                              <p:par>
                                <p:cTn id="1977" presetID="22" presetClass="entr" presetSubtype="8" fill="hold" nodeType="afterEffect">
                                  <p:stCondLst>
                                    <p:cond delay="0"/>
                                  </p:stCondLst>
                                  <p:childTnLst>
                                    <p:set>
                                      <p:cBhvr>
                                        <p:cTn id="1978" dur="1" fill="hold">
                                          <p:stCondLst>
                                            <p:cond delay="0"/>
                                          </p:stCondLst>
                                        </p:cTn>
                                        <p:tgtEl>
                                          <p:spTgt spid="20670"/>
                                        </p:tgtEl>
                                        <p:attrNameLst>
                                          <p:attrName>style.visibility</p:attrName>
                                        </p:attrNameLst>
                                      </p:cBhvr>
                                      <p:to>
                                        <p:strVal val="visible"/>
                                      </p:to>
                                    </p:set>
                                    <p:animEffect transition="in" filter="wipe(left)">
                                      <p:cBhvr>
                                        <p:cTn id="1979" dur="20"/>
                                        <p:tgtEl>
                                          <p:spTgt spid="20670"/>
                                        </p:tgtEl>
                                      </p:cBhvr>
                                    </p:animEffect>
                                  </p:childTnLst>
                                </p:cTn>
                              </p:par>
                            </p:childTnLst>
                          </p:cTn>
                        </p:par>
                        <p:par>
                          <p:cTn id="1980" fill="hold">
                            <p:stCondLst>
                              <p:cond delay="247000"/>
                            </p:stCondLst>
                            <p:childTnLst>
                              <p:par>
                                <p:cTn id="1981" presetID="22" presetClass="entr" presetSubtype="8" fill="hold" nodeType="afterEffect">
                                  <p:stCondLst>
                                    <p:cond delay="0"/>
                                  </p:stCondLst>
                                  <p:childTnLst>
                                    <p:set>
                                      <p:cBhvr>
                                        <p:cTn id="1982" dur="1" fill="hold">
                                          <p:stCondLst>
                                            <p:cond delay="0"/>
                                          </p:stCondLst>
                                        </p:cTn>
                                        <p:tgtEl>
                                          <p:spTgt spid="20671"/>
                                        </p:tgtEl>
                                        <p:attrNameLst>
                                          <p:attrName>style.visibility</p:attrName>
                                        </p:attrNameLst>
                                      </p:cBhvr>
                                      <p:to>
                                        <p:strVal val="visible"/>
                                      </p:to>
                                    </p:set>
                                    <p:animEffect transition="in" filter="wipe(left)">
                                      <p:cBhvr>
                                        <p:cTn id="1983" dur="20"/>
                                        <p:tgtEl>
                                          <p:spTgt spid="20671"/>
                                        </p:tgtEl>
                                      </p:cBhvr>
                                    </p:animEffect>
                                  </p:childTnLst>
                                </p:cTn>
                              </p:par>
                            </p:childTnLst>
                          </p:cTn>
                        </p:par>
                        <p:par>
                          <p:cTn id="1984" fill="hold">
                            <p:stCondLst>
                              <p:cond delay="247500"/>
                            </p:stCondLst>
                            <p:childTnLst>
                              <p:par>
                                <p:cTn id="1985" presetID="22" presetClass="entr" presetSubtype="8" fill="hold" nodeType="afterEffect">
                                  <p:stCondLst>
                                    <p:cond delay="0"/>
                                  </p:stCondLst>
                                  <p:childTnLst>
                                    <p:set>
                                      <p:cBhvr>
                                        <p:cTn id="1986" dur="1" fill="hold">
                                          <p:stCondLst>
                                            <p:cond delay="0"/>
                                          </p:stCondLst>
                                        </p:cTn>
                                        <p:tgtEl>
                                          <p:spTgt spid="20672"/>
                                        </p:tgtEl>
                                        <p:attrNameLst>
                                          <p:attrName>style.visibility</p:attrName>
                                        </p:attrNameLst>
                                      </p:cBhvr>
                                      <p:to>
                                        <p:strVal val="visible"/>
                                      </p:to>
                                    </p:set>
                                    <p:animEffect transition="in" filter="wipe(left)">
                                      <p:cBhvr>
                                        <p:cTn id="1987" dur="20"/>
                                        <p:tgtEl>
                                          <p:spTgt spid="20672"/>
                                        </p:tgtEl>
                                      </p:cBhvr>
                                    </p:animEffect>
                                  </p:childTnLst>
                                </p:cTn>
                              </p:par>
                            </p:childTnLst>
                          </p:cTn>
                        </p:par>
                        <p:par>
                          <p:cTn id="1988" fill="hold">
                            <p:stCondLst>
                              <p:cond delay="248000"/>
                            </p:stCondLst>
                            <p:childTnLst>
                              <p:par>
                                <p:cTn id="1989" presetID="22" presetClass="entr" presetSubtype="8" fill="hold" nodeType="afterEffect">
                                  <p:stCondLst>
                                    <p:cond delay="0"/>
                                  </p:stCondLst>
                                  <p:childTnLst>
                                    <p:set>
                                      <p:cBhvr>
                                        <p:cTn id="1990" dur="1" fill="hold">
                                          <p:stCondLst>
                                            <p:cond delay="0"/>
                                          </p:stCondLst>
                                        </p:cTn>
                                        <p:tgtEl>
                                          <p:spTgt spid="20673"/>
                                        </p:tgtEl>
                                        <p:attrNameLst>
                                          <p:attrName>style.visibility</p:attrName>
                                        </p:attrNameLst>
                                      </p:cBhvr>
                                      <p:to>
                                        <p:strVal val="visible"/>
                                      </p:to>
                                    </p:set>
                                    <p:animEffect transition="in" filter="wipe(left)">
                                      <p:cBhvr>
                                        <p:cTn id="1991" dur="20"/>
                                        <p:tgtEl>
                                          <p:spTgt spid="20673"/>
                                        </p:tgtEl>
                                      </p:cBhvr>
                                    </p:animEffect>
                                  </p:childTnLst>
                                </p:cTn>
                              </p:par>
                            </p:childTnLst>
                          </p:cTn>
                        </p:par>
                        <p:par>
                          <p:cTn id="1992" fill="hold">
                            <p:stCondLst>
                              <p:cond delay="248500"/>
                            </p:stCondLst>
                            <p:childTnLst>
                              <p:par>
                                <p:cTn id="1993" presetID="22" presetClass="entr" presetSubtype="8" fill="hold" nodeType="afterEffect">
                                  <p:stCondLst>
                                    <p:cond delay="0"/>
                                  </p:stCondLst>
                                  <p:childTnLst>
                                    <p:set>
                                      <p:cBhvr>
                                        <p:cTn id="1994" dur="1" fill="hold">
                                          <p:stCondLst>
                                            <p:cond delay="0"/>
                                          </p:stCondLst>
                                        </p:cTn>
                                        <p:tgtEl>
                                          <p:spTgt spid="20674"/>
                                        </p:tgtEl>
                                        <p:attrNameLst>
                                          <p:attrName>style.visibility</p:attrName>
                                        </p:attrNameLst>
                                      </p:cBhvr>
                                      <p:to>
                                        <p:strVal val="visible"/>
                                      </p:to>
                                    </p:set>
                                    <p:animEffect transition="in" filter="wipe(left)">
                                      <p:cBhvr>
                                        <p:cTn id="1995" dur="20"/>
                                        <p:tgtEl>
                                          <p:spTgt spid="20674"/>
                                        </p:tgtEl>
                                      </p:cBhvr>
                                    </p:animEffect>
                                  </p:childTnLst>
                                </p:cTn>
                              </p:par>
                            </p:childTnLst>
                          </p:cTn>
                        </p:par>
                        <p:par>
                          <p:cTn id="1996" fill="hold">
                            <p:stCondLst>
                              <p:cond delay="249000"/>
                            </p:stCondLst>
                            <p:childTnLst>
                              <p:par>
                                <p:cTn id="1997" presetID="22" presetClass="entr" presetSubtype="8" fill="hold" nodeType="afterEffect">
                                  <p:stCondLst>
                                    <p:cond delay="0"/>
                                  </p:stCondLst>
                                  <p:childTnLst>
                                    <p:set>
                                      <p:cBhvr>
                                        <p:cTn id="1998" dur="1" fill="hold">
                                          <p:stCondLst>
                                            <p:cond delay="0"/>
                                          </p:stCondLst>
                                        </p:cTn>
                                        <p:tgtEl>
                                          <p:spTgt spid="20675"/>
                                        </p:tgtEl>
                                        <p:attrNameLst>
                                          <p:attrName>style.visibility</p:attrName>
                                        </p:attrNameLst>
                                      </p:cBhvr>
                                      <p:to>
                                        <p:strVal val="visible"/>
                                      </p:to>
                                    </p:set>
                                    <p:animEffect transition="in" filter="wipe(left)">
                                      <p:cBhvr>
                                        <p:cTn id="1999" dur="20"/>
                                        <p:tgtEl>
                                          <p:spTgt spid="20675"/>
                                        </p:tgtEl>
                                      </p:cBhvr>
                                    </p:animEffect>
                                  </p:childTnLst>
                                </p:cTn>
                              </p:par>
                            </p:childTnLst>
                          </p:cTn>
                        </p:par>
                        <p:par>
                          <p:cTn id="2000" fill="hold">
                            <p:stCondLst>
                              <p:cond delay="249500"/>
                            </p:stCondLst>
                            <p:childTnLst>
                              <p:par>
                                <p:cTn id="2001" presetID="22" presetClass="entr" presetSubtype="8" fill="hold" nodeType="afterEffect">
                                  <p:stCondLst>
                                    <p:cond delay="0"/>
                                  </p:stCondLst>
                                  <p:childTnLst>
                                    <p:set>
                                      <p:cBhvr>
                                        <p:cTn id="2002" dur="1" fill="hold">
                                          <p:stCondLst>
                                            <p:cond delay="0"/>
                                          </p:stCondLst>
                                        </p:cTn>
                                        <p:tgtEl>
                                          <p:spTgt spid="20676"/>
                                        </p:tgtEl>
                                        <p:attrNameLst>
                                          <p:attrName>style.visibility</p:attrName>
                                        </p:attrNameLst>
                                      </p:cBhvr>
                                      <p:to>
                                        <p:strVal val="visible"/>
                                      </p:to>
                                    </p:set>
                                    <p:animEffect transition="in" filter="wipe(left)">
                                      <p:cBhvr>
                                        <p:cTn id="2003" dur="20"/>
                                        <p:tgtEl>
                                          <p:spTgt spid="20676"/>
                                        </p:tgtEl>
                                      </p:cBhvr>
                                    </p:animEffect>
                                  </p:childTnLst>
                                </p:cTn>
                              </p:par>
                            </p:childTnLst>
                          </p:cTn>
                        </p:par>
                        <p:par>
                          <p:cTn id="2004" fill="hold">
                            <p:stCondLst>
                              <p:cond delay="250000"/>
                            </p:stCondLst>
                            <p:childTnLst>
                              <p:par>
                                <p:cTn id="2005" presetID="22" presetClass="entr" presetSubtype="8" fill="hold" nodeType="afterEffect">
                                  <p:stCondLst>
                                    <p:cond delay="0"/>
                                  </p:stCondLst>
                                  <p:childTnLst>
                                    <p:set>
                                      <p:cBhvr>
                                        <p:cTn id="2006" dur="1" fill="hold">
                                          <p:stCondLst>
                                            <p:cond delay="0"/>
                                          </p:stCondLst>
                                        </p:cTn>
                                        <p:tgtEl>
                                          <p:spTgt spid="20677"/>
                                        </p:tgtEl>
                                        <p:attrNameLst>
                                          <p:attrName>style.visibility</p:attrName>
                                        </p:attrNameLst>
                                      </p:cBhvr>
                                      <p:to>
                                        <p:strVal val="visible"/>
                                      </p:to>
                                    </p:set>
                                    <p:animEffect transition="in" filter="wipe(left)">
                                      <p:cBhvr>
                                        <p:cTn id="2007" dur="20"/>
                                        <p:tgtEl>
                                          <p:spTgt spid="20677"/>
                                        </p:tgtEl>
                                      </p:cBhvr>
                                    </p:animEffect>
                                  </p:childTnLst>
                                </p:cTn>
                              </p:par>
                            </p:childTnLst>
                          </p:cTn>
                        </p:par>
                        <p:par>
                          <p:cTn id="2008" fill="hold">
                            <p:stCondLst>
                              <p:cond delay="250500"/>
                            </p:stCondLst>
                            <p:childTnLst>
                              <p:par>
                                <p:cTn id="2009" presetID="22" presetClass="entr" presetSubtype="8" fill="hold" nodeType="afterEffect">
                                  <p:stCondLst>
                                    <p:cond delay="0"/>
                                  </p:stCondLst>
                                  <p:childTnLst>
                                    <p:set>
                                      <p:cBhvr>
                                        <p:cTn id="2010" dur="1" fill="hold">
                                          <p:stCondLst>
                                            <p:cond delay="0"/>
                                          </p:stCondLst>
                                        </p:cTn>
                                        <p:tgtEl>
                                          <p:spTgt spid="20678"/>
                                        </p:tgtEl>
                                        <p:attrNameLst>
                                          <p:attrName>style.visibility</p:attrName>
                                        </p:attrNameLst>
                                      </p:cBhvr>
                                      <p:to>
                                        <p:strVal val="visible"/>
                                      </p:to>
                                    </p:set>
                                    <p:animEffect transition="in" filter="wipe(left)">
                                      <p:cBhvr>
                                        <p:cTn id="2011" dur="20"/>
                                        <p:tgtEl>
                                          <p:spTgt spid="20678"/>
                                        </p:tgtEl>
                                      </p:cBhvr>
                                    </p:animEffect>
                                  </p:childTnLst>
                                </p:cTn>
                              </p:par>
                            </p:childTnLst>
                          </p:cTn>
                        </p:par>
                        <p:par>
                          <p:cTn id="2012" fill="hold">
                            <p:stCondLst>
                              <p:cond delay="251000"/>
                            </p:stCondLst>
                            <p:childTnLst>
                              <p:par>
                                <p:cTn id="2013" presetID="22" presetClass="entr" presetSubtype="8" fill="hold" nodeType="afterEffect">
                                  <p:stCondLst>
                                    <p:cond delay="0"/>
                                  </p:stCondLst>
                                  <p:childTnLst>
                                    <p:set>
                                      <p:cBhvr>
                                        <p:cTn id="2014" dur="1" fill="hold">
                                          <p:stCondLst>
                                            <p:cond delay="0"/>
                                          </p:stCondLst>
                                        </p:cTn>
                                        <p:tgtEl>
                                          <p:spTgt spid="20679"/>
                                        </p:tgtEl>
                                        <p:attrNameLst>
                                          <p:attrName>style.visibility</p:attrName>
                                        </p:attrNameLst>
                                      </p:cBhvr>
                                      <p:to>
                                        <p:strVal val="visible"/>
                                      </p:to>
                                    </p:set>
                                    <p:animEffect transition="in" filter="wipe(left)">
                                      <p:cBhvr>
                                        <p:cTn id="2015" dur="20"/>
                                        <p:tgtEl>
                                          <p:spTgt spid="20679"/>
                                        </p:tgtEl>
                                      </p:cBhvr>
                                    </p:animEffect>
                                  </p:childTnLst>
                                </p:cTn>
                              </p:par>
                            </p:childTnLst>
                          </p:cTn>
                        </p:par>
                        <p:par>
                          <p:cTn id="2016" fill="hold">
                            <p:stCondLst>
                              <p:cond delay="251500"/>
                            </p:stCondLst>
                            <p:childTnLst>
                              <p:par>
                                <p:cTn id="2017" presetID="22" presetClass="entr" presetSubtype="8" fill="hold" nodeType="afterEffect">
                                  <p:stCondLst>
                                    <p:cond delay="0"/>
                                  </p:stCondLst>
                                  <p:childTnLst>
                                    <p:set>
                                      <p:cBhvr>
                                        <p:cTn id="2018" dur="1" fill="hold">
                                          <p:stCondLst>
                                            <p:cond delay="0"/>
                                          </p:stCondLst>
                                        </p:cTn>
                                        <p:tgtEl>
                                          <p:spTgt spid="20680"/>
                                        </p:tgtEl>
                                        <p:attrNameLst>
                                          <p:attrName>style.visibility</p:attrName>
                                        </p:attrNameLst>
                                      </p:cBhvr>
                                      <p:to>
                                        <p:strVal val="visible"/>
                                      </p:to>
                                    </p:set>
                                    <p:animEffect transition="in" filter="wipe(left)">
                                      <p:cBhvr>
                                        <p:cTn id="2019" dur="20"/>
                                        <p:tgtEl>
                                          <p:spTgt spid="20680"/>
                                        </p:tgtEl>
                                      </p:cBhvr>
                                    </p:animEffect>
                                  </p:childTnLst>
                                </p:cTn>
                              </p:par>
                            </p:childTnLst>
                          </p:cTn>
                        </p:par>
                        <p:par>
                          <p:cTn id="2020" fill="hold">
                            <p:stCondLst>
                              <p:cond delay="252000"/>
                            </p:stCondLst>
                            <p:childTnLst>
                              <p:par>
                                <p:cTn id="2021" presetID="22" presetClass="entr" presetSubtype="8" fill="hold" nodeType="afterEffect">
                                  <p:stCondLst>
                                    <p:cond delay="0"/>
                                  </p:stCondLst>
                                  <p:childTnLst>
                                    <p:set>
                                      <p:cBhvr>
                                        <p:cTn id="2022" dur="1" fill="hold">
                                          <p:stCondLst>
                                            <p:cond delay="0"/>
                                          </p:stCondLst>
                                        </p:cTn>
                                        <p:tgtEl>
                                          <p:spTgt spid="20681"/>
                                        </p:tgtEl>
                                        <p:attrNameLst>
                                          <p:attrName>style.visibility</p:attrName>
                                        </p:attrNameLst>
                                      </p:cBhvr>
                                      <p:to>
                                        <p:strVal val="visible"/>
                                      </p:to>
                                    </p:set>
                                    <p:animEffect transition="in" filter="wipe(left)">
                                      <p:cBhvr>
                                        <p:cTn id="2023" dur="20"/>
                                        <p:tgtEl>
                                          <p:spTgt spid="20681"/>
                                        </p:tgtEl>
                                      </p:cBhvr>
                                    </p:animEffect>
                                  </p:childTnLst>
                                </p:cTn>
                              </p:par>
                            </p:childTnLst>
                          </p:cTn>
                        </p:par>
                        <p:par>
                          <p:cTn id="2024" fill="hold">
                            <p:stCondLst>
                              <p:cond delay="252500"/>
                            </p:stCondLst>
                            <p:childTnLst>
                              <p:par>
                                <p:cTn id="2025" presetID="22" presetClass="entr" presetSubtype="8" fill="hold" nodeType="afterEffect">
                                  <p:stCondLst>
                                    <p:cond delay="0"/>
                                  </p:stCondLst>
                                  <p:childTnLst>
                                    <p:set>
                                      <p:cBhvr>
                                        <p:cTn id="2026" dur="1" fill="hold">
                                          <p:stCondLst>
                                            <p:cond delay="0"/>
                                          </p:stCondLst>
                                        </p:cTn>
                                        <p:tgtEl>
                                          <p:spTgt spid="20682"/>
                                        </p:tgtEl>
                                        <p:attrNameLst>
                                          <p:attrName>style.visibility</p:attrName>
                                        </p:attrNameLst>
                                      </p:cBhvr>
                                      <p:to>
                                        <p:strVal val="visible"/>
                                      </p:to>
                                    </p:set>
                                    <p:animEffect transition="in" filter="wipe(left)">
                                      <p:cBhvr>
                                        <p:cTn id="2027" dur="20"/>
                                        <p:tgtEl>
                                          <p:spTgt spid="20682"/>
                                        </p:tgtEl>
                                      </p:cBhvr>
                                    </p:animEffect>
                                  </p:childTnLst>
                                </p:cTn>
                              </p:par>
                            </p:childTnLst>
                          </p:cTn>
                        </p:par>
                        <p:par>
                          <p:cTn id="2028" fill="hold">
                            <p:stCondLst>
                              <p:cond delay="253000"/>
                            </p:stCondLst>
                            <p:childTnLst>
                              <p:par>
                                <p:cTn id="2029" presetID="22" presetClass="entr" presetSubtype="8" fill="hold" nodeType="afterEffect">
                                  <p:stCondLst>
                                    <p:cond delay="0"/>
                                  </p:stCondLst>
                                  <p:childTnLst>
                                    <p:set>
                                      <p:cBhvr>
                                        <p:cTn id="2030" dur="1" fill="hold">
                                          <p:stCondLst>
                                            <p:cond delay="0"/>
                                          </p:stCondLst>
                                        </p:cTn>
                                        <p:tgtEl>
                                          <p:spTgt spid="20683"/>
                                        </p:tgtEl>
                                        <p:attrNameLst>
                                          <p:attrName>style.visibility</p:attrName>
                                        </p:attrNameLst>
                                      </p:cBhvr>
                                      <p:to>
                                        <p:strVal val="visible"/>
                                      </p:to>
                                    </p:set>
                                    <p:animEffect transition="in" filter="wipe(left)">
                                      <p:cBhvr>
                                        <p:cTn id="2031" dur="20"/>
                                        <p:tgtEl>
                                          <p:spTgt spid="20683"/>
                                        </p:tgtEl>
                                      </p:cBhvr>
                                    </p:animEffect>
                                  </p:childTnLst>
                                </p:cTn>
                              </p:par>
                            </p:childTnLst>
                          </p:cTn>
                        </p:par>
                        <p:par>
                          <p:cTn id="2032" fill="hold">
                            <p:stCondLst>
                              <p:cond delay="253500"/>
                            </p:stCondLst>
                            <p:childTnLst>
                              <p:par>
                                <p:cTn id="2033" presetID="22" presetClass="entr" presetSubtype="8" fill="hold" nodeType="afterEffect">
                                  <p:stCondLst>
                                    <p:cond delay="0"/>
                                  </p:stCondLst>
                                  <p:childTnLst>
                                    <p:set>
                                      <p:cBhvr>
                                        <p:cTn id="2034" dur="1" fill="hold">
                                          <p:stCondLst>
                                            <p:cond delay="0"/>
                                          </p:stCondLst>
                                        </p:cTn>
                                        <p:tgtEl>
                                          <p:spTgt spid="20684"/>
                                        </p:tgtEl>
                                        <p:attrNameLst>
                                          <p:attrName>style.visibility</p:attrName>
                                        </p:attrNameLst>
                                      </p:cBhvr>
                                      <p:to>
                                        <p:strVal val="visible"/>
                                      </p:to>
                                    </p:set>
                                    <p:animEffect transition="in" filter="wipe(left)">
                                      <p:cBhvr>
                                        <p:cTn id="2035" dur="20"/>
                                        <p:tgtEl>
                                          <p:spTgt spid="20684"/>
                                        </p:tgtEl>
                                      </p:cBhvr>
                                    </p:animEffect>
                                  </p:childTnLst>
                                </p:cTn>
                              </p:par>
                            </p:childTnLst>
                          </p:cTn>
                        </p:par>
                        <p:par>
                          <p:cTn id="2036" fill="hold">
                            <p:stCondLst>
                              <p:cond delay="254000"/>
                            </p:stCondLst>
                            <p:childTnLst>
                              <p:par>
                                <p:cTn id="2037" presetID="22" presetClass="entr" presetSubtype="8" fill="hold" nodeType="afterEffect">
                                  <p:stCondLst>
                                    <p:cond delay="0"/>
                                  </p:stCondLst>
                                  <p:childTnLst>
                                    <p:set>
                                      <p:cBhvr>
                                        <p:cTn id="2038" dur="1" fill="hold">
                                          <p:stCondLst>
                                            <p:cond delay="0"/>
                                          </p:stCondLst>
                                        </p:cTn>
                                        <p:tgtEl>
                                          <p:spTgt spid="20685"/>
                                        </p:tgtEl>
                                        <p:attrNameLst>
                                          <p:attrName>style.visibility</p:attrName>
                                        </p:attrNameLst>
                                      </p:cBhvr>
                                      <p:to>
                                        <p:strVal val="visible"/>
                                      </p:to>
                                    </p:set>
                                    <p:animEffect transition="in" filter="wipe(left)">
                                      <p:cBhvr>
                                        <p:cTn id="2039" dur="20"/>
                                        <p:tgtEl>
                                          <p:spTgt spid="20685"/>
                                        </p:tgtEl>
                                      </p:cBhvr>
                                    </p:animEffect>
                                  </p:childTnLst>
                                </p:cTn>
                              </p:par>
                            </p:childTnLst>
                          </p:cTn>
                        </p:par>
                        <p:par>
                          <p:cTn id="2040" fill="hold">
                            <p:stCondLst>
                              <p:cond delay="254500"/>
                            </p:stCondLst>
                            <p:childTnLst>
                              <p:par>
                                <p:cTn id="2041" presetID="22" presetClass="entr" presetSubtype="8" fill="hold" nodeType="afterEffect">
                                  <p:stCondLst>
                                    <p:cond delay="0"/>
                                  </p:stCondLst>
                                  <p:childTnLst>
                                    <p:set>
                                      <p:cBhvr>
                                        <p:cTn id="2042" dur="1" fill="hold">
                                          <p:stCondLst>
                                            <p:cond delay="0"/>
                                          </p:stCondLst>
                                        </p:cTn>
                                        <p:tgtEl>
                                          <p:spTgt spid="20686"/>
                                        </p:tgtEl>
                                        <p:attrNameLst>
                                          <p:attrName>style.visibility</p:attrName>
                                        </p:attrNameLst>
                                      </p:cBhvr>
                                      <p:to>
                                        <p:strVal val="visible"/>
                                      </p:to>
                                    </p:set>
                                    <p:animEffect transition="in" filter="wipe(left)">
                                      <p:cBhvr>
                                        <p:cTn id="2043" dur="20"/>
                                        <p:tgtEl>
                                          <p:spTgt spid="20686"/>
                                        </p:tgtEl>
                                      </p:cBhvr>
                                    </p:animEffect>
                                  </p:childTnLst>
                                </p:cTn>
                              </p:par>
                            </p:childTnLst>
                          </p:cTn>
                        </p:par>
                        <p:par>
                          <p:cTn id="2044" fill="hold">
                            <p:stCondLst>
                              <p:cond delay="255000"/>
                            </p:stCondLst>
                            <p:childTnLst>
                              <p:par>
                                <p:cTn id="2045" presetID="22" presetClass="entr" presetSubtype="8" fill="hold" nodeType="afterEffect">
                                  <p:stCondLst>
                                    <p:cond delay="0"/>
                                  </p:stCondLst>
                                  <p:childTnLst>
                                    <p:set>
                                      <p:cBhvr>
                                        <p:cTn id="2046" dur="1" fill="hold">
                                          <p:stCondLst>
                                            <p:cond delay="0"/>
                                          </p:stCondLst>
                                        </p:cTn>
                                        <p:tgtEl>
                                          <p:spTgt spid="20687"/>
                                        </p:tgtEl>
                                        <p:attrNameLst>
                                          <p:attrName>style.visibility</p:attrName>
                                        </p:attrNameLst>
                                      </p:cBhvr>
                                      <p:to>
                                        <p:strVal val="visible"/>
                                      </p:to>
                                    </p:set>
                                    <p:animEffect transition="in" filter="wipe(left)">
                                      <p:cBhvr>
                                        <p:cTn id="2047" dur="20"/>
                                        <p:tgtEl>
                                          <p:spTgt spid="20687"/>
                                        </p:tgtEl>
                                      </p:cBhvr>
                                    </p:animEffect>
                                  </p:childTnLst>
                                </p:cTn>
                              </p:par>
                            </p:childTnLst>
                          </p:cTn>
                        </p:par>
                        <p:par>
                          <p:cTn id="2048" fill="hold">
                            <p:stCondLst>
                              <p:cond delay="255500"/>
                            </p:stCondLst>
                            <p:childTnLst>
                              <p:par>
                                <p:cTn id="2049" presetID="22" presetClass="entr" presetSubtype="8" fill="hold" nodeType="afterEffect">
                                  <p:stCondLst>
                                    <p:cond delay="0"/>
                                  </p:stCondLst>
                                  <p:childTnLst>
                                    <p:set>
                                      <p:cBhvr>
                                        <p:cTn id="2050" dur="1" fill="hold">
                                          <p:stCondLst>
                                            <p:cond delay="0"/>
                                          </p:stCondLst>
                                        </p:cTn>
                                        <p:tgtEl>
                                          <p:spTgt spid="20688"/>
                                        </p:tgtEl>
                                        <p:attrNameLst>
                                          <p:attrName>style.visibility</p:attrName>
                                        </p:attrNameLst>
                                      </p:cBhvr>
                                      <p:to>
                                        <p:strVal val="visible"/>
                                      </p:to>
                                    </p:set>
                                    <p:animEffect transition="in" filter="wipe(left)">
                                      <p:cBhvr>
                                        <p:cTn id="2051" dur="20"/>
                                        <p:tgtEl>
                                          <p:spTgt spid="20688"/>
                                        </p:tgtEl>
                                      </p:cBhvr>
                                    </p:animEffect>
                                  </p:childTnLst>
                                </p:cTn>
                              </p:par>
                            </p:childTnLst>
                          </p:cTn>
                        </p:par>
                        <p:par>
                          <p:cTn id="2052" fill="hold">
                            <p:stCondLst>
                              <p:cond delay="256000"/>
                            </p:stCondLst>
                            <p:childTnLst>
                              <p:par>
                                <p:cTn id="2053" presetID="22" presetClass="entr" presetSubtype="8" fill="hold" nodeType="afterEffect">
                                  <p:stCondLst>
                                    <p:cond delay="0"/>
                                  </p:stCondLst>
                                  <p:childTnLst>
                                    <p:set>
                                      <p:cBhvr>
                                        <p:cTn id="2054" dur="1" fill="hold">
                                          <p:stCondLst>
                                            <p:cond delay="0"/>
                                          </p:stCondLst>
                                        </p:cTn>
                                        <p:tgtEl>
                                          <p:spTgt spid="20689"/>
                                        </p:tgtEl>
                                        <p:attrNameLst>
                                          <p:attrName>style.visibility</p:attrName>
                                        </p:attrNameLst>
                                      </p:cBhvr>
                                      <p:to>
                                        <p:strVal val="visible"/>
                                      </p:to>
                                    </p:set>
                                    <p:animEffect transition="in" filter="wipe(left)">
                                      <p:cBhvr>
                                        <p:cTn id="2055" dur="20"/>
                                        <p:tgtEl>
                                          <p:spTgt spid="20689"/>
                                        </p:tgtEl>
                                      </p:cBhvr>
                                    </p:animEffect>
                                  </p:childTnLst>
                                </p:cTn>
                              </p:par>
                            </p:childTnLst>
                          </p:cTn>
                        </p:par>
                        <p:par>
                          <p:cTn id="2056" fill="hold">
                            <p:stCondLst>
                              <p:cond delay="256500"/>
                            </p:stCondLst>
                            <p:childTnLst>
                              <p:par>
                                <p:cTn id="2057" presetID="22" presetClass="entr" presetSubtype="8" fill="hold" nodeType="afterEffect">
                                  <p:stCondLst>
                                    <p:cond delay="0"/>
                                  </p:stCondLst>
                                  <p:childTnLst>
                                    <p:set>
                                      <p:cBhvr>
                                        <p:cTn id="2058" dur="1" fill="hold">
                                          <p:stCondLst>
                                            <p:cond delay="0"/>
                                          </p:stCondLst>
                                        </p:cTn>
                                        <p:tgtEl>
                                          <p:spTgt spid="20690"/>
                                        </p:tgtEl>
                                        <p:attrNameLst>
                                          <p:attrName>style.visibility</p:attrName>
                                        </p:attrNameLst>
                                      </p:cBhvr>
                                      <p:to>
                                        <p:strVal val="visible"/>
                                      </p:to>
                                    </p:set>
                                    <p:animEffect transition="in" filter="wipe(left)">
                                      <p:cBhvr>
                                        <p:cTn id="2059" dur="20"/>
                                        <p:tgtEl>
                                          <p:spTgt spid="20690"/>
                                        </p:tgtEl>
                                      </p:cBhvr>
                                    </p:animEffect>
                                  </p:childTnLst>
                                </p:cTn>
                              </p:par>
                            </p:childTnLst>
                          </p:cTn>
                        </p:par>
                        <p:par>
                          <p:cTn id="2060" fill="hold">
                            <p:stCondLst>
                              <p:cond delay="257000"/>
                            </p:stCondLst>
                            <p:childTnLst>
                              <p:par>
                                <p:cTn id="2061" presetID="22" presetClass="entr" presetSubtype="8" fill="hold" nodeType="afterEffect">
                                  <p:stCondLst>
                                    <p:cond delay="0"/>
                                  </p:stCondLst>
                                  <p:childTnLst>
                                    <p:set>
                                      <p:cBhvr>
                                        <p:cTn id="2062" dur="1" fill="hold">
                                          <p:stCondLst>
                                            <p:cond delay="0"/>
                                          </p:stCondLst>
                                        </p:cTn>
                                        <p:tgtEl>
                                          <p:spTgt spid="20691"/>
                                        </p:tgtEl>
                                        <p:attrNameLst>
                                          <p:attrName>style.visibility</p:attrName>
                                        </p:attrNameLst>
                                      </p:cBhvr>
                                      <p:to>
                                        <p:strVal val="visible"/>
                                      </p:to>
                                    </p:set>
                                    <p:animEffect transition="in" filter="wipe(left)">
                                      <p:cBhvr>
                                        <p:cTn id="2063" dur="20"/>
                                        <p:tgtEl>
                                          <p:spTgt spid="20691"/>
                                        </p:tgtEl>
                                      </p:cBhvr>
                                    </p:animEffect>
                                  </p:childTnLst>
                                </p:cTn>
                              </p:par>
                            </p:childTnLst>
                          </p:cTn>
                        </p:par>
                        <p:par>
                          <p:cTn id="2064" fill="hold">
                            <p:stCondLst>
                              <p:cond delay="257500"/>
                            </p:stCondLst>
                            <p:childTnLst>
                              <p:par>
                                <p:cTn id="2065" presetID="22" presetClass="entr" presetSubtype="8" fill="hold" nodeType="afterEffect">
                                  <p:stCondLst>
                                    <p:cond delay="0"/>
                                  </p:stCondLst>
                                  <p:childTnLst>
                                    <p:set>
                                      <p:cBhvr>
                                        <p:cTn id="2066" dur="1" fill="hold">
                                          <p:stCondLst>
                                            <p:cond delay="0"/>
                                          </p:stCondLst>
                                        </p:cTn>
                                        <p:tgtEl>
                                          <p:spTgt spid="20692"/>
                                        </p:tgtEl>
                                        <p:attrNameLst>
                                          <p:attrName>style.visibility</p:attrName>
                                        </p:attrNameLst>
                                      </p:cBhvr>
                                      <p:to>
                                        <p:strVal val="visible"/>
                                      </p:to>
                                    </p:set>
                                    <p:animEffect transition="in" filter="wipe(left)">
                                      <p:cBhvr>
                                        <p:cTn id="2067" dur="20"/>
                                        <p:tgtEl>
                                          <p:spTgt spid="20692"/>
                                        </p:tgtEl>
                                      </p:cBhvr>
                                    </p:animEffect>
                                  </p:childTnLst>
                                </p:cTn>
                              </p:par>
                            </p:childTnLst>
                          </p:cTn>
                        </p:par>
                        <p:par>
                          <p:cTn id="2068" fill="hold">
                            <p:stCondLst>
                              <p:cond delay="258000"/>
                            </p:stCondLst>
                            <p:childTnLst>
                              <p:par>
                                <p:cTn id="2069" presetID="22" presetClass="entr" presetSubtype="8" fill="hold" nodeType="afterEffect">
                                  <p:stCondLst>
                                    <p:cond delay="0"/>
                                  </p:stCondLst>
                                  <p:childTnLst>
                                    <p:set>
                                      <p:cBhvr>
                                        <p:cTn id="2070" dur="1" fill="hold">
                                          <p:stCondLst>
                                            <p:cond delay="0"/>
                                          </p:stCondLst>
                                        </p:cTn>
                                        <p:tgtEl>
                                          <p:spTgt spid="20693"/>
                                        </p:tgtEl>
                                        <p:attrNameLst>
                                          <p:attrName>style.visibility</p:attrName>
                                        </p:attrNameLst>
                                      </p:cBhvr>
                                      <p:to>
                                        <p:strVal val="visible"/>
                                      </p:to>
                                    </p:set>
                                    <p:animEffect transition="in" filter="wipe(left)">
                                      <p:cBhvr>
                                        <p:cTn id="2071" dur="20"/>
                                        <p:tgtEl>
                                          <p:spTgt spid="20693"/>
                                        </p:tgtEl>
                                      </p:cBhvr>
                                    </p:animEffect>
                                  </p:childTnLst>
                                </p:cTn>
                              </p:par>
                            </p:childTnLst>
                          </p:cTn>
                        </p:par>
                        <p:par>
                          <p:cTn id="2072" fill="hold">
                            <p:stCondLst>
                              <p:cond delay="258500"/>
                            </p:stCondLst>
                            <p:childTnLst>
                              <p:par>
                                <p:cTn id="2073" presetID="22" presetClass="entr" presetSubtype="8" fill="hold" nodeType="afterEffect">
                                  <p:stCondLst>
                                    <p:cond delay="0"/>
                                  </p:stCondLst>
                                  <p:childTnLst>
                                    <p:set>
                                      <p:cBhvr>
                                        <p:cTn id="2074" dur="1" fill="hold">
                                          <p:stCondLst>
                                            <p:cond delay="0"/>
                                          </p:stCondLst>
                                        </p:cTn>
                                        <p:tgtEl>
                                          <p:spTgt spid="20694"/>
                                        </p:tgtEl>
                                        <p:attrNameLst>
                                          <p:attrName>style.visibility</p:attrName>
                                        </p:attrNameLst>
                                      </p:cBhvr>
                                      <p:to>
                                        <p:strVal val="visible"/>
                                      </p:to>
                                    </p:set>
                                    <p:animEffect transition="in" filter="wipe(left)">
                                      <p:cBhvr>
                                        <p:cTn id="2075" dur="20"/>
                                        <p:tgtEl>
                                          <p:spTgt spid="20694"/>
                                        </p:tgtEl>
                                      </p:cBhvr>
                                    </p:animEffect>
                                  </p:childTnLst>
                                </p:cTn>
                              </p:par>
                            </p:childTnLst>
                          </p:cTn>
                        </p:par>
                        <p:par>
                          <p:cTn id="2076" fill="hold">
                            <p:stCondLst>
                              <p:cond delay="259000"/>
                            </p:stCondLst>
                            <p:childTnLst>
                              <p:par>
                                <p:cTn id="2077" presetID="22" presetClass="entr" presetSubtype="8" fill="hold" nodeType="afterEffect">
                                  <p:stCondLst>
                                    <p:cond delay="0"/>
                                  </p:stCondLst>
                                  <p:childTnLst>
                                    <p:set>
                                      <p:cBhvr>
                                        <p:cTn id="2078" dur="1" fill="hold">
                                          <p:stCondLst>
                                            <p:cond delay="0"/>
                                          </p:stCondLst>
                                        </p:cTn>
                                        <p:tgtEl>
                                          <p:spTgt spid="20695"/>
                                        </p:tgtEl>
                                        <p:attrNameLst>
                                          <p:attrName>style.visibility</p:attrName>
                                        </p:attrNameLst>
                                      </p:cBhvr>
                                      <p:to>
                                        <p:strVal val="visible"/>
                                      </p:to>
                                    </p:set>
                                    <p:animEffect transition="in" filter="wipe(left)">
                                      <p:cBhvr>
                                        <p:cTn id="2079" dur="20"/>
                                        <p:tgtEl>
                                          <p:spTgt spid="20695"/>
                                        </p:tgtEl>
                                      </p:cBhvr>
                                    </p:animEffect>
                                  </p:childTnLst>
                                </p:cTn>
                              </p:par>
                            </p:childTnLst>
                          </p:cTn>
                        </p:par>
                        <p:par>
                          <p:cTn id="2080" fill="hold">
                            <p:stCondLst>
                              <p:cond delay="259500"/>
                            </p:stCondLst>
                            <p:childTnLst>
                              <p:par>
                                <p:cTn id="2081" presetID="22" presetClass="entr" presetSubtype="8" fill="hold" nodeType="afterEffect">
                                  <p:stCondLst>
                                    <p:cond delay="0"/>
                                  </p:stCondLst>
                                  <p:childTnLst>
                                    <p:set>
                                      <p:cBhvr>
                                        <p:cTn id="2082" dur="1" fill="hold">
                                          <p:stCondLst>
                                            <p:cond delay="0"/>
                                          </p:stCondLst>
                                        </p:cTn>
                                        <p:tgtEl>
                                          <p:spTgt spid="20696"/>
                                        </p:tgtEl>
                                        <p:attrNameLst>
                                          <p:attrName>style.visibility</p:attrName>
                                        </p:attrNameLst>
                                      </p:cBhvr>
                                      <p:to>
                                        <p:strVal val="visible"/>
                                      </p:to>
                                    </p:set>
                                    <p:animEffect transition="in" filter="wipe(left)">
                                      <p:cBhvr>
                                        <p:cTn id="2083" dur="20"/>
                                        <p:tgtEl>
                                          <p:spTgt spid="20696"/>
                                        </p:tgtEl>
                                      </p:cBhvr>
                                    </p:animEffect>
                                  </p:childTnLst>
                                </p:cTn>
                              </p:par>
                            </p:childTnLst>
                          </p:cTn>
                        </p:par>
                        <p:par>
                          <p:cTn id="2084" fill="hold">
                            <p:stCondLst>
                              <p:cond delay="260000"/>
                            </p:stCondLst>
                            <p:childTnLst>
                              <p:par>
                                <p:cTn id="2085" presetID="22" presetClass="entr" presetSubtype="8" fill="hold" nodeType="afterEffect">
                                  <p:stCondLst>
                                    <p:cond delay="0"/>
                                  </p:stCondLst>
                                  <p:childTnLst>
                                    <p:set>
                                      <p:cBhvr>
                                        <p:cTn id="2086" dur="1" fill="hold">
                                          <p:stCondLst>
                                            <p:cond delay="0"/>
                                          </p:stCondLst>
                                        </p:cTn>
                                        <p:tgtEl>
                                          <p:spTgt spid="20697"/>
                                        </p:tgtEl>
                                        <p:attrNameLst>
                                          <p:attrName>style.visibility</p:attrName>
                                        </p:attrNameLst>
                                      </p:cBhvr>
                                      <p:to>
                                        <p:strVal val="visible"/>
                                      </p:to>
                                    </p:set>
                                    <p:animEffect transition="in" filter="wipe(left)">
                                      <p:cBhvr>
                                        <p:cTn id="2087" dur="20"/>
                                        <p:tgtEl>
                                          <p:spTgt spid="20697"/>
                                        </p:tgtEl>
                                      </p:cBhvr>
                                    </p:animEffect>
                                  </p:childTnLst>
                                </p:cTn>
                              </p:par>
                            </p:childTnLst>
                          </p:cTn>
                        </p:par>
                        <p:par>
                          <p:cTn id="2088" fill="hold">
                            <p:stCondLst>
                              <p:cond delay="260500"/>
                            </p:stCondLst>
                            <p:childTnLst>
                              <p:par>
                                <p:cTn id="2089" presetID="22" presetClass="entr" presetSubtype="8" fill="hold" nodeType="afterEffect">
                                  <p:stCondLst>
                                    <p:cond delay="0"/>
                                  </p:stCondLst>
                                  <p:childTnLst>
                                    <p:set>
                                      <p:cBhvr>
                                        <p:cTn id="2090" dur="1" fill="hold">
                                          <p:stCondLst>
                                            <p:cond delay="0"/>
                                          </p:stCondLst>
                                        </p:cTn>
                                        <p:tgtEl>
                                          <p:spTgt spid="20698"/>
                                        </p:tgtEl>
                                        <p:attrNameLst>
                                          <p:attrName>style.visibility</p:attrName>
                                        </p:attrNameLst>
                                      </p:cBhvr>
                                      <p:to>
                                        <p:strVal val="visible"/>
                                      </p:to>
                                    </p:set>
                                    <p:animEffect transition="in" filter="wipe(left)">
                                      <p:cBhvr>
                                        <p:cTn id="2091" dur="20"/>
                                        <p:tgtEl>
                                          <p:spTgt spid="20698"/>
                                        </p:tgtEl>
                                      </p:cBhvr>
                                    </p:animEffect>
                                  </p:childTnLst>
                                </p:cTn>
                              </p:par>
                            </p:childTnLst>
                          </p:cTn>
                        </p:par>
                        <p:par>
                          <p:cTn id="2092" fill="hold">
                            <p:stCondLst>
                              <p:cond delay="261000"/>
                            </p:stCondLst>
                            <p:childTnLst>
                              <p:par>
                                <p:cTn id="2093" presetID="22" presetClass="entr" presetSubtype="8" fill="hold" nodeType="afterEffect">
                                  <p:stCondLst>
                                    <p:cond delay="0"/>
                                  </p:stCondLst>
                                  <p:childTnLst>
                                    <p:set>
                                      <p:cBhvr>
                                        <p:cTn id="2094" dur="1" fill="hold">
                                          <p:stCondLst>
                                            <p:cond delay="0"/>
                                          </p:stCondLst>
                                        </p:cTn>
                                        <p:tgtEl>
                                          <p:spTgt spid="20699"/>
                                        </p:tgtEl>
                                        <p:attrNameLst>
                                          <p:attrName>style.visibility</p:attrName>
                                        </p:attrNameLst>
                                      </p:cBhvr>
                                      <p:to>
                                        <p:strVal val="visible"/>
                                      </p:to>
                                    </p:set>
                                    <p:animEffect transition="in" filter="wipe(left)">
                                      <p:cBhvr>
                                        <p:cTn id="2095" dur="20"/>
                                        <p:tgtEl>
                                          <p:spTgt spid="20699"/>
                                        </p:tgtEl>
                                      </p:cBhvr>
                                    </p:animEffect>
                                  </p:childTnLst>
                                </p:cTn>
                              </p:par>
                            </p:childTnLst>
                          </p:cTn>
                        </p:par>
                        <p:par>
                          <p:cTn id="2096" fill="hold">
                            <p:stCondLst>
                              <p:cond delay="261500"/>
                            </p:stCondLst>
                            <p:childTnLst>
                              <p:par>
                                <p:cTn id="2097" presetID="22" presetClass="entr" presetSubtype="8" fill="hold" nodeType="afterEffect">
                                  <p:stCondLst>
                                    <p:cond delay="0"/>
                                  </p:stCondLst>
                                  <p:childTnLst>
                                    <p:set>
                                      <p:cBhvr>
                                        <p:cTn id="2098" dur="1" fill="hold">
                                          <p:stCondLst>
                                            <p:cond delay="0"/>
                                          </p:stCondLst>
                                        </p:cTn>
                                        <p:tgtEl>
                                          <p:spTgt spid="20700"/>
                                        </p:tgtEl>
                                        <p:attrNameLst>
                                          <p:attrName>style.visibility</p:attrName>
                                        </p:attrNameLst>
                                      </p:cBhvr>
                                      <p:to>
                                        <p:strVal val="visible"/>
                                      </p:to>
                                    </p:set>
                                    <p:animEffect transition="in" filter="wipe(left)">
                                      <p:cBhvr>
                                        <p:cTn id="2099" dur="20"/>
                                        <p:tgtEl>
                                          <p:spTgt spid="20700"/>
                                        </p:tgtEl>
                                      </p:cBhvr>
                                    </p:animEffect>
                                  </p:childTnLst>
                                </p:cTn>
                              </p:par>
                            </p:childTnLst>
                          </p:cTn>
                        </p:par>
                        <p:par>
                          <p:cTn id="2100" fill="hold">
                            <p:stCondLst>
                              <p:cond delay="262000"/>
                            </p:stCondLst>
                            <p:childTnLst>
                              <p:par>
                                <p:cTn id="2101" presetID="22" presetClass="entr" presetSubtype="8" fill="hold" nodeType="afterEffect">
                                  <p:stCondLst>
                                    <p:cond delay="0"/>
                                  </p:stCondLst>
                                  <p:childTnLst>
                                    <p:set>
                                      <p:cBhvr>
                                        <p:cTn id="2102" dur="1" fill="hold">
                                          <p:stCondLst>
                                            <p:cond delay="0"/>
                                          </p:stCondLst>
                                        </p:cTn>
                                        <p:tgtEl>
                                          <p:spTgt spid="20701"/>
                                        </p:tgtEl>
                                        <p:attrNameLst>
                                          <p:attrName>style.visibility</p:attrName>
                                        </p:attrNameLst>
                                      </p:cBhvr>
                                      <p:to>
                                        <p:strVal val="visible"/>
                                      </p:to>
                                    </p:set>
                                    <p:animEffect transition="in" filter="wipe(left)">
                                      <p:cBhvr>
                                        <p:cTn id="2103" dur="20"/>
                                        <p:tgtEl>
                                          <p:spTgt spid="20701"/>
                                        </p:tgtEl>
                                      </p:cBhvr>
                                    </p:animEffect>
                                  </p:childTnLst>
                                </p:cTn>
                              </p:par>
                            </p:childTnLst>
                          </p:cTn>
                        </p:par>
                        <p:par>
                          <p:cTn id="2104" fill="hold">
                            <p:stCondLst>
                              <p:cond delay="262500"/>
                            </p:stCondLst>
                            <p:childTnLst>
                              <p:par>
                                <p:cTn id="2105" presetID="22" presetClass="entr" presetSubtype="8" fill="hold" nodeType="afterEffect">
                                  <p:stCondLst>
                                    <p:cond delay="0"/>
                                  </p:stCondLst>
                                  <p:childTnLst>
                                    <p:set>
                                      <p:cBhvr>
                                        <p:cTn id="2106" dur="1" fill="hold">
                                          <p:stCondLst>
                                            <p:cond delay="0"/>
                                          </p:stCondLst>
                                        </p:cTn>
                                        <p:tgtEl>
                                          <p:spTgt spid="20702"/>
                                        </p:tgtEl>
                                        <p:attrNameLst>
                                          <p:attrName>style.visibility</p:attrName>
                                        </p:attrNameLst>
                                      </p:cBhvr>
                                      <p:to>
                                        <p:strVal val="visible"/>
                                      </p:to>
                                    </p:set>
                                    <p:animEffect transition="in" filter="wipe(left)">
                                      <p:cBhvr>
                                        <p:cTn id="2107" dur="20"/>
                                        <p:tgtEl>
                                          <p:spTgt spid="20702"/>
                                        </p:tgtEl>
                                      </p:cBhvr>
                                    </p:animEffect>
                                  </p:childTnLst>
                                </p:cTn>
                              </p:par>
                            </p:childTnLst>
                          </p:cTn>
                        </p:par>
                        <p:par>
                          <p:cTn id="2108" fill="hold">
                            <p:stCondLst>
                              <p:cond delay="263000"/>
                            </p:stCondLst>
                            <p:childTnLst>
                              <p:par>
                                <p:cTn id="2109" presetID="22" presetClass="entr" presetSubtype="8" fill="hold" nodeType="afterEffect">
                                  <p:stCondLst>
                                    <p:cond delay="0"/>
                                  </p:stCondLst>
                                  <p:childTnLst>
                                    <p:set>
                                      <p:cBhvr>
                                        <p:cTn id="2110" dur="1" fill="hold">
                                          <p:stCondLst>
                                            <p:cond delay="0"/>
                                          </p:stCondLst>
                                        </p:cTn>
                                        <p:tgtEl>
                                          <p:spTgt spid="20703"/>
                                        </p:tgtEl>
                                        <p:attrNameLst>
                                          <p:attrName>style.visibility</p:attrName>
                                        </p:attrNameLst>
                                      </p:cBhvr>
                                      <p:to>
                                        <p:strVal val="visible"/>
                                      </p:to>
                                    </p:set>
                                    <p:animEffect transition="in" filter="wipe(left)">
                                      <p:cBhvr>
                                        <p:cTn id="2111" dur="20"/>
                                        <p:tgtEl>
                                          <p:spTgt spid="20703"/>
                                        </p:tgtEl>
                                      </p:cBhvr>
                                    </p:animEffect>
                                  </p:childTnLst>
                                </p:cTn>
                              </p:par>
                            </p:childTnLst>
                          </p:cTn>
                        </p:par>
                        <p:par>
                          <p:cTn id="2112" fill="hold">
                            <p:stCondLst>
                              <p:cond delay="263500"/>
                            </p:stCondLst>
                            <p:childTnLst>
                              <p:par>
                                <p:cTn id="2113" presetID="22" presetClass="entr" presetSubtype="8" fill="hold" nodeType="afterEffect">
                                  <p:stCondLst>
                                    <p:cond delay="0"/>
                                  </p:stCondLst>
                                  <p:childTnLst>
                                    <p:set>
                                      <p:cBhvr>
                                        <p:cTn id="2114" dur="1" fill="hold">
                                          <p:stCondLst>
                                            <p:cond delay="0"/>
                                          </p:stCondLst>
                                        </p:cTn>
                                        <p:tgtEl>
                                          <p:spTgt spid="20704"/>
                                        </p:tgtEl>
                                        <p:attrNameLst>
                                          <p:attrName>style.visibility</p:attrName>
                                        </p:attrNameLst>
                                      </p:cBhvr>
                                      <p:to>
                                        <p:strVal val="visible"/>
                                      </p:to>
                                    </p:set>
                                    <p:animEffect transition="in" filter="wipe(left)">
                                      <p:cBhvr>
                                        <p:cTn id="2115" dur="20"/>
                                        <p:tgtEl>
                                          <p:spTgt spid="20704"/>
                                        </p:tgtEl>
                                      </p:cBhvr>
                                    </p:animEffect>
                                  </p:childTnLst>
                                </p:cTn>
                              </p:par>
                            </p:childTnLst>
                          </p:cTn>
                        </p:par>
                        <p:par>
                          <p:cTn id="2116" fill="hold">
                            <p:stCondLst>
                              <p:cond delay="264000"/>
                            </p:stCondLst>
                            <p:childTnLst>
                              <p:par>
                                <p:cTn id="2117" presetID="22" presetClass="entr" presetSubtype="8" fill="hold" nodeType="afterEffect">
                                  <p:stCondLst>
                                    <p:cond delay="0"/>
                                  </p:stCondLst>
                                  <p:childTnLst>
                                    <p:set>
                                      <p:cBhvr>
                                        <p:cTn id="2118" dur="1" fill="hold">
                                          <p:stCondLst>
                                            <p:cond delay="0"/>
                                          </p:stCondLst>
                                        </p:cTn>
                                        <p:tgtEl>
                                          <p:spTgt spid="20705"/>
                                        </p:tgtEl>
                                        <p:attrNameLst>
                                          <p:attrName>style.visibility</p:attrName>
                                        </p:attrNameLst>
                                      </p:cBhvr>
                                      <p:to>
                                        <p:strVal val="visible"/>
                                      </p:to>
                                    </p:set>
                                    <p:animEffect transition="in" filter="wipe(left)">
                                      <p:cBhvr>
                                        <p:cTn id="2119" dur="20"/>
                                        <p:tgtEl>
                                          <p:spTgt spid="20705"/>
                                        </p:tgtEl>
                                      </p:cBhvr>
                                    </p:animEffect>
                                  </p:childTnLst>
                                </p:cTn>
                              </p:par>
                            </p:childTnLst>
                          </p:cTn>
                        </p:par>
                        <p:par>
                          <p:cTn id="2120" fill="hold">
                            <p:stCondLst>
                              <p:cond delay="264500"/>
                            </p:stCondLst>
                            <p:childTnLst>
                              <p:par>
                                <p:cTn id="2121" presetID="22" presetClass="entr" presetSubtype="8" fill="hold" nodeType="afterEffect">
                                  <p:stCondLst>
                                    <p:cond delay="0"/>
                                  </p:stCondLst>
                                  <p:childTnLst>
                                    <p:set>
                                      <p:cBhvr>
                                        <p:cTn id="2122" dur="1" fill="hold">
                                          <p:stCondLst>
                                            <p:cond delay="0"/>
                                          </p:stCondLst>
                                        </p:cTn>
                                        <p:tgtEl>
                                          <p:spTgt spid="20706"/>
                                        </p:tgtEl>
                                        <p:attrNameLst>
                                          <p:attrName>style.visibility</p:attrName>
                                        </p:attrNameLst>
                                      </p:cBhvr>
                                      <p:to>
                                        <p:strVal val="visible"/>
                                      </p:to>
                                    </p:set>
                                    <p:animEffect transition="in" filter="wipe(left)">
                                      <p:cBhvr>
                                        <p:cTn id="2123" dur="20"/>
                                        <p:tgtEl>
                                          <p:spTgt spid="20706"/>
                                        </p:tgtEl>
                                      </p:cBhvr>
                                    </p:animEffect>
                                  </p:childTnLst>
                                </p:cTn>
                              </p:par>
                            </p:childTnLst>
                          </p:cTn>
                        </p:par>
                        <p:par>
                          <p:cTn id="2124" fill="hold">
                            <p:stCondLst>
                              <p:cond delay="265000"/>
                            </p:stCondLst>
                            <p:childTnLst>
                              <p:par>
                                <p:cTn id="2125" presetID="22" presetClass="entr" presetSubtype="8" fill="hold" nodeType="afterEffect">
                                  <p:stCondLst>
                                    <p:cond delay="0"/>
                                  </p:stCondLst>
                                  <p:childTnLst>
                                    <p:set>
                                      <p:cBhvr>
                                        <p:cTn id="2126" dur="1" fill="hold">
                                          <p:stCondLst>
                                            <p:cond delay="0"/>
                                          </p:stCondLst>
                                        </p:cTn>
                                        <p:tgtEl>
                                          <p:spTgt spid="20707"/>
                                        </p:tgtEl>
                                        <p:attrNameLst>
                                          <p:attrName>style.visibility</p:attrName>
                                        </p:attrNameLst>
                                      </p:cBhvr>
                                      <p:to>
                                        <p:strVal val="visible"/>
                                      </p:to>
                                    </p:set>
                                    <p:animEffect transition="in" filter="wipe(left)">
                                      <p:cBhvr>
                                        <p:cTn id="2127" dur="20"/>
                                        <p:tgtEl>
                                          <p:spTgt spid="20707"/>
                                        </p:tgtEl>
                                      </p:cBhvr>
                                    </p:animEffect>
                                  </p:childTnLst>
                                </p:cTn>
                              </p:par>
                            </p:childTnLst>
                          </p:cTn>
                        </p:par>
                        <p:par>
                          <p:cTn id="2128" fill="hold">
                            <p:stCondLst>
                              <p:cond delay="265500"/>
                            </p:stCondLst>
                            <p:childTnLst>
                              <p:par>
                                <p:cTn id="2129" presetID="22" presetClass="entr" presetSubtype="8" fill="hold" nodeType="afterEffect">
                                  <p:stCondLst>
                                    <p:cond delay="0"/>
                                  </p:stCondLst>
                                  <p:childTnLst>
                                    <p:set>
                                      <p:cBhvr>
                                        <p:cTn id="2130" dur="1" fill="hold">
                                          <p:stCondLst>
                                            <p:cond delay="0"/>
                                          </p:stCondLst>
                                        </p:cTn>
                                        <p:tgtEl>
                                          <p:spTgt spid="20708"/>
                                        </p:tgtEl>
                                        <p:attrNameLst>
                                          <p:attrName>style.visibility</p:attrName>
                                        </p:attrNameLst>
                                      </p:cBhvr>
                                      <p:to>
                                        <p:strVal val="visible"/>
                                      </p:to>
                                    </p:set>
                                    <p:animEffect transition="in" filter="wipe(left)">
                                      <p:cBhvr>
                                        <p:cTn id="2131" dur="20"/>
                                        <p:tgtEl>
                                          <p:spTgt spid="20708"/>
                                        </p:tgtEl>
                                      </p:cBhvr>
                                    </p:animEffect>
                                  </p:childTnLst>
                                </p:cTn>
                              </p:par>
                            </p:childTnLst>
                          </p:cTn>
                        </p:par>
                        <p:par>
                          <p:cTn id="2132" fill="hold">
                            <p:stCondLst>
                              <p:cond delay="266000"/>
                            </p:stCondLst>
                            <p:childTnLst>
                              <p:par>
                                <p:cTn id="2133" presetID="22" presetClass="entr" presetSubtype="8" fill="hold" nodeType="afterEffect">
                                  <p:stCondLst>
                                    <p:cond delay="0"/>
                                  </p:stCondLst>
                                  <p:childTnLst>
                                    <p:set>
                                      <p:cBhvr>
                                        <p:cTn id="2134" dur="1" fill="hold">
                                          <p:stCondLst>
                                            <p:cond delay="0"/>
                                          </p:stCondLst>
                                        </p:cTn>
                                        <p:tgtEl>
                                          <p:spTgt spid="20709"/>
                                        </p:tgtEl>
                                        <p:attrNameLst>
                                          <p:attrName>style.visibility</p:attrName>
                                        </p:attrNameLst>
                                      </p:cBhvr>
                                      <p:to>
                                        <p:strVal val="visible"/>
                                      </p:to>
                                    </p:set>
                                    <p:animEffect transition="in" filter="wipe(left)">
                                      <p:cBhvr>
                                        <p:cTn id="2135" dur="20"/>
                                        <p:tgtEl>
                                          <p:spTgt spid="20709"/>
                                        </p:tgtEl>
                                      </p:cBhvr>
                                    </p:animEffect>
                                  </p:childTnLst>
                                </p:cTn>
                              </p:par>
                            </p:childTnLst>
                          </p:cTn>
                        </p:par>
                        <p:par>
                          <p:cTn id="2136" fill="hold">
                            <p:stCondLst>
                              <p:cond delay="266500"/>
                            </p:stCondLst>
                            <p:childTnLst>
                              <p:par>
                                <p:cTn id="2137" presetID="22" presetClass="entr" presetSubtype="8" fill="hold" nodeType="afterEffect">
                                  <p:stCondLst>
                                    <p:cond delay="0"/>
                                  </p:stCondLst>
                                  <p:childTnLst>
                                    <p:set>
                                      <p:cBhvr>
                                        <p:cTn id="2138" dur="1" fill="hold">
                                          <p:stCondLst>
                                            <p:cond delay="0"/>
                                          </p:stCondLst>
                                        </p:cTn>
                                        <p:tgtEl>
                                          <p:spTgt spid="20710"/>
                                        </p:tgtEl>
                                        <p:attrNameLst>
                                          <p:attrName>style.visibility</p:attrName>
                                        </p:attrNameLst>
                                      </p:cBhvr>
                                      <p:to>
                                        <p:strVal val="visible"/>
                                      </p:to>
                                    </p:set>
                                    <p:animEffect transition="in" filter="wipe(left)">
                                      <p:cBhvr>
                                        <p:cTn id="2139" dur="20"/>
                                        <p:tgtEl>
                                          <p:spTgt spid="20710"/>
                                        </p:tgtEl>
                                      </p:cBhvr>
                                    </p:animEffect>
                                  </p:childTnLst>
                                </p:cTn>
                              </p:par>
                            </p:childTnLst>
                          </p:cTn>
                        </p:par>
                        <p:par>
                          <p:cTn id="2140" fill="hold">
                            <p:stCondLst>
                              <p:cond delay="267000"/>
                            </p:stCondLst>
                            <p:childTnLst>
                              <p:par>
                                <p:cTn id="2141" presetID="22" presetClass="entr" presetSubtype="8" fill="hold" nodeType="afterEffect">
                                  <p:stCondLst>
                                    <p:cond delay="0"/>
                                  </p:stCondLst>
                                  <p:childTnLst>
                                    <p:set>
                                      <p:cBhvr>
                                        <p:cTn id="2142" dur="1" fill="hold">
                                          <p:stCondLst>
                                            <p:cond delay="0"/>
                                          </p:stCondLst>
                                        </p:cTn>
                                        <p:tgtEl>
                                          <p:spTgt spid="20711"/>
                                        </p:tgtEl>
                                        <p:attrNameLst>
                                          <p:attrName>style.visibility</p:attrName>
                                        </p:attrNameLst>
                                      </p:cBhvr>
                                      <p:to>
                                        <p:strVal val="visible"/>
                                      </p:to>
                                    </p:set>
                                    <p:animEffect transition="in" filter="wipe(left)">
                                      <p:cBhvr>
                                        <p:cTn id="2143" dur="20"/>
                                        <p:tgtEl>
                                          <p:spTgt spid="20711"/>
                                        </p:tgtEl>
                                      </p:cBhvr>
                                    </p:animEffect>
                                  </p:childTnLst>
                                </p:cTn>
                              </p:par>
                            </p:childTnLst>
                          </p:cTn>
                        </p:par>
                        <p:par>
                          <p:cTn id="2144" fill="hold">
                            <p:stCondLst>
                              <p:cond delay="267500"/>
                            </p:stCondLst>
                            <p:childTnLst>
                              <p:par>
                                <p:cTn id="2145" presetID="22" presetClass="entr" presetSubtype="8" fill="hold" nodeType="afterEffect">
                                  <p:stCondLst>
                                    <p:cond delay="0"/>
                                  </p:stCondLst>
                                  <p:childTnLst>
                                    <p:set>
                                      <p:cBhvr>
                                        <p:cTn id="2146" dur="1" fill="hold">
                                          <p:stCondLst>
                                            <p:cond delay="0"/>
                                          </p:stCondLst>
                                        </p:cTn>
                                        <p:tgtEl>
                                          <p:spTgt spid="20712"/>
                                        </p:tgtEl>
                                        <p:attrNameLst>
                                          <p:attrName>style.visibility</p:attrName>
                                        </p:attrNameLst>
                                      </p:cBhvr>
                                      <p:to>
                                        <p:strVal val="visible"/>
                                      </p:to>
                                    </p:set>
                                    <p:animEffect transition="in" filter="wipe(left)">
                                      <p:cBhvr>
                                        <p:cTn id="2147" dur="20"/>
                                        <p:tgtEl>
                                          <p:spTgt spid="20712"/>
                                        </p:tgtEl>
                                      </p:cBhvr>
                                    </p:animEffect>
                                  </p:childTnLst>
                                </p:cTn>
                              </p:par>
                            </p:childTnLst>
                          </p:cTn>
                        </p:par>
                        <p:par>
                          <p:cTn id="2148" fill="hold">
                            <p:stCondLst>
                              <p:cond delay="268000"/>
                            </p:stCondLst>
                            <p:childTnLst>
                              <p:par>
                                <p:cTn id="2149" presetID="22" presetClass="entr" presetSubtype="8" fill="hold" nodeType="afterEffect">
                                  <p:stCondLst>
                                    <p:cond delay="0"/>
                                  </p:stCondLst>
                                  <p:childTnLst>
                                    <p:set>
                                      <p:cBhvr>
                                        <p:cTn id="2150" dur="1" fill="hold">
                                          <p:stCondLst>
                                            <p:cond delay="0"/>
                                          </p:stCondLst>
                                        </p:cTn>
                                        <p:tgtEl>
                                          <p:spTgt spid="20713"/>
                                        </p:tgtEl>
                                        <p:attrNameLst>
                                          <p:attrName>style.visibility</p:attrName>
                                        </p:attrNameLst>
                                      </p:cBhvr>
                                      <p:to>
                                        <p:strVal val="visible"/>
                                      </p:to>
                                    </p:set>
                                    <p:animEffect transition="in" filter="wipe(left)">
                                      <p:cBhvr>
                                        <p:cTn id="2151" dur="20"/>
                                        <p:tgtEl>
                                          <p:spTgt spid="20713"/>
                                        </p:tgtEl>
                                      </p:cBhvr>
                                    </p:animEffect>
                                  </p:childTnLst>
                                </p:cTn>
                              </p:par>
                            </p:childTnLst>
                          </p:cTn>
                        </p:par>
                        <p:par>
                          <p:cTn id="2152" fill="hold">
                            <p:stCondLst>
                              <p:cond delay="268500"/>
                            </p:stCondLst>
                            <p:childTnLst>
                              <p:par>
                                <p:cTn id="2153" presetID="22" presetClass="entr" presetSubtype="8" fill="hold" nodeType="afterEffect">
                                  <p:stCondLst>
                                    <p:cond delay="0"/>
                                  </p:stCondLst>
                                  <p:childTnLst>
                                    <p:set>
                                      <p:cBhvr>
                                        <p:cTn id="2154" dur="1" fill="hold">
                                          <p:stCondLst>
                                            <p:cond delay="0"/>
                                          </p:stCondLst>
                                        </p:cTn>
                                        <p:tgtEl>
                                          <p:spTgt spid="20714"/>
                                        </p:tgtEl>
                                        <p:attrNameLst>
                                          <p:attrName>style.visibility</p:attrName>
                                        </p:attrNameLst>
                                      </p:cBhvr>
                                      <p:to>
                                        <p:strVal val="visible"/>
                                      </p:to>
                                    </p:set>
                                    <p:animEffect transition="in" filter="wipe(left)">
                                      <p:cBhvr>
                                        <p:cTn id="2155" dur="20"/>
                                        <p:tgtEl>
                                          <p:spTgt spid="20714"/>
                                        </p:tgtEl>
                                      </p:cBhvr>
                                    </p:animEffect>
                                  </p:childTnLst>
                                </p:cTn>
                              </p:par>
                            </p:childTnLst>
                          </p:cTn>
                        </p:par>
                        <p:par>
                          <p:cTn id="2156" fill="hold">
                            <p:stCondLst>
                              <p:cond delay="269000"/>
                            </p:stCondLst>
                            <p:childTnLst>
                              <p:par>
                                <p:cTn id="2157" presetID="22" presetClass="entr" presetSubtype="8" fill="hold" nodeType="afterEffect">
                                  <p:stCondLst>
                                    <p:cond delay="0"/>
                                  </p:stCondLst>
                                  <p:childTnLst>
                                    <p:set>
                                      <p:cBhvr>
                                        <p:cTn id="2158" dur="1" fill="hold">
                                          <p:stCondLst>
                                            <p:cond delay="0"/>
                                          </p:stCondLst>
                                        </p:cTn>
                                        <p:tgtEl>
                                          <p:spTgt spid="20715"/>
                                        </p:tgtEl>
                                        <p:attrNameLst>
                                          <p:attrName>style.visibility</p:attrName>
                                        </p:attrNameLst>
                                      </p:cBhvr>
                                      <p:to>
                                        <p:strVal val="visible"/>
                                      </p:to>
                                    </p:set>
                                    <p:animEffect transition="in" filter="wipe(left)">
                                      <p:cBhvr>
                                        <p:cTn id="2159" dur="20"/>
                                        <p:tgtEl>
                                          <p:spTgt spid="20715"/>
                                        </p:tgtEl>
                                      </p:cBhvr>
                                    </p:animEffect>
                                  </p:childTnLst>
                                </p:cTn>
                              </p:par>
                            </p:childTnLst>
                          </p:cTn>
                        </p:par>
                        <p:par>
                          <p:cTn id="2160" fill="hold">
                            <p:stCondLst>
                              <p:cond delay="269500"/>
                            </p:stCondLst>
                            <p:childTnLst>
                              <p:par>
                                <p:cTn id="2161" presetID="22" presetClass="entr" presetSubtype="8" fill="hold" nodeType="afterEffect">
                                  <p:stCondLst>
                                    <p:cond delay="0"/>
                                  </p:stCondLst>
                                  <p:childTnLst>
                                    <p:set>
                                      <p:cBhvr>
                                        <p:cTn id="2162" dur="1" fill="hold">
                                          <p:stCondLst>
                                            <p:cond delay="0"/>
                                          </p:stCondLst>
                                        </p:cTn>
                                        <p:tgtEl>
                                          <p:spTgt spid="20716"/>
                                        </p:tgtEl>
                                        <p:attrNameLst>
                                          <p:attrName>style.visibility</p:attrName>
                                        </p:attrNameLst>
                                      </p:cBhvr>
                                      <p:to>
                                        <p:strVal val="visible"/>
                                      </p:to>
                                    </p:set>
                                    <p:animEffect transition="in" filter="wipe(left)">
                                      <p:cBhvr>
                                        <p:cTn id="2163" dur="20"/>
                                        <p:tgtEl>
                                          <p:spTgt spid="20716"/>
                                        </p:tgtEl>
                                      </p:cBhvr>
                                    </p:animEffect>
                                  </p:childTnLst>
                                </p:cTn>
                              </p:par>
                            </p:childTnLst>
                          </p:cTn>
                        </p:par>
                        <p:par>
                          <p:cTn id="2164" fill="hold">
                            <p:stCondLst>
                              <p:cond delay="270000"/>
                            </p:stCondLst>
                            <p:childTnLst>
                              <p:par>
                                <p:cTn id="2165" presetID="22" presetClass="entr" presetSubtype="8" fill="hold" nodeType="afterEffect">
                                  <p:stCondLst>
                                    <p:cond delay="0"/>
                                  </p:stCondLst>
                                  <p:childTnLst>
                                    <p:set>
                                      <p:cBhvr>
                                        <p:cTn id="2166" dur="1" fill="hold">
                                          <p:stCondLst>
                                            <p:cond delay="0"/>
                                          </p:stCondLst>
                                        </p:cTn>
                                        <p:tgtEl>
                                          <p:spTgt spid="20717"/>
                                        </p:tgtEl>
                                        <p:attrNameLst>
                                          <p:attrName>style.visibility</p:attrName>
                                        </p:attrNameLst>
                                      </p:cBhvr>
                                      <p:to>
                                        <p:strVal val="visible"/>
                                      </p:to>
                                    </p:set>
                                    <p:animEffect transition="in" filter="wipe(left)">
                                      <p:cBhvr>
                                        <p:cTn id="2167" dur="20"/>
                                        <p:tgtEl>
                                          <p:spTgt spid="20717"/>
                                        </p:tgtEl>
                                      </p:cBhvr>
                                    </p:animEffect>
                                  </p:childTnLst>
                                </p:cTn>
                              </p:par>
                            </p:childTnLst>
                          </p:cTn>
                        </p:par>
                        <p:par>
                          <p:cTn id="2168" fill="hold">
                            <p:stCondLst>
                              <p:cond delay="270500"/>
                            </p:stCondLst>
                            <p:childTnLst>
                              <p:par>
                                <p:cTn id="2169" presetID="22" presetClass="entr" presetSubtype="8" fill="hold" nodeType="afterEffect">
                                  <p:stCondLst>
                                    <p:cond delay="0"/>
                                  </p:stCondLst>
                                  <p:childTnLst>
                                    <p:set>
                                      <p:cBhvr>
                                        <p:cTn id="2170" dur="1" fill="hold">
                                          <p:stCondLst>
                                            <p:cond delay="0"/>
                                          </p:stCondLst>
                                        </p:cTn>
                                        <p:tgtEl>
                                          <p:spTgt spid="20718"/>
                                        </p:tgtEl>
                                        <p:attrNameLst>
                                          <p:attrName>style.visibility</p:attrName>
                                        </p:attrNameLst>
                                      </p:cBhvr>
                                      <p:to>
                                        <p:strVal val="visible"/>
                                      </p:to>
                                    </p:set>
                                    <p:animEffect transition="in" filter="wipe(left)">
                                      <p:cBhvr>
                                        <p:cTn id="2171" dur="20"/>
                                        <p:tgtEl>
                                          <p:spTgt spid="20718"/>
                                        </p:tgtEl>
                                      </p:cBhvr>
                                    </p:animEffect>
                                  </p:childTnLst>
                                </p:cTn>
                              </p:par>
                            </p:childTnLst>
                          </p:cTn>
                        </p:par>
                        <p:par>
                          <p:cTn id="2172" fill="hold">
                            <p:stCondLst>
                              <p:cond delay="271000"/>
                            </p:stCondLst>
                            <p:childTnLst>
                              <p:par>
                                <p:cTn id="2173" presetID="22" presetClass="entr" presetSubtype="8" fill="hold" nodeType="afterEffect">
                                  <p:stCondLst>
                                    <p:cond delay="0"/>
                                  </p:stCondLst>
                                  <p:childTnLst>
                                    <p:set>
                                      <p:cBhvr>
                                        <p:cTn id="2174" dur="1" fill="hold">
                                          <p:stCondLst>
                                            <p:cond delay="0"/>
                                          </p:stCondLst>
                                        </p:cTn>
                                        <p:tgtEl>
                                          <p:spTgt spid="20719"/>
                                        </p:tgtEl>
                                        <p:attrNameLst>
                                          <p:attrName>style.visibility</p:attrName>
                                        </p:attrNameLst>
                                      </p:cBhvr>
                                      <p:to>
                                        <p:strVal val="visible"/>
                                      </p:to>
                                    </p:set>
                                    <p:animEffect transition="in" filter="wipe(left)">
                                      <p:cBhvr>
                                        <p:cTn id="2175" dur="20"/>
                                        <p:tgtEl>
                                          <p:spTgt spid="20719"/>
                                        </p:tgtEl>
                                      </p:cBhvr>
                                    </p:animEffect>
                                  </p:childTnLst>
                                </p:cTn>
                              </p:par>
                            </p:childTnLst>
                          </p:cTn>
                        </p:par>
                        <p:par>
                          <p:cTn id="2176" fill="hold">
                            <p:stCondLst>
                              <p:cond delay="271500"/>
                            </p:stCondLst>
                            <p:childTnLst>
                              <p:par>
                                <p:cTn id="2177" presetID="22" presetClass="entr" presetSubtype="8" fill="hold" nodeType="afterEffect">
                                  <p:stCondLst>
                                    <p:cond delay="0"/>
                                  </p:stCondLst>
                                  <p:childTnLst>
                                    <p:set>
                                      <p:cBhvr>
                                        <p:cTn id="2178" dur="1" fill="hold">
                                          <p:stCondLst>
                                            <p:cond delay="0"/>
                                          </p:stCondLst>
                                        </p:cTn>
                                        <p:tgtEl>
                                          <p:spTgt spid="20720"/>
                                        </p:tgtEl>
                                        <p:attrNameLst>
                                          <p:attrName>style.visibility</p:attrName>
                                        </p:attrNameLst>
                                      </p:cBhvr>
                                      <p:to>
                                        <p:strVal val="visible"/>
                                      </p:to>
                                    </p:set>
                                    <p:animEffect transition="in" filter="wipe(left)">
                                      <p:cBhvr>
                                        <p:cTn id="2179" dur="20"/>
                                        <p:tgtEl>
                                          <p:spTgt spid="20720"/>
                                        </p:tgtEl>
                                      </p:cBhvr>
                                    </p:animEffect>
                                  </p:childTnLst>
                                </p:cTn>
                              </p:par>
                            </p:childTnLst>
                          </p:cTn>
                        </p:par>
                        <p:par>
                          <p:cTn id="2180" fill="hold">
                            <p:stCondLst>
                              <p:cond delay="272000"/>
                            </p:stCondLst>
                            <p:childTnLst>
                              <p:par>
                                <p:cTn id="2181" presetID="22" presetClass="entr" presetSubtype="8" fill="hold" nodeType="afterEffect">
                                  <p:stCondLst>
                                    <p:cond delay="0"/>
                                  </p:stCondLst>
                                  <p:childTnLst>
                                    <p:set>
                                      <p:cBhvr>
                                        <p:cTn id="2182" dur="1" fill="hold">
                                          <p:stCondLst>
                                            <p:cond delay="0"/>
                                          </p:stCondLst>
                                        </p:cTn>
                                        <p:tgtEl>
                                          <p:spTgt spid="20721"/>
                                        </p:tgtEl>
                                        <p:attrNameLst>
                                          <p:attrName>style.visibility</p:attrName>
                                        </p:attrNameLst>
                                      </p:cBhvr>
                                      <p:to>
                                        <p:strVal val="visible"/>
                                      </p:to>
                                    </p:set>
                                    <p:animEffect transition="in" filter="wipe(left)">
                                      <p:cBhvr>
                                        <p:cTn id="2183" dur="20"/>
                                        <p:tgtEl>
                                          <p:spTgt spid="20721"/>
                                        </p:tgtEl>
                                      </p:cBhvr>
                                    </p:animEffect>
                                  </p:childTnLst>
                                </p:cTn>
                              </p:par>
                            </p:childTnLst>
                          </p:cTn>
                        </p:par>
                        <p:par>
                          <p:cTn id="2184" fill="hold">
                            <p:stCondLst>
                              <p:cond delay="272500"/>
                            </p:stCondLst>
                            <p:childTnLst>
                              <p:par>
                                <p:cTn id="2185" presetID="22" presetClass="entr" presetSubtype="8" fill="hold" nodeType="afterEffect">
                                  <p:stCondLst>
                                    <p:cond delay="0"/>
                                  </p:stCondLst>
                                  <p:childTnLst>
                                    <p:set>
                                      <p:cBhvr>
                                        <p:cTn id="2186" dur="1" fill="hold">
                                          <p:stCondLst>
                                            <p:cond delay="0"/>
                                          </p:stCondLst>
                                        </p:cTn>
                                        <p:tgtEl>
                                          <p:spTgt spid="20658"/>
                                        </p:tgtEl>
                                        <p:attrNameLst>
                                          <p:attrName>style.visibility</p:attrName>
                                        </p:attrNameLst>
                                      </p:cBhvr>
                                      <p:to>
                                        <p:strVal val="visible"/>
                                      </p:to>
                                    </p:set>
                                    <p:animEffect transition="in" filter="wipe(left)">
                                      <p:cBhvr>
                                        <p:cTn id="2187" dur="20"/>
                                        <p:tgtEl>
                                          <p:spTgt spid="20658"/>
                                        </p:tgtEl>
                                      </p:cBhvr>
                                    </p:animEffect>
                                  </p:childTnLst>
                                </p:cTn>
                              </p:par>
                            </p:childTnLst>
                          </p:cTn>
                        </p:par>
                        <p:par>
                          <p:cTn id="2188" fill="hold">
                            <p:stCondLst>
                              <p:cond delay="273000"/>
                            </p:stCondLst>
                            <p:childTnLst>
                              <p:par>
                                <p:cTn id="2189" presetID="22" presetClass="entr" presetSubtype="8" fill="hold" nodeType="afterEffect">
                                  <p:stCondLst>
                                    <p:cond delay="0"/>
                                  </p:stCondLst>
                                  <p:childTnLst>
                                    <p:set>
                                      <p:cBhvr>
                                        <p:cTn id="2190" dur="1" fill="hold">
                                          <p:stCondLst>
                                            <p:cond delay="0"/>
                                          </p:stCondLst>
                                        </p:cTn>
                                        <p:tgtEl>
                                          <p:spTgt spid="20659"/>
                                        </p:tgtEl>
                                        <p:attrNameLst>
                                          <p:attrName>style.visibility</p:attrName>
                                        </p:attrNameLst>
                                      </p:cBhvr>
                                      <p:to>
                                        <p:strVal val="visible"/>
                                      </p:to>
                                    </p:set>
                                    <p:animEffect transition="in" filter="wipe(left)">
                                      <p:cBhvr>
                                        <p:cTn id="2191" dur="20"/>
                                        <p:tgtEl>
                                          <p:spTgt spid="20659"/>
                                        </p:tgtEl>
                                      </p:cBhvr>
                                    </p:animEffect>
                                  </p:childTnLst>
                                </p:cTn>
                              </p:par>
                            </p:childTnLst>
                          </p:cTn>
                        </p:par>
                        <p:par>
                          <p:cTn id="2192" fill="hold">
                            <p:stCondLst>
                              <p:cond delay="273500"/>
                            </p:stCondLst>
                            <p:childTnLst>
                              <p:par>
                                <p:cTn id="2193" presetID="22" presetClass="entr" presetSubtype="8" fill="hold" nodeType="afterEffect">
                                  <p:stCondLst>
                                    <p:cond delay="0"/>
                                  </p:stCondLst>
                                  <p:childTnLst>
                                    <p:set>
                                      <p:cBhvr>
                                        <p:cTn id="2194" dur="1" fill="hold">
                                          <p:stCondLst>
                                            <p:cond delay="0"/>
                                          </p:stCondLst>
                                        </p:cTn>
                                        <p:tgtEl>
                                          <p:spTgt spid="20519"/>
                                        </p:tgtEl>
                                        <p:attrNameLst>
                                          <p:attrName>style.visibility</p:attrName>
                                        </p:attrNameLst>
                                      </p:cBhvr>
                                      <p:to>
                                        <p:strVal val="visible"/>
                                      </p:to>
                                    </p:set>
                                    <p:animEffect transition="in" filter="wipe(left)">
                                      <p:cBhvr>
                                        <p:cTn id="2195" dur="20"/>
                                        <p:tgtEl>
                                          <p:spTgt spid="20519"/>
                                        </p:tgtEl>
                                      </p:cBhvr>
                                    </p:animEffect>
                                  </p:childTnLst>
                                </p:cTn>
                              </p:par>
                            </p:childTnLst>
                          </p:cTn>
                        </p:par>
                        <p:par>
                          <p:cTn id="2196" fill="hold">
                            <p:stCondLst>
                              <p:cond delay="274000"/>
                            </p:stCondLst>
                            <p:childTnLst>
                              <p:par>
                                <p:cTn id="2197" presetID="22" presetClass="entr" presetSubtype="8" fill="hold" nodeType="afterEffect">
                                  <p:stCondLst>
                                    <p:cond delay="0"/>
                                  </p:stCondLst>
                                  <p:childTnLst>
                                    <p:set>
                                      <p:cBhvr>
                                        <p:cTn id="2198" dur="1" fill="hold">
                                          <p:stCondLst>
                                            <p:cond delay="0"/>
                                          </p:stCondLst>
                                        </p:cTn>
                                        <p:tgtEl>
                                          <p:spTgt spid="20520"/>
                                        </p:tgtEl>
                                        <p:attrNameLst>
                                          <p:attrName>style.visibility</p:attrName>
                                        </p:attrNameLst>
                                      </p:cBhvr>
                                      <p:to>
                                        <p:strVal val="visible"/>
                                      </p:to>
                                    </p:set>
                                    <p:animEffect transition="in" filter="wipe(left)">
                                      <p:cBhvr>
                                        <p:cTn id="2199" dur="20"/>
                                        <p:tgtEl>
                                          <p:spTgt spid="20520"/>
                                        </p:tgtEl>
                                      </p:cBhvr>
                                    </p:animEffect>
                                  </p:childTnLst>
                                </p:cTn>
                              </p:par>
                            </p:childTnLst>
                          </p:cTn>
                        </p:par>
                        <p:par>
                          <p:cTn id="2200" fill="hold">
                            <p:stCondLst>
                              <p:cond delay="274500"/>
                            </p:stCondLst>
                            <p:childTnLst>
                              <p:par>
                                <p:cTn id="2201" presetID="22" presetClass="entr" presetSubtype="8" fill="hold" nodeType="afterEffect">
                                  <p:stCondLst>
                                    <p:cond delay="0"/>
                                  </p:stCondLst>
                                  <p:childTnLst>
                                    <p:set>
                                      <p:cBhvr>
                                        <p:cTn id="2202" dur="1" fill="hold">
                                          <p:stCondLst>
                                            <p:cond delay="0"/>
                                          </p:stCondLst>
                                        </p:cTn>
                                        <p:tgtEl>
                                          <p:spTgt spid="20521"/>
                                        </p:tgtEl>
                                        <p:attrNameLst>
                                          <p:attrName>style.visibility</p:attrName>
                                        </p:attrNameLst>
                                      </p:cBhvr>
                                      <p:to>
                                        <p:strVal val="visible"/>
                                      </p:to>
                                    </p:set>
                                    <p:animEffect transition="in" filter="wipe(left)">
                                      <p:cBhvr>
                                        <p:cTn id="2203" dur="20"/>
                                        <p:tgtEl>
                                          <p:spTgt spid="20521"/>
                                        </p:tgtEl>
                                      </p:cBhvr>
                                    </p:animEffect>
                                  </p:childTnLst>
                                </p:cTn>
                              </p:par>
                            </p:childTnLst>
                          </p:cTn>
                        </p:par>
                        <p:par>
                          <p:cTn id="2204" fill="hold">
                            <p:stCondLst>
                              <p:cond delay="275000"/>
                            </p:stCondLst>
                            <p:childTnLst>
                              <p:par>
                                <p:cTn id="2205" presetID="22" presetClass="entr" presetSubtype="8" fill="hold" nodeType="afterEffect">
                                  <p:stCondLst>
                                    <p:cond delay="0"/>
                                  </p:stCondLst>
                                  <p:childTnLst>
                                    <p:set>
                                      <p:cBhvr>
                                        <p:cTn id="2206" dur="1" fill="hold">
                                          <p:stCondLst>
                                            <p:cond delay="0"/>
                                          </p:stCondLst>
                                        </p:cTn>
                                        <p:tgtEl>
                                          <p:spTgt spid="20522"/>
                                        </p:tgtEl>
                                        <p:attrNameLst>
                                          <p:attrName>style.visibility</p:attrName>
                                        </p:attrNameLst>
                                      </p:cBhvr>
                                      <p:to>
                                        <p:strVal val="visible"/>
                                      </p:to>
                                    </p:set>
                                    <p:animEffect transition="in" filter="wipe(left)">
                                      <p:cBhvr>
                                        <p:cTn id="2207" dur="20"/>
                                        <p:tgtEl>
                                          <p:spTgt spid="20522"/>
                                        </p:tgtEl>
                                      </p:cBhvr>
                                    </p:animEffect>
                                  </p:childTnLst>
                                </p:cTn>
                              </p:par>
                            </p:childTnLst>
                          </p:cTn>
                        </p:par>
                        <p:par>
                          <p:cTn id="2208" fill="hold">
                            <p:stCondLst>
                              <p:cond delay="275500"/>
                            </p:stCondLst>
                            <p:childTnLst>
                              <p:par>
                                <p:cTn id="2209" presetID="22" presetClass="entr" presetSubtype="8" fill="hold" nodeType="afterEffect">
                                  <p:stCondLst>
                                    <p:cond delay="0"/>
                                  </p:stCondLst>
                                  <p:childTnLst>
                                    <p:set>
                                      <p:cBhvr>
                                        <p:cTn id="2210" dur="1" fill="hold">
                                          <p:stCondLst>
                                            <p:cond delay="0"/>
                                          </p:stCondLst>
                                        </p:cTn>
                                        <p:tgtEl>
                                          <p:spTgt spid="20523"/>
                                        </p:tgtEl>
                                        <p:attrNameLst>
                                          <p:attrName>style.visibility</p:attrName>
                                        </p:attrNameLst>
                                      </p:cBhvr>
                                      <p:to>
                                        <p:strVal val="visible"/>
                                      </p:to>
                                    </p:set>
                                    <p:animEffect transition="in" filter="wipe(left)">
                                      <p:cBhvr>
                                        <p:cTn id="2211" dur="20"/>
                                        <p:tgtEl>
                                          <p:spTgt spid="20523"/>
                                        </p:tgtEl>
                                      </p:cBhvr>
                                    </p:animEffect>
                                  </p:childTnLst>
                                </p:cTn>
                              </p:par>
                            </p:childTnLst>
                          </p:cTn>
                        </p:par>
                        <p:par>
                          <p:cTn id="2212" fill="hold">
                            <p:stCondLst>
                              <p:cond delay="276000"/>
                            </p:stCondLst>
                            <p:childTnLst>
                              <p:par>
                                <p:cTn id="2213" presetID="22" presetClass="entr" presetSubtype="8" fill="hold" nodeType="afterEffect">
                                  <p:stCondLst>
                                    <p:cond delay="0"/>
                                  </p:stCondLst>
                                  <p:childTnLst>
                                    <p:set>
                                      <p:cBhvr>
                                        <p:cTn id="2214" dur="1" fill="hold">
                                          <p:stCondLst>
                                            <p:cond delay="0"/>
                                          </p:stCondLst>
                                        </p:cTn>
                                        <p:tgtEl>
                                          <p:spTgt spid="20524"/>
                                        </p:tgtEl>
                                        <p:attrNameLst>
                                          <p:attrName>style.visibility</p:attrName>
                                        </p:attrNameLst>
                                      </p:cBhvr>
                                      <p:to>
                                        <p:strVal val="visible"/>
                                      </p:to>
                                    </p:set>
                                    <p:animEffect transition="in" filter="wipe(left)">
                                      <p:cBhvr>
                                        <p:cTn id="2215" dur="20"/>
                                        <p:tgtEl>
                                          <p:spTgt spid="20524"/>
                                        </p:tgtEl>
                                      </p:cBhvr>
                                    </p:animEffect>
                                  </p:childTnLst>
                                </p:cTn>
                              </p:par>
                            </p:childTnLst>
                          </p:cTn>
                        </p:par>
                        <p:par>
                          <p:cTn id="2216" fill="hold">
                            <p:stCondLst>
                              <p:cond delay="276500"/>
                            </p:stCondLst>
                            <p:childTnLst>
                              <p:par>
                                <p:cTn id="2217" presetID="22" presetClass="entr" presetSubtype="8" fill="hold" nodeType="afterEffect">
                                  <p:stCondLst>
                                    <p:cond delay="0"/>
                                  </p:stCondLst>
                                  <p:childTnLst>
                                    <p:set>
                                      <p:cBhvr>
                                        <p:cTn id="2218" dur="1" fill="hold">
                                          <p:stCondLst>
                                            <p:cond delay="0"/>
                                          </p:stCondLst>
                                        </p:cTn>
                                        <p:tgtEl>
                                          <p:spTgt spid="20525"/>
                                        </p:tgtEl>
                                        <p:attrNameLst>
                                          <p:attrName>style.visibility</p:attrName>
                                        </p:attrNameLst>
                                      </p:cBhvr>
                                      <p:to>
                                        <p:strVal val="visible"/>
                                      </p:to>
                                    </p:set>
                                    <p:animEffect transition="in" filter="wipe(left)">
                                      <p:cBhvr>
                                        <p:cTn id="2219" dur="20"/>
                                        <p:tgtEl>
                                          <p:spTgt spid="20525"/>
                                        </p:tgtEl>
                                      </p:cBhvr>
                                    </p:animEffect>
                                  </p:childTnLst>
                                </p:cTn>
                              </p:par>
                            </p:childTnLst>
                          </p:cTn>
                        </p:par>
                        <p:par>
                          <p:cTn id="2220" fill="hold">
                            <p:stCondLst>
                              <p:cond delay="277000"/>
                            </p:stCondLst>
                            <p:childTnLst>
                              <p:par>
                                <p:cTn id="2221" presetID="22" presetClass="entr" presetSubtype="8" fill="hold" nodeType="afterEffect">
                                  <p:stCondLst>
                                    <p:cond delay="0"/>
                                  </p:stCondLst>
                                  <p:childTnLst>
                                    <p:set>
                                      <p:cBhvr>
                                        <p:cTn id="2222" dur="1" fill="hold">
                                          <p:stCondLst>
                                            <p:cond delay="0"/>
                                          </p:stCondLst>
                                        </p:cTn>
                                        <p:tgtEl>
                                          <p:spTgt spid="20526"/>
                                        </p:tgtEl>
                                        <p:attrNameLst>
                                          <p:attrName>style.visibility</p:attrName>
                                        </p:attrNameLst>
                                      </p:cBhvr>
                                      <p:to>
                                        <p:strVal val="visible"/>
                                      </p:to>
                                    </p:set>
                                    <p:animEffect transition="in" filter="wipe(left)">
                                      <p:cBhvr>
                                        <p:cTn id="2223" dur="20"/>
                                        <p:tgtEl>
                                          <p:spTgt spid="20526"/>
                                        </p:tgtEl>
                                      </p:cBhvr>
                                    </p:animEffect>
                                  </p:childTnLst>
                                </p:cTn>
                              </p:par>
                            </p:childTnLst>
                          </p:cTn>
                        </p:par>
                        <p:par>
                          <p:cTn id="2224" fill="hold">
                            <p:stCondLst>
                              <p:cond delay="277500"/>
                            </p:stCondLst>
                            <p:childTnLst>
                              <p:par>
                                <p:cTn id="2225" presetID="22" presetClass="entr" presetSubtype="8" fill="hold" nodeType="afterEffect">
                                  <p:stCondLst>
                                    <p:cond delay="0"/>
                                  </p:stCondLst>
                                  <p:childTnLst>
                                    <p:set>
                                      <p:cBhvr>
                                        <p:cTn id="2226" dur="1" fill="hold">
                                          <p:stCondLst>
                                            <p:cond delay="0"/>
                                          </p:stCondLst>
                                        </p:cTn>
                                        <p:tgtEl>
                                          <p:spTgt spid="20527"/>
                                        </p:tgtEl>
                                        <p:attrNameLst>
                                          <p:attrName>style.visibility</p:attrName>
                                        </p:attrNameLst>
                                      </p:cBhvr>
                                      <p:to>
                                        <p:strVal val="visible"/>
                                      </p:to>
                                    </p:set>
                                    <p:animEffect transition="in" filter="wipe(left)">
                                      <p:cBhvr>
                                        <p:cTn id="2227" dur="20"/>
                                        <p:tgtEl>
                                          <p:spTgt spid="20527"/>
                                        </p:tgtEl>
                                      </p:cBhvr>
                                    </p:animEffect>
                                  </p:childTnLst>
                                </p:cTn>
                              </p:par>
                            </p:childTnLst>
                          </p:cTn>
                        </p:par>
                        <p:par>
                          <p:cTn id="2228" fill="hold">
                            <p:stCondLst>
                              <p:cond delay="278000"/>
                            </p:stCondLst>
                            <p:childTnLst>
                              <p:par>
                                <p:cTn id="2229" presetID="22" presetClass="entr" presetSubtype="8" fill="hold" nodeType="afterEffect">
                                  <p:stCondLst>
                                    <p:cond delay="0"/>
                                  </p:stCondLst>
                                  <p:childTnLst>
                                    <p:set>
                                      <p:cBhvr>
                                        <p:cTn id="2230" dur="1" fill="hold">
                                          <p:stCondLst>
                                            <p:cond delay="0"/>
                                          </p:stCondLst>
                                        </p:cTn>
                                        <p:tgtEl>
                                          <p:spTgt spid="20528"/>
                                        </p:tgtEl>
                                        <p:attrNameLst>
                                          <p:attrName>style.visibility</p:attrName>
                                        </p:attrNameLst>
                                      </p:cBhvr>
                                      <p:to>
                                        <p:strVal val="visible"/>
                                      </p:to>
                                    </p:set>
                                    <p:animEffect transition="in" filter="wipe(left)">
                                      <p:cBhvr>
                                        <p:cTn id="2231" dur="20"/>
                                        <p:tgtEl>
                                          <p:spTgt spid="20528"/>
                                        </p:tgtEl>
                                      </p:cBhvr>
                                    </p:animEffect>
                                  </p:childTnLst>
                                </p:cTn>
                              </p:par>
                            </p:childTnLst>
                          </p:cTn>
                        </p:par>
                        <p:par>
                          <p:cTn id="2232" fill="hold">
                            <p:stCondLst>
                              <p:cond delay="278500"/>
                            </p:stCondLst>
                            <p:childTnLst>
                              <p:par>
                                <p:cTn id="2233" presetID="22" presetClass="entr" presetSubtype="8" fill="hold" nodeType="afterEffect">
                                  <p:stCondLst>
                                    <p:cond delay="0"/>
                                  </p:stCondLst>
                                  <p:childTnLst>
                                    <p:set>
                                      <p:cBhvr>
                                        <p:cTn id="2234" dur="1" fill="hold">
                                          <p:stCondLst>
                                            <p:cond delay="0"/>
                                          </p:stCondLst>
                                        </p:cTn>
                                        <p:tgtEl>
                                          <p:spTgt spid="20529"/>
                                        </p:tgtEl>
                                        <p:attrNameLst>
                                          <p:attrName>style.visibility</p:attrName>
                                        </p:attrNameLst>
                                      </p:cBhvr>
                                      <p:to>
                                        <p:strVal val="visible"/>
                                      </p:to>
                                    </p:set>
                                    <p:animEffect transition="in" filter="wipe(left)">
                                      <p:cBhvr>
                                        <p:cTn id="2235" dur="20"/>
                                        <p:tgtEl>
                                          <p:spTgt spid="20529"/>
                                        </p:tgtEl>
                                      </p:cBhvr>
                                    </p:animEffect>
                                  </p:childTnLst>
                                </p:cTn>
                              </p:par>
                            </p:childTnLst>
                          </p:cTn>
                        </p:par>
                        <p:par>
                          <p:cTn id="2236" fill="hold">
                            <p:stCondLst>
                              <p:cond delay="279000"/>
                            </p:stCondLst>
                            <p:childTnLst>
                              <p:par>
                                <p:cTn id="2237" presetID="22" presetClass="entr" presetSubtype="8" fill="hold" nodeType="afterEffect">
                                  <p:stCondLst>
                                    <p:cond delay="0"/>
                                  </p:stCondLst>
                                  <p:childTnLst>
                                    <p:set>
                                      <p:cBhvr>
                                        <p:cTn id="2238" dur="1" fill="hold">
                                          <p:stCondLst>
                                            <p:cond delay="0"/>
                                          </p:stCondLst>
                                        </p:cTn>
                                        <p:tgtEl>
                                          <p:spTgt spid="20530"/>
                                        </p:tgtEl>
                                        <p:attrNameLst>
                                          <p:attrName>style.visibility</p:attrName>
                                        </p:attrNameLst>
                                      </p:cBhvr>
                                      <p:to>
                                        <p:strVal val="visible"/>
                                      </p:to>
                                    </p:set>
                                    <p:animEffect transition="in" filter="wipe(left)">
                                      <p:cBhvr>
                                        <p:cTn id="2239" dur="20"/>
                                        <p:tgtEl>
                                          <p:spTgt spid="20530"/>
                                        </p:tgtEl>
                                      </p:cBhvr>
                                    </p:animEffect>
                                  </p:childTnLst>
                                </p:cTn>
                              </p:par>
                            </p:childTnLst>
                          </p:cTn>
                        </p:par>
                        <p:par>
                          <p:cTn id="2240" fill="hold">
                            <p:stCondLst>
                              <p:cond delay="279500"/>
                            </p:stCondLst>
                            <p:childTnLst>
                              <p:par>
                                <p:cTn id="2241" presetID="22" presetClass="entr" presetSubtype="8" fill="hold" nodeType="afterEffect">
                                  <p:stCondLst>
                                    <p:cond delay="0"/>
                                  </p:stCondLst>
                                  <p:childTnLst>
                                    <p:set>
                                      <p:cBhvr>
                                        <p:cTn id="2242" dur="1" fill="hold">
                                          <p:stCondLst>
                                            <p:cond delay="0"/>
                                          </p:stCondLst>
                                        </p:cTn>
                                        <p:tgtEl>
                                          <p:spTgt spid="20531"/>
                                        </p:tgtEl>
                                        <p:attrNameLst>
                                          <p:attrName>style.visibility</p:attrName>
                                        </p:attrNameLst>
                                      </p:cBhvr>
                                      <p:to>
                                        <p:strVal val="visible"/>
                                      </p:to>
                                    </p:set>
                                    <p:animEffect transition="in" filter="wipe(left)">
                                      <p:cBhvr>
                                        <p:cTn id="2243" dur="20"/>
                                        <p:tgtEl>
                                          <p:spTgt spid="20531"/>
                                        </p:tgtEl>
                                      </p:cBhvr>
                                    </p:animEffect>
                                  </p:childTnLst>
                                </p:cTn>
                              </p:par>
                            </p:childTnLst>
                          </p:cTn>
                        </p:par>
                        <p:par>
                          <p:cTn id="2244" fill="hold">
                            <p:stCondLst>
                              <p:cond delay="280000"/>
                            </p:stCondLst>
                            <p:childTnLst>
                              <p:par>
                                <p:cTn id="2245" presetID="22" presetClass="entr" presetSubtype="8" fill="hold" nodeType="afterEffect">
                                  <p:stCondLst>
                                    <p:cond delay="0"/>
                                  </p:stCondLst>
                                  <p:childTnLst>
                                    <p:set>
                                      <p:cBhvr>
                                        <p:cTn id="2246" dur="1" fill="hold">
                                          <p:stCondLst>
                                            <p:cond delay="0"/>
                                          </p:stCondLst>
                                        </p:cTn>
                                        <p:tgtEl>
                                          <p:spTgt spid="20532"/>
                                        </p:tgtEl>
                                        <p:attrNameLst>
                                          <p:attrName>style.visibility</p:attrName>
                                        </p:attrNameLst>
                                      </p:cBhvr>
                                      <p:to>
                                        <p:strVal val="visible"/>
                                      </p:to>
                                    </p:set>
                                    <p:animEffect transition="in" filter="wipe(left)">
                                      <p:cBhvr>
                                        <p:cTn id="2247" dur="20"/>
                                        <p:tgtEl>
                                          <p:spTgt spid="20532"/>
                                        </p:tgtEl>
                                      </p:cBhvr>
                                    </p:animEffect>
                                  </p:childTnLst>
                                </p:cTn>
                              </p:par>
                            </p:childTnLst>
                          </p:cTn>
                        </p:par>
                        <p:par>
                          <p:cTn id="2248" fill="hold">
                            <p:stCondLst>
                              <p:cond delay="280500"/>
                            </p:stCondLst>
                            <p:childTnLst>
                              <p:par>
                                <p:cTn id="2249" presetID="22" presetClass="entr" presetSubtype="8" fill="hold" nodeType="afterEffect">
                                  <p:stCondLst>
                                    <p:cond delay="0"/>
                                  </p:stCondLst>
                                  <p:childTnLst>
                                    <p:set>
                                      <p:cBhvr>
                                        <p:cTn id="2250" dur="1" fill="hold">
                                          <p:stCondLst>
                                            <p:cond delay="0"/>
                                          </p:stCondLst>
                                        </p:cTn>
                                        <p:tgtEl>
                                          <p:spTgt spid="20533"/>
                                        </p:tgtEl>
                                        <p:attrNameLst>
                                          <p:attrName>style.visibility</p:attrName>
                                        </p:attrNameLst>
                                      </p:cBhvr>
                                      <p:to>
                                        <p:strVal val="visible"/>
                                      </p:to>
                                    </p:set>
                                    <p:animEffect transition="in" filter="wipe(left)">
                                      <p:cBhvr>
                                        <p:cTn id="2251" dur="20"/>
                                        <p:tgtEl>
                                          <p:spTgt spid="20533"/>
                                        </p:tgtEl>
                                      </p:cBhvr>
                                    </p:animEffect>
                                  </p:childTnLst>
                                </p:cTn>
                              </p:par>
                            </p:childTnLst>
                          </p:cTn>
                        </p:par>
                        <p:par>
                          <p:cTn id="2252" fill="hold">
                            <p:stCondLst>
                              <p:cond delay="281000"/>
                            </p:stCondLst>
                            <p:childTnLst>
                              <p:par>
                                <p:cTn id="2253" presetID="22" presetClass="entr" presetSubtype="8" fill="hold" nodeType="afterEffect">
                                  <p:stCondLst>
                                    <p:cond delay="0"/>
                                  </p:stCondLst>
                                  <p:childTnLst>
                                    <p:set>
                                      <p:cBhvr>
                                        <p:cTn id="2254" dur="1" fill="hold">
                                          <p:stCondLst>
                                            <p:cond delay="0"/>
                                          </p:stCondLst>
                                        </p:cTn>
                                        <p:tgtEl>
                                          <p:spTgt spid="20534"/>
                                        </p:tgtEl>
                                        <p:attrNameLst>
                                          <p:attrName>style.visibility</p:attrName>
                                        </p:attrNameLst>
                                      </p:cBhvr>
                                      <p:to>
                                        <p:strVal val="visible"/>
                                      </p:to>
                                    </p:set>
                                    <p:animEffect transition="in" filter="wipe(left)">
                                      <p:cBhvr>
                                        <p:cTn id="2255" dur="20"/>
                                        <p:tgtEl>
                                          <p:spTgt spid="20534"/>
                                        </p:tgtEl>
                                      </p:cBhvr>
                                    </p:animEffect>
                                  </p:childTnLst>
                                </p:cTn>
                              </p:par>
                            </p:childTnLst>
                          </p:cTn>
                        </p:par>
                        <p:par>
                          <p:cTn id="2256" fill="hold">
                            <p:stCondLst>
                              <p:cond delay="281500"/>
                            </p:stCondLst>
                            <p:childTnLst>
                              <p:par>
                                <p:cTn id="2257" presetID="22" presetClass="entr" presetSubtype="8" fill="hold" nodeType="afterEffect">
                                  <p:stCondLst>
                                    <p:cond delay="0"/>
                                  </p:stCondLst>
                                  <p:childTnLst>
                                    <p:set>
                                      <p:cBhvr>
                                        <p:cTn id="2258" dur="1" fill="hold">
                                          <p:stCondLst>
                                            <p:cond delay="0"/>
                                          </p:stCondLst>
                                        </p:cTn>
                                        <p:tgtEl>
                                          <p:spTgt spid="20535"/>
                                        </p:tgtEl>
                                        <p:attrNameLst>
                                          <p:attrName>style.visibility</p:attrName>
                                        </p:attrNameLst>
                                      </p:cBhvr>
                                      <p:to>
                                        <p:strVal val="visible"/>
                                      </p:to>
                                    </p:set>
                                    <p:animEffect transition="in" filter="wipe(left)">
                                      <p:cBhvr>
                                        <p:cTn id="2259" dur="20"/>
                                        <p:tgtEl>
                                          <p:spTgt spid="20535"/>
                                        </p:tgtEl>
                                      </p:cBhvr>
                                    </p:animEffect>
                                  </p:childTnLst>
                                </p:cTn>
                              </p:par>
                            </p:childTnLst>
                          </p:cTn>
                        </p:par>
                        <p:par>
                          <p:cTn id="2260" fill="hold">
                            <p:stCondLst>
                              <p:cond delay="282000"/>
                            </p:stCondLst>
                            <p:childTnLst>
                              <p:par>
                                <p:cTn id="2261" presetID="22" presetClass="entr" presetSubtype="8" fill="hold" nodeType="afterEffect">
                                  <p:stCondLst>
                                    <p:cond delay="0"/>
                                  </p:stCondLst>
                                  <p:childTnLst>
                                    <p:set>
                                      <p:cBhvr>
                                        <p:cTn id="2262" dur="1" fill="hold">
                                          <p:stCondLst>
                                            <p:cond delay="0"/>
                                          </p:stCondLst>
                                        </p:cTn>
                                        <p:tgtEl>
                                          <p:spTgt spid="20536"/>
                                        </p:tgtEl>
                                        <p:attrNameLst>
                                          <p:attrName>style.visibility</p:attrName>
                                        </p:attrNameLst>
                                      </p:cBhvr>
                                      <p:to>
                                        <p:strVal val="visible"/>
                                      </p:to>
                                    </p:set>
                                    <p:animEffect transition="in" filter="wipe(left)">
                                      <p:cBhvr>
                                        <p:cTn id="2263" dur="20"/>
                                        <p:tgtEl>
                                          <p:spTgt spid="20536"/>
                                        </p:tgtEl>
                                      </p:cBhvr>
                                    </p:animEffect>
                                  </p:childTnLst>
                                </p:cTn>
                              </p:par>
                            </p:childTnLst>
                          </p:cTn>
                        </p:par>
                        <p:par>
                          <p:cTn id="2264" fill="hold">
                            <p:stCondLst>
                              <p:cond delay="282500"/>
                            </p:stCondLst>
                            <p:childTnLst>
                              <p:par>
                                <p:cTn id="2265" presetID="22" presetClass="entr" presetSubtype="8" fill="hold" nodeType="afterEffect">
                                  <p:stCondLst>
                                    <p:cond delay="0"/>
                                  </p:stCondLst>
                                  <p:childTnLst>
                                    <p:set>
                                      <p:cBhvr>
                                        <p:cTn id="2266" dur="1" fill="hold">
                                          <p:stCondLst>
                                            <p:cond delay="0"/>
                                          </p:stCondLst>
                                        </p:cTn>
                                        <p:tgtEl>
                                          <p:spTgt spid="20537"/>
                                        </p:tgtEl>
                                        <p:attrNameLst>
                                          <p:attrName>style.visibility</p:attrName>
                                        </p:attrNameLst>
                                      </p:cBhvr>
                                      <p:to>
                                        <p:strVal val="visible"/>
                                      </p:to>
                                    </p:set>
                                    <p:animEffect transition="in" filter="wipe(left)">
                                      <p:cBhvr>
                                        <p:cTn id="2267" dur="20"/>
                                        <p:tgtEl>
                                          <p:spTgt spid="20537"/>
                                        </p:tgtEl>
                                      </p:cBhvr>
                                    </p:animEffect>
                                  </p:childTnLst>
                                </p:cTn>
                              </p:par>
                            </p:childTnLst>
                          </p:cTn>
                        </p:par>
                        <p:par>
                          <p:cTn id="2268" fill="hold">
                            <p:stCondLst>
                              <p:cond delay="283000"/>
                            </p:stCondLst>
                            <p:childTnLst>
                              <p:par>
                                <p:cTn id="2269" presetID="22" presetClass="entr" presetSubtype="8" fill="hold" nodeType="afterEffect">
                                  <p:stCondLst>
                                    <p:cond delay="0"/>
                                  </p:stCondLst>
                                  <p:childTnLst>
                                    <p:set>
                                      <p:cBhvr>
                                        <p:cTn id="2270" dur="1" fill="hold">
                                          <p:stCondLst>
                                            <p:cond delay="0"/>
                                          </p:stCondLst>
                                        </p:cTn>
                                        <p:tgtEl>
                                          <p:spTgt spid="20538"/>
                                        </p:tgtEl>
                                        <p:attrNameLst>
                                          <p:attrName>style.visibility</p:attrName>
                                        </p:attrNameLst>
                                      </p:cBhvr>
                                      <p:to>
                                        <p:strVal val="visible"/>
                                      </p:to>
                                    </p:set>
                                    <p:animEffect transition="in" filter="wipe(left)">
                                      <p:cBhvr>
                                        <p:cTn id="2271" dur="20"/>
                                        <p:tgtEl>
                                          <p:spTgt spid="20538"/>
                                        </p:tgtEl>
                                      </p:cBhvr>
                                    </p:animEffect>
                                  </p:childTnLst>
                                </p:cTn>
                              </p:par>
                            </p:childTnLst>
                          </p:cTn>
                        </p:par>
                        <p:par>
                          <p:cTn id="2272" fill="hold">
                            <p:stCondLst>
                              <p:cond delay="283500"/>
                            </p:stCondLst>
                            <p:childTnLst>
                              <p:par>
                                <p:cTn id="2273" presetID="22" presetClass="entr" presetSubtype="8" fill="hold" nodeType="afterEffect">
                                  <p:stCondLst>
                                    <p:cond delay="0"/>
                                  </p:stCondLst>
                                  <p:childTnLst>
                                    <p:set>
                                      <p:cBhvr>
                                        <p:cTn id="2274" dur="1" fill="hold">
                                          <p:stCondLst>
                                            <p:cond delay="0"/>
                                          </p:stCondLst>
                                        </p:cTn>
                                        <p:tgtEl>
                                          <p:spTgt spid="20539"/>
                                        </p:tgtEl>
                                        <p:attrNameLst>
                                          <p:attrName>style.visibility</p:attrName>
                                        </p:attrNameLst>
                                      </p:cBhvr>
                                      <p:to>
                                        <p:strVal val="visible"/>
                                      </p:to>
                                    </p:set>
                                    <p:animEffect transition="in" filter="wipe(left)">
                                      <p:cBhvr>
                                        <p:cTn id="2275" dur="20"/>
                                        <p:tgtEl>
                                          <p:spTgt spid="20539"/>
                                        </p:tgtEl>
                                      </p:cBhvr>
                                    </p:animEffect>
                                  </p:childTnLst>
                                </p:cTn>
                              </p:par>
                            </p:childTnLst>
                          </p:cTn>
                        </p:par>
                        <p:par>
                          <p:cTn id="2276" fill="hold">
                            <p:stCondLst>
                              <p:cond delay="284000"/>
                            </p:stCondLst>
                            <p:childTnLst>
                              <p:par>
                                <p:cTn id="2277" presetID="22" presetClass="entr" presetSubtype="8" fill="hold" nodeType="afterEffect">
                                  <p:stCondLst>
                                    <p:cond delay="0"/>
                                  </p:stCondLst>
                                  <p:childTnLst>
                                    <p:set>
                                      <p:cBhvr>
                                        <p:cTn id="2278" dur="1" fill="hold">
                                          <p:stCondLst>
                                            <p:cond delay="0"/>
                                          </p:stCondLst>
                                        </p:cTn>
                                        <p:tgtEl>
                                          <p:spTgt spid="20540"/>
                                        </p:tgtEl>
                                        <p:attrNameLst>
                                          <p:attrName>style.visibility</p:attrName>
                                        </p:attrNameLst>
                                      </p:cBhvr>
                                      <p:to>
                                        <p:strVal val="visible"/>
                                      </p:to>
                                    </p:set>
                                    <p:animEffect transition="in" filter="wipe(left)">
                                      <p:cBhvr>
                                        <p:cTn id="2279" dur="20"/>
                                        <p:tgtEl>
                                          <p:spTgt spid="20540"/>
                                        </p:tgtEl>
                                      </p:cBhvr>
                                    </p:animEffect>
                                  </p:childTnLst>
                                </p:cTn>
                              </p:par>
                            </p:childTnLst>
                          </p:cTn>
                        </p:par>
                        <p:par>
                          <p:cTn id="2280" fill="hold">
                            <p:stCondLst>
                              <p:cond delay="284500"/>
                            </p:stCondLst>
                            <p:childTnLst>
                              <p:par>
                                <p:cTn id="2281" presetID="22" presetClass="entr" presetSubtype="8" fill="hold" nodeType="afterEffect">
                                  <p:stCondLst>
                                    <p:cond delay="0"/>
                                  </p:stCondLst>
                                  <p:childTnLst>
                                    <p:set>
                                      <p:cBhvr>
                                        <p:cTn id="2282" dur="1" fill="hold">
                                          <p:stCondLst>
                                            <p:cond delay="0"/>
                                          </p:stCondLst>
                                        </p:cTn>
                                        <p:tgtEl>
                                          <p:spTgt spid="20541"/>
                                        </p:tgtEl>
                                        <p:attrNameLst>
                                          <p:attrName>style.visibility</p:attrName>
                                        </p:attrNameLst>
                                      </p:cBhvr>
                                      <p:to>
                                        <p:strVal val="visible"/>
                                      </p:to>
                                    </p:set>
                                    <p:animEffect transition="in" filter="wipe(left)">
                                      <p:cBhvr>
                                        <p:cTn id="2283" dur="20"/>
                                        <p:tgtEl>
                                          <p:spTgt spid="20541"/>
                                        </p:tgtEl>
                                      </p:cBhvr>
                                    </p:animEffect>
                                  </p:childTnLst>
                                </p:cTn>
                              </p:par>
                            </p:childTnLst>
                          </p:cTn>
                        </p:par>
                        <p:par>
                          <p:cTn id="2284" fill="hold">
                            <p:stCondLst>
                              <p:cond delay="285000"/>
                            </p:stCondLst>
                            <p:childTnLst>
                              <p:par>
                                <p:cTn id="2285" presetID="22" presetClass="entr" presetSubtype="8" fill="hold" nodeType="afterEffect">
                                  <p:stCondLst>
                                    <p:cond delay="0"/>
                                  </p:stCondLst>
                                  <p:childTnLst>
                                    <p:set>
                                      <p:cBhvr>
                                        <p:cTn id="2286" dur="1" fill="hold">
                                          <p:stCondLst>
                                            <p:cond delay="0"/>
                                          </p:stCondLst>
                                        </p:cTn>
                                        <p:tgtEl>
                                          <p:spTgt spid="20542"/>
                                        </p:tgtEl>
                                        <p:attrNameLst>
                                          <p:attrName>style.visibility</p:attrName>
                                        </p:attrNameLst>
                                      </p:cBhvr>
                                      <p:to>
                                        <p:strVal val="visible"/>
                                      </p:to>
                                    </p:set>
                                    <p:animEffect transition="in" filter="wipe(left)">
                                      <p:cBhvr>
                                        <p:cTn id="2287" dur="20"/>
                                        <p:tgtEl>
                                          <p:spTgt spid="20542"/>
                                        </p:tgtEl>
                                      </p:cBhvr>
                                    </p:animEffect>
                                  </p:childTnLst>
                                </p:cTn>
                              </p:par>
                            </p:childTnLst>
                          </p:cTn>
                        </p:par>
                        <p:par>
                          <p:cTn id="2288" fill="hold">
                            <p:stCondLst>
                              <p:cond delay="285500"/>
                            </p:stCondLst>
                            <p:childTnLst>
                              <p:par>
                                <p:cTn id="2289" presetID="22" presetClass="entr" presetSubtype="8" fill="hold" nodeType="afterEffect">
                                  <p:stCondLst>
                                    <p:cond delay="0"/>
                                  </p:stCondLst>
                                  <p:childTnLst>
                                    <p:set>
                                      <p:cBhvr>
                                        <p:cTn id="2290" dur="1" fill="hold">
                                          <p:stCondLst>
                                            <p:cond delay="0"/>
                                          </p:stCondLst>
                                        </p:cTn>
                                        <p:tgtEl>
                                          <p:spTgt spid="20543"/>
                                        </p:tgtEl>
                                        <p:attrNameLst>
                                          <p:attrName>style.visibility</p:attrName>
                                        </p:attrNameLst>
                                      </p:cBhvr>
                                      <p:to>
                                        <p:strVal val="visible"/>
                                      </p:to>
                                    </p:set>
                                    <p:animEffect transition="in" filter="wipe(left)">
                                      <p:cBhvr>
                                        <p:cTn id="2291" dur="20"/>
                                        <p:tgtEl>
                                          <p:spTgt spid="20543"/>
                                        </p:tgtEl>
                                      </p:cBhvr>
                                    </p:animEffect>
                                  </p:childTnLst>
                                </p:cTn>
                              </p:par>
                            </p:childTnLst>
                          </p:cTn>
                        </p:par>
                        <p:par>
                          <p:cTn id="2292" fill="hold">
                            <p:stCondLst>
                              <p:cond delay="286000"/>
                            </p:stCondLst>
                            <p:childTnLst>
                              <p:par>
                                <p:cTn id="2293" presetID="22" presetClass="entr" presetSubtype="8" fill="hold" nodeType="afterEffect">
                                  <p:stCondLst>
                                    <p:cond delay="0"/>
                                  </p:stCondLst>
                                  <p:childTnLst>
                                    <p:set>
                                      <p:cBhvr>
                                        <p:cTn id="2294" dur="1" fill="hold">
                                          <p:stCondLst>
                                            <p:cond delay="0"/>
                                          </p:stCondLst>
                                        </p:cTn>
                                        <p:tgtEl>
                                          <p:spTgt spid="20544"/>
                                        </p:tgtEl>
                                        <p:attrNameLst>
                                          <p:attrName>style.visibility</p:attrName>
                                        </p:attrNameLst>
                                      </p:cBhvr>
                                      <p:to>
                                        <p:strVal val="visible"/>
                                      </p:to>
                                    </p:set>
                                    <p:animEffect transition="in" filter="wipe(left)">
                                      <p:cBhvr>
                                        <p:cTn id="2295" dur="20"/>
                                        <p:tgtEl>
                                          <p:spTgt spid="20544"/>
                                        </p:tgtEl>
                                      </p:cBhvr>
                                    </p:animEffect>
                                  </p:childTnLst>
                                </p:cTn>
                              </p:par>
                            </p:childTnLst>
                          </p:cTn>
                        </p:par>
                        <p:par>
                          <p:cTn id="2296" fill="hold">
                            <p:stCondLst>
                              <p:cond delay="286500"/>
                            </p:stCondLst>
                            <p:childTnLst>
                              <p:par>
                                <p:cTn id="2297" presetID="22" presetClass="entr" presetSubtype="8" fill="hold" nodeType="afterEffect">
                                  <p:stCondLst>
                                    <p:cond delay="0"/>
                                  </p:stCondLst>
                                  <p:childTnLst>
                                    <p:set>
                                      <p:cBhvr>
                                        <p:cTn id="2298" dur="1" fill="hold">
                                          <p:stCondLst>
                                            <p:cond delay="0"/>
                                          </p:stCondLst>
                                        </p:cTn>
                                        <p:tgtEl>
                                          <p:spTgt spid="20545"/>
                                        </p:tgtEl>
                                        <p:attrNameLst>
                                          <p:attrName>style.visibility</p:attrName>
                                        </p:attrNameLst>
                                      </p:cBhvr>
                                      <p:to>
                                        <p:strVal val="visible"/>
                                      </p:to>
                                    </p:set>
                                    <p:animEffect transition="in" filter="wipe(left)">
                                      <p:cBhvr>
                                        <p:cTn id="2299" dur="20"/>
                                        <p:tgtEl>
                                          <p:spTgt spid="20545"/>
                                        </p:tgtEl>
                                      </p:cBhvr>
                                    </p:animEffect>
                                  </p:childTnLst>
                                </p:cTn>
                              </p:par>
                            </p:childTnLst>
                          </p:cTn>
                        </p:par>
                        <p:par>
                          <p:cTn id="2300" fill="hold">
                            <p:stCondLst>
                              <p:cond delay="287000"/>
                            </p:stCondLst>
                            <p:childTnLst>
                              <p:par>
                                <p:cTn id="2301" presetID="22" presetClass="entr" presetSubtype="8" fill="hold" nodeType="afterEffect">
                                  <p:stCondLst>
                                    <p:cond delay="0"/>
                                  </p:stCondLst>
                                  <p:childTnLst>
                                    <p:set>
                                      <p:cBhvr>
                                        <p:cTn id="2302" dur="1" fill="hold">
                                          <p:stCondLst>
                                            <p:cond delay="0"/>
                                          </p:stCondLst>
                                        </p:cTn>
                                        <p:tgtEl>
                                          <p:spTgt spid="20546"/>
                                        </p:tgtEl>
                                        <p:attrNameLst>
                                          <p:attrName>style.visibility</p:attrName>
                                        </p:attrNameLst>
                                      </p:cBhvr>
                                      <p:to>
                                        <p:strVal val="visible"/>
                                      </p:to>
                                    </p:set>
                                    <p:animEffect transition="in" filter="wipe(left)">
                                      <p:cBhvr>
                                        <p:cTn id="2303" dur="20"/>
                                        <p:tgtEl>
                                          <p:spTgt spid="20546"/>
                                        </p:tgtEl>
                                      </p:cBhvr>
                                    </p:animEffect>
                                  </p:childTnLst>
                                </p:cTn>
                              </p:par>
                            </p:childTnLst>
                          </p:cTn>
                        </p:par>
                        <p:par>
                          <p:cTn id="2304" fill="hold">
                            <p:stCondLst>
                              <p:cond delay="287500"/>
                            </p:stCondLst>
                            <p:childTnLst>
                              <p:par>
                                <p:cTn id="2305" presetID="22" presetClass="entr" presetSubtype="8" fill="hold" nodeType="afterEffect">
                                  <p:stCondLst>
                                    <p:cond delay="0"/>
                                  </p:stCondLst>
                                  <p:childTnLst>
                                    <p:set>
                                      <p:cBhvr>
                                        <p:cTn id="2306" dur="1" fill="hold">
                                          <p:stCondLst>
                                            <p:cond delay="0"/>
                                          </p:stCondLst>
                                        </p:cTn>
                                        <p:tgtEl>
                                          <p:spTgt spid="20547"/>
                                        </p:tgtEl>
                                        <p:attrNameLst>
                                          <p:attrName>style.visibility</p:attrName>
                                        </p:attrNameLst>
                                      </p:cBhvr>
                                      <p:to>
                                        <p:strVal val="visible"/>
                                      </p:to>
                                    </p:set>
                                    <p:animEffect transition="in" filter="wipe(left)">
                                      <p:cBhvr>
                                        <p:cTn id="2307" dur="20"/>
                                        <p:tgtEl>
                                          <p:spTgt spid="20547"/>
                                        </p:tgtEl>
                                      </p:cBhvr>
                                    </p:animEffect>
                                  </p:childTnLst>
                                </p:cTn>
                              </p:par>
                            </p:childTnLst>
                          </p:cTn>
                        </p:par>
                        <p:par>
                          <p:cTn id="2308" fill="hold">
                            <p:stCondLst>
                              <p:cond delay="288000"/>
                            </p:stCondLst>
                            <p:childTnLst>
                              <p:par>
                                <p:cTn id="2309" presetID="22" presetClass="entr" presetSubtype="8" fill="hold" nodeType="afterEffect">
                                  <p:stCondLst>
                                    <p:cond delay="0"/>
                                  </p:stCondLst>
                                  <p:childTnLst>
                                    <p:set>
                                      <p:cBhvr>
                                        <p:cTn id="2310" dur="1" fill="hold">
                                          <p:stCondLst>
                                            <p:cond delay="0"/>
                                          </p:stCondLst>
                                        </p:cTn>
                                        <p:tgtEl>
                                          <p:spTgt spid="20548"/>
                                        </p:tgtEl>
                                        <p:attrNameLst>
                                          <p:attrName>style.visibility</p:attrName>
                                        </p:attrNameLst>
                                      </p:cBhvr>
                                      <p:to>
                                        <p:strVal val="visible"/>
                                      </p:to>
                                    </p:set>
                                    <p:animEffect transition="in" filter="wipe(left)">
                                      <p:cBhvr>
                                        <p:cTn id="2311" dur="20"/>
                                        <p:tgtEl>
                                          <p:spTgt spid="20548"/>
                                        </p:tgtEl>
                                      </p:cBhvr>
                                    </p:animEffect>
                                  </p:childTnLst>
                                </p:cTn>
                              </p:par>
                            </p:childTnLst>
                          </p:cTn>
                        </p:par>
                        <p:par>
                          <p:cTn id="2312" fill="hold">
                            <p:stCondLst>
                              <p:cond delay="288500"/>
                            </p:stCondLst>
                            <p:childTnLst>
                              <p:par>
                                <p:cTn id="2313" presetID="22" presetClass="entr" presetSubtype="8" fill="hold" nodeType="afterEffect">
                                  <p:stCondLst>
                                    <p:cond delay="0"/>
                                  </p:stCondLst>
                                  <p:childTnLst>
                                    <p:set>
                                      <p:cBhvr>
                                        <p:cTn id="2314" dur="1" fill="hold">
                                          <p:stCondLst>
                                            <p:cond delay="0"/>
                                          </p:stCondLst>
                                        </p:cTn>
                                        <p:tgtEl>
                                          <p:spTgt spid="20549"/>
                                        </p:tgtEl>
                                        <p:attrNameLst>
                                          <p:attrName>style.visibility</p:attrName>
                                        </p:attrNameLst>
                                      </p:cBhvr>
                                      <p:to>
                                        <p:strVal val="visible"/>
                                      </p:to>
                                    </p:set>
                                    <p:animEffect transition="in" filter="wipe(left)">
                                      <p:cBhvr>
                                        <p:cTn id="2315" dur="20"/>
                                        <p:tgtEl>
                                          <p:spTgt spid="20549"/>
                                        </p:tgtEl>
                                      </p:cBhvr>
                                    </p:animEffect>
                                  </p:childTnLst>
                                </p:cTn>
                              </p:par>
                            </p:childTnLst>
                          </p:cTn>
                        </p:par>
                        <p:par>
                          <p:cTn id="2316" fill="hold">
                            <p:stCondLst>
                              <p:cond delay="289000"/>
                            </p:stCondLst>
                            <p:childTnLst>
                              <p:par>
                                <p:cTn id="2317" presetID="22" presetClass="entr" presetSubtype="8" fill="hold" nodeType="afterEffect">
                                  <p:stCondLst>
                                    <p:cond delay="0"/>
                                  </p:stCondLst>
                                  <p:childTnLst>
                                    <p:set>
                                      <p:cBhvr>
                                        <p:cTn id="2318" dur="1" fill="hold">
                                          <p:stCondLst>
                                            <p:cond delay="0"/>
                                          </p:stCondLst>
                                        </p:cTn>
                                        <p:tgtEl>
                                          <p:spTgt spid="20550"/>
                                        </p:tgtEl>
                                        <p:attrNameLst>
                                          <p:attrName>style.visibility</p:attrName>
                                        </p:attrNameLst>
                                      </p:cBhvr>
                                      <p:to>
                                        <p:strVal val="visible"/>
                                      </p:to>
                                    </p:set>
                                    <p:animEffect transition="in" filter="wipe(left)">
                                      <p:cBhvr>
                                        <p:cTn id="2319" dur="20"/>
                                        <p:tgtEl>
                                          <p:spTgt spid="20550"/>
                                        </p:tgtEl>
                                      </p:cBhvr>
                                    </p:animEffect>
                                  </p:childTnLst>
                                </p:cTn>
                              </p:par>
                            </p:childTnLst>
                          </p:cTn>
                        </p:par>
                        <p:par>
                          <p:cTn id="2320" fill="hold">
                            <p:stCondLst>
                              <p:cond delay="289500"/>
                            </p:stCondLst>
                            <p:childTnLst>
                              <p:par>
                                <p:cTn id="2321" presetID="22" presetClass="entr" presetSubtype="8" fill="hold" nodeType="afterEffect">
                                  <p:stCondLst>
                                    <p:cond delay="0"/>
                                  </p:stCondLst>
                                  <p:childTnLst>
                                    <p:set>
                                      <p:cBhvr>
                                        <p:cTn id="2322" dur="1" fill="hold">
                                          <p:stCondLst>
                                            <p:cond delay="0"/>
                                          </p:stCondLst>
                                        </p:cTn>
                                        <p:tgtEl>
                                          <p:spTgt spid="20551"/>
                                        </p:tgtEl>
                                        <p:attrNameLst>
                                          <p:attrName>style.visibility</p:attrName>
                                        </p:attrNameLst>
                                      </p:cBhvr>
                                      <p:to>
                                        <p:strVal val="visible"/>
                                      </p:to>
                                    </p:set>
                                    <p:animEffect transition="in" filter="wipe(left)">
                                      <p:cBhvr>
                                        <p:cTn id="2323" dur="20"/>
                                        <p:tgtEl>
                                          <p:spTgt spid="20551"/>
                                        </p:tgtEl>
                                      </p:cBhvr>
                                    </p:animEffect>
                                  </p:childTnLst>
                                </p:cTn>
                              </p:par>
                            </p:childTnLst>
                          </p:cTn>
                        </p:par>
                        <p:par>
                          <p:cTn id="2324" fill="hold">
                            <p:stCondLst>
                              <p:cond delay="290000"/>
                            </p:stCondLst>
                            <p:childTnLst>
                              <p:par>
                                <p:cTn id="2325" presetID="22" presetClass="entr" presetSubtype="8" fill="hold" nodeType="afterEffect">
                                  <p:stCondLst>
                                    <p:cond delay="0"/>
                                  </p:stCondLst>
                                  <p:childTnLst>
                                    <p:set>
                                      <p:cBhvr>
                                        <p:cTn id="2326" dur="1" fill="hold">
                                          <p:stCondLst>
                                            <p:cond delay="0"/>
                                          </p:stCondLst>
                                        </p:cTn>
                                        <p:tgtEl>
                                          <p:spTgt spid="20552"/>
                                        </p:tgtEl>
                                        <p:attrNameLst>
                                          <p:attrName>style.visibility</p:attrName>
                                        </p:attrNameLst>
                                      </p:cBhvr>
                                      <p:to>
                                        <p:strVal val="visible"/>
                                      </p:to>
                                    </p:set>
                                    <p:animEffect transition="in" filter="wipe(left)">
                                      <p:cBhvr>
                                        <p:cTn id="2327" dur="20"/>
                                        <p:tgtEl>
                                          <p:spTgt spid="20552"/>
                                        </p:tgtEl>
                                      </p:cBhvr>
                                    </p:animEffect>
                                  </p:childTnLst>
                                </p:cTn>
                              </p:par>
                            </p:childTnLst>
                          </p:cTn>
                        </p:par>
                        <p:par>
                          <p:cTn id="2328" fill="hold">
                            <p:stCondLst>
                              <p:cond delay="290500"/>
                            </p:stCondLst>
                            <p:childTnLst>
                              <p:par>
                                <p:cTn id="2329" presetID="22" presetClass="entr" presetSubtype="8" fill="hold" nodeType="afterEffect">
                                  <p:stCondLst>
                                    <p:cond delay="0"/>
                                  </p:stCondLst>
                                  <p:childTnLst>
                                    <p:set>
                                      <p:cBhvr>
                                        <p:cTn id="2330" dur="1" fill="hold">
                                          <p:stCondLst>
                                            <p:cond delay="0"/>
                                          </p:stCondLst>
                                        </p:cTn>
                                        <p:tgtEl>
                                          <p:spTgt spid="20553"/>
                                        </p:tgtEl>
                                        <p:attrNameLst>
                                          <p:attrName>style.visibility</p:attrName>
                                        </p:attrNameLst>
                                      </p:cBhvr>
                                      <p:to>
                                        <p:strVal val="visible"/>
                                      </p:to>
                                    </p:set>
                                    <p:animEffect transition="in" filter="wipe(left)">
                                      <p:cBhvr>
                                        <p:cTn id="2331" dur="20"/>
                                        <p:tgtEl>
                                          <p:spTgt spid="20553"/>
                                        </p:tgtEl>
                                      </p:cBhvr>
                                    </p:animEffect>
                                  </p:childTnLst>
                                </p:cTn>
                              </p:par>
                            </p:childTnLst>
                          </p:cTn>
                        </p:par>
                        <p:par>
                          <p:cTn id="2332" fill="hold">
                            <p:stCondLst>
                              <p:cond delay="291000"/>
                            </p:stCondLst>
                            <p:childTnLst>
                              <p:par>
                                <p:cTn id="2333" presetID="22" presetClass="entr" presetSubtype="8" fill="hold" nodeType="afterEffect">
                                  <p:stCondLst>
                                    <p:cond delay="0"/>
                                  </p:stCondLst>
                                  <p:childTnLst>
                                    <p:set>
                                      <p:cBhvr>
                                        <p:cTn id="2334" dur="1" fill="hold">
                                          <p:stCondLst>
                                            <p:cond delay="0"/>
                                          </p:stCondLst>
                                        </p:cTn>
                                        <p:tgtEl>
                                          <p:spTgt spid="20554"/>
                                        </p:tgtEl>
                                        <p:attrNameLst>
                                          <p:attrName>style.visibility</p:attrName>
                                        </p:attrNameLst>
                                      </p:cBhvr>
                                      <p:to>
                                        <p:strVal val="visible"/>
                                      </p:to>
                                    </p:set>
                                    <p:animEffect transition="in" filter="wipe(left)">
                                      <p:cBhvr>
                                        <p:cTn id="2335" dur="20"/>
                                        <p:tgtEl>
                                          <p:spTgt spid="20554"/>
                                        </p:tgtEl>
                                      </p:cBhvr>
                                    </p:animEffect>
                                  </p:childTnLst>
                                </p:cTn>
                              </p:par>
                            </p:childTnLst>
                          </p:cTn>
                        </p:par>
                        <p:par>
                          <p:cTn id="2336" fill="hold">
                            <p:stCondLst>
                              <p:cond delay="291500"/>
                            </p:stCondLst>
                            <p:childTnLst>
                              <p:par>
                                <p:cTn id="2337" presetID="22" presetClass="entr" presetSubtype="8" fill="hold" nodeType="afterEffect">
                                  <p:stCondLst>
                                    <p:cond delay="0"/>
                                  </p:stCondLst>
                                  <p:childTnLst>
                                    <p:set>
                                      <p:cBhvr>
                                        <p:cTn id="2338" dur="1" fill="hold">
                                          <p:stCondLst>
                                            <p:cond delay="0"/>
                                          </p:stCondLst>
                                        </p:cTn>
                                        <p:tgtEl>
                                          <p:spTgt spid="20555"/>
                                        </p:tgtEl>
                                        <p:attrNameLst>
                                          <p:attrName>style.visibility</p:attrName>
                                        </p:attrNameLst>
                                      </p:cBhvr>
                                      <p:to>
                                        <p:strVal val="visible"/>
                                      </p:to>
                                    </p:set>
                                    <p:animEffect transition="in" filter="wipe(left)">
                                      <p:cBhvr>
                                        <p:cTn id="2339" dur="20"/>
                                        <p:tgtEl>
                                          <p:spTgt spid="20555"/>
                                        </p:tgtEl>
                                      </p:cBhvr>
                                    </p:animEffect>
                                  </p:childTnLst>
                                </p:cTn>
                              </p:par>
                            </p:childTnLst>
                          </p:cTn>
                        </p:par>
                        <p:par>
                          <p:cTn id="2340" fill="hold">
                            <p:stCondLst>
                              <p:cond delay="292000"/>
                            </p:stCondLst>
                            <p:childTnLst>
                              <p:par>
                                <p:cTn id="2341" presetID="22" presetClass="entr" presetSubtype="8" fill="hold" nodeType="afterEffect">
                                  <p:stCondLst>
                                    <p:cond delay="0"/>
                                  </p:stCondLst>
                                  <p:childTnLst>
                                    <p:set>
                                      <p:cBhvr>
                                        <p:cTn id="2342" dur="1" fill="hold">
                                          <p:stCondLst>
                                            <p:cond delay="0"/>
                                          </p:stCondLst>
                                        </p:cTn>
                                        <p:tgtEl>
                                          <p:spTgt spid="20556"/>
                                        </p:tgtEl>
                                        <p:attrNameLst>
                                          <p:attrName>style.visibility</p:attrName>
                                        </p:attrNameLst>
                                      </p:cBhvr>
                                      <p:to>
                                        <p:strVal val="visible"/>
                                      </p:to>
                                    </p:set>
                                    <p:animEffect transition="in" filter="wipe(left)">
                                      <p:cBhvr>
                                        <p:cTn id="2343" dur="20"/>
                                        <p:tgtEl>
                                          <p:spTgt spid="20556"/>
                                        </p:tgtEl>
                                      </p:cBhvr>
                                    </p:animEffect>
                                  </p:childTnLst>
                                </p:cTn>
                              </p:par>
                            </p:childTnLst>
                          </p:cTn>
                        </p:par>
                        <p:par>
                          <p:cTn id="2344" fill="hold">
                            <p:stCondLst>
                              <p:cond delay="292500"/>
                            </p:stCondLst>
                            <p:childTnLst>
                              <p:par>
                                <p:cTn id="2345" presetID="22" presetClass="entr" presetSubtype="8" fill="hold" nodeType="afterEffect">
                                  <p:stCondLst>
                                    <p:cond delay="0"/>
                                  </p:stCondLst>
                                  <p:childTnLst>
                                    <p:set>
                                      <p:cBhvr>
                                        <p:cTn id="2346" dur="1" fill="hold">
                                          <p:stCondLst>
                                            <p:cond delay="0"/>
                                          </p:stCondLst>
                                        </p:cTn>
                                        <p:tgtEl>
                                          <p:spTgt spid="20557"/>
                                        </p:tgtEl>
                                        <p:attrNameLst>
                                          <p:attrName>style.visibility</p:attrName>
                                        </p:attrNameLst>
                                      </p:cBhvr>
                                      <p:to>
                                        <p:strVal val="visible"/>
                                      </p:to>
                                    </p:set>
                                    <p:animEffect transition="in" filter="wipe(left)">
                                      <p:cBhvr>
                                        <p:cTn id="2347" dur="20"/>
                                        <p:tgtEl>
                                          <p:spTgt spid="20557"/>
                                        </p:tgtEl>
                                      </p:cBhvr>
                                    </p:animEffect>
                                  </p:childTnLst>
                                </p:cTn>
                              </p:par>
                            </p:childTnLst>
                          </p:cTn>
                        </p:par>
                        <p:par>
                          <p:cTn id="2348" fill="hold">
                            <p:stCondLst>
                              <p:cond delay="293000"/>
                            </p:stCondLst>
                            <p:childTnLst>
                              <p:par>
                                <p:cTn id="2349" presetID="22" presetClass="entr" presetSubtype="8" fill="hold" nodeType="afterEffect">
                                  <p:stCondLst>
                                    <p:cond delay="0"/>
                                  </p:stCondLst>
                                  <p:childTnLst>
                                    <p:set>
                                      <p:cBhvr>
                                        <p:cTn id="2350" dur="1" fill="hold">
                                          <p:stCondLst>
                                            <p:cond delay="0"/>
                                          </p:stCondLst>
                                        </p:cTn>
                                        <p:tgtEl>
                                          <p:spTgt spid="20558"/>
                                        </p:tgtEl>
                                        <p:attrNameLst>
                                          <p:attrName>style.visibility</p:attrName>
                                        </p:attrNameLst>
                                      </p:cBhvr>
                                      <p:to>
                                        <p:strVal val="visible"/>
                                      </p:to>
                                    </p:set>
                                    <p:animEffect transition="in" filter="wipe(left)">
                                      <p:cBhvr>
                                        <p:cTn id="2351" dur="20"/>
                                        <p:tgtEl>
                                          <p:spTgt spid="20558"/>
                                        </p:tgtEl>
                                      </p:cBhvr>
                                    </p:animEffect>
                                  </p:childTnLst>
                                </p:cTn>
                              </p:par>
                            </p:childTnLst>
                          </p:cTn>
                        </p:par>
                        <p:par>
                          <p:cTn id="2352" fill="hold">
                            <p:stCondLst>
                              <p:cond delay="293500"/>
                            </p:stCondLst>
                            <p:childTnLst>
                              <p:par>
                                <p:cTn id="2353" presetID="22" presetClass="entr" presetSubtype="8" fill="hold" nodeType="afterEffect">
                                  <p:stCondLst>
                                    <p:cond delay="0"/>
                                  </p:stCondLst>
                                  <p:childTnLst>
                                    <p:set>
                                      <p:cBhvr>
                                        <p:cTn id="2354" dur="1" fill="hold">
                                          <p:stCondLst>
                                            <p:cond delay="0"/>
                                          </p:stCondLst>
                                        </p:cTn>
                                        <p:tgtEl>
                                          <p:spTgt spid="20559"/>
                                        </p:tgtEl>
                                        <p:attrNameLst>
                                          <p:attrName>style.visibility</p:attrName>
                                        </p:attrNameLst>
                                      </p:cBhvr>
                                      <p:to>
                                        <p:strVal val="visible"/>
                                      </p:to>
                                    </p:set>
                                    <p:animEffect transition="in" filter="wipe(left)">
                                      <p:cBhvr>
                                        <p:cTn id="2355" dur="20"/>
                                        <p:tgtEl>
                                          <p:spTgt spid="20559"/>
                                        </p:tgtEl>
                                      </p:cBhvr>
                                    </p:animEffect>
                                  </p:childTnLst>
                                </p:cTn>
                              </p:par>
                            </p:childTnLst>
                          </p:cTn>
                        </p:par>
                        <p:par>
                          <p:cTn id="2356" fill="hold">
                            <p:stCondLst>
                              <p:cond delay="294000"/>
                            </p:stCondLst>
                            <p:childTnLst>
                              <p:par>
                                <p:cTn id="2357" presetID="22" presetClass="entr" presetSubtype="8" fill="hold" nodeType="afterEffect">
                                  <p:stCondLst>
                                    <p:cond delay="0"/>
                                  </p:stCondLst>
                                  <p:childTnLst>
                                    <p:set>
                                      <p:cBhvr>
                                        <p:cTn id="2358" dur="1" fill="hold">
                                          <p:stCondLst>
                                            <p:cond delay="0"/>
                                          </p:stCondLst>
                                        </p:cTn>
                                        <p:tgtEl>
                                          <p:spTgt spid="20560"/>
                                        </p:tgtEl>
                                        <p:attrNameLst>
                                          <p:attrName>style.visibility</p:attrName>
                                        </p:attrNameLst>
                                      </p:cBhvr>
                                      <p:to>
                                        <p:strVal val="visible"/>
                                      </p:to>
                                    </p:set>
                                    <p:animEffect transition="in" filter="wipe(left)">
                                      <p:cBhvr>
                                        <p:cTn id="2359" dur="20"/>
                                        <p:tgtEl>
                                          <p:spTgt spid="20560"/>
                                        </p:tgtEl>
                                      </p:cBhvr>
                                    </p:animEffect>
                                  </p:childTnLst>
                                </p:cTn>
                              </p:par>
                            </p:childTnLst>
                          </p:cTn>
                        </p:par>
                        <p:par>
                          <p:cTn id="2360" fill="hold">
                            <p:stCondLst>
                              <p:cond delay="294500"/>
                            </p:stCondLst>
                            <p:childTnLst>
                              <p:par>
                                <p:cTn id="2361" presetID="22" presetClass="entr" presetSubtype="8" fill="hold" nodeType="afterEffect">
                                  <p:stCondLst>
                                    <p:cond delay="0"/>
                                  </p:stCondLst>
                                  <p:childTnLst>
                                    <p:set>
                                      <p:cBhvr>
                                        <p:cTn id="2362" dur="1" fill="hold">
                                          <p:stCondLst>
                                            <p:cond delay="0"/>
                                          </p:stCondLst>
                                        </p:cTn>
                                        <p:tgtEl>
                                          <p:spTgt spid="20561"/>
                                        </p:tgtEl>
                                        <p:attrNameLst>
                                          <p:attrName>style.visibility</p:attrName>
                                        </p:attrNameLst>
                                      </p:cBhvr>
                                      <p:to>
                                        <p:strVal val="visible"/>
                                      </p:to>
                                    </p:set>
                                    <p:animEffect transition="in" filter="wipe(left)">
                                      <p:cBhvr>
                                        <p:cTn id="2363" dur="20"/>
                                        <p:tgtEl>
                                          <p:spTgt spid="20561"/>
                                        </p:tgtEl>
                                      </p:cBhvr>
                                    </p:animEffect>
                                  </p:childTnLst>
                                </p:cTn>
                              </p:par>
                            </p:childTnLst>
                          </p:cTn>
                        </p:par>
                        <p:par>
                          <p:cTn id="2364" fill="hold">
                            <p:stCondLst>
                              <p:cond delay="295000"/>
                            </p:stCondLst>
                            <p:childTnLst>
                              <p:par>
                                <p:cTn id="2365" presetID="22" presetClass="entr" presetSubtype="8" fill="hold" nodeType="afterEffect">
                                  <p:stCondLst>
                                    <p:cond delay="0"/>
                                  </p:stCondLst>
                                  <p:childTnLst>
                                    <p:set>
                                      <p:cBhvr>
                                        <p:cTn id="2366" dur="1" fill="hold">
                                          <p:stCondLst>
                                            <p:cond delay="0"/>
                                          </p:stCondLst>
                                        </p:cTn>
                                        <p:tgtEl>
                                          <p:spTgt spid="20562"/>
                                        </p:tgtEl>
                                        <p:attrNameLst>
                                          <p:attrName>style.visibility</p:attrName>
                                        </p:attrNameLst>
                                      </p:cBhvr>
                                      <p:to>
                                        <p:strVal val="visible"/>
                                      </p:to>
                                    </p:set>
                                    <p:animEffect transition="in" filter="wipe(left)">
                                      <p:cBhvr>
                                        <p:cTn id="2367" dur="20"/>
                                        <p:tgtEl>
                                          <p:spTgt spid="20562"/>
                                        </p:tgtEl>
                                      </p:cBhvr>
                                    </p:animEffect>
                                  </p:childTnLst>
                                </p:cTn>
                              </p:par>
                            </p:childTnLst>
                          </p:cTn>
                        </p:par>
                        <p:par>
                          <p:cTn id="2368" fill="hold">
                            <p:stCondLst>
                              <p:cond delay="295500"/>
                            </p:stCondLst>
                            <p:childTnLst>
                              <p:par>
                                <p:cTn id="2369" presetID="22" presetClass="entr" presetSubtype="8" fill="hold" nodeType="afterEffect">
                                  <p:stCondLst>
                                    <p:cond delay="0"/>
                                  </p:stCondLst>
                                  <p:childTnLst>
                                    <p:set>
                                      <p:cBhvr>
                                        <p:cTn id="2370" dur="1" fill="hold">
                                          <p:stCondLst>
                                            <p:cond delay="0"/>
                                          </p:stCondLst>
                                        </p:cTn>
                                        <p:tgtEl>
                                          <p:spTgt spid="20563"/>
                                        </p:tgtEl>
                                        <p:attrNameLst>
                                          <p:attrName>style.visibility</p:attrName>
                                        </p:attrNameLst>
                                      </p:cBhvr>
                                      <p:to>
                                        <p:strVal val="visible"/>
                                      </p:to>
                                    </p:set>
                                    <p:animEffect transition="in" filter="wipe(left)">
                                      <p:cBhvr>
                                        <p:cTn id="2371" dur="20"/>
                                        <p:tgtEl>
                                          <p:spTgt spid="20563"/>
                                        </p:tgtEl>
                                      </p:cBhvr>
                                    </p:animEffect>
                                  </p:childTnLst>
                                </p:cTn>
                              </p:par>
                            </p:childTnLst>
                          </p:cTn>
                        </p:par>
                        <p:par>
                          <p:cTn id="2372" fill="hold">
                            <p:stCondLst>
                              <p:cond delay="296000"/>
                            </p:stCondLst>
                            <p:childTnLst>
                              <p:par>
                                <p:cTn id="2373" presetID="22" presetClass="entr" presetSubtype="8" fill="hold" nodeType="afterEffect">
                                  <p:stCondLst>
                                    <p:cond delay="0"/>
                                  </p:stCondLst>
                                  <p:childTnLst>
                                    <p:set>
                                      <p:cBhvr>
                                        <p:cTn id="2374" dur="1" fill="hold">
                                          <p:stCondLst>
                                            <p:cond delay="0"/>
                                          </p:stCondLst>
                                        </p:cTn>
                                        <p:tgtEl>
                                          <p:spTgt spid="20564"/>
                                        </p:tgtEl>
                                        <p:attrNameLst>
                                          <p:attrName>style.visibility</p:attrName>
                                        </p:attrNameLst>
                                      </p:cBhvr>
                                      <p:to>
                                        <p:strVal val="visible"/>
                                      </p:to>
                                    </p:set>
                                    <p:animEffect transition="in" filter="wipe(left)">
                                      <p:cBhvr>
                                        <p:cTn id="2375" dur="20"/>
                                        <p:tgtEl>
                                          <p:spTgt spid="20564"/>
                                        </p:tgtEl>
                                      </p:cBhvr>
                                    </p:animEffect>
                                  </p:childTnLst>
                                </p:cTn>
                              </p:par>
                            </p:childTnLst>
                          </p:cTn>
                        </p:par>
                        <p:par>
                          <p:cTn id="2376" fill="hold">
                            <p:stCondLst>
                              <p:cond delay="296500"/>
                            </p:stCondLst>
                            <p:childTnLst>
                              <p:par>
                                <p:cTn id="2377" presetID="22" presetClass="entr" presetSubtype="8" fill="hold" nodeType="afterEffect">
                                  <p:stCondLst>
                                    <p:cond delay="0"/>
                                  </p:stCondLst>
                                  <p:childTnLst>
                                    <p:set>
                                      <p:cBhvr>
                                        <p:cTn id="2378" dur="1" fill="hold">
                                          <p:stCondLst>
                                            <p:cond delay="0"/>
                                          </p:stCondLst>
                                        </p:cTn>
                                        <p:tgtEl>
                                          <p:spTgt spid="20501"/>
                                        </p:tgtEl>
                                        <p:attrNameLst>
                                          <p:attrName>style.visibility</p:attrName>
                                        </p:attrNameLst>
                                      </p:cBhvr>
                                      <p:to>
                                        <p:strVal val="visible"/>
                                      </p:to>
                                    </p:set>
                                    <p:animEffect transition="in" filter="wipe(left)">
                                      <p:cBhvr>
                                        <p:cTn id="2379" dur="20"/>
                                        <p:tgtEl>
                                          <p:spTgt spid="20501"/>
                                        </p:tgtEl>
                                      </p:cBhvr>
                                    </p:animEffect>
                                  </p:childTnLst>
                                </p:cTn>
                              </p:par>
                            </p:childTnLst>
                          </p:cTn>
                        </p:par>
                        <p:par>
                          <p:cTn id="2380" fill="hold">
                            <p:stCondLst>
                              <p:cond delay="297000"/>
                            </p:stCondLst>
                            <p:childTnLst>
                              <p:par>
                                <p:cTn id="2381" presetID="22" presetClass="entr" presetSubtype="8" fill="hold" nodeType="afterEffect">
                                  <p:stCondLst>
                                    <p:cond delay="0"/>
                                  </p:stCondLst>
                                  <p:childTnLst>
                                    <p:set>
                                      <p:cBhvr>
                                        <p:cTn id="2382" dur="1" fill="hold">
                                          <p:stCondLst>
                                            <p:cond delay="0"/>
                                          </p:stCondLst>
                                        </p:cTn>
                                        <p:tgtEl>
                                          <p:spTgt spid="20502"/>
                                        </p:tgtEl>
                                        <p:attrNameLst>
                                          <p:attrName>style.visibility</p:attrName>
                                        </p:attrNameLst>
                                      </p:cBhvr>
                                      <p:to>
                                        <p:strVal val="visible"/>
                                      </p:to>
                                    </p:set>
                                    <p:animEffect transition="in" filter="wipe(left)">
                                      <p:cBhvr>
                                        <p:cTn id="2383" dur="20"/>
                                        <p:tgtEl>
                                          <p:spTgt spid="20502"/>
                                        </p:tgtEl>
                                      </p:cBhvr>
                                    </p:animEffect>
                                  </p:childTnLst>
                                </p:cTn>
                              </p:par>
                            </p:childTnLst>
                          </p:cTn>
                        </p:par>
                        <p:par>
                          <p:cTn id="2384" fill="hold">
                            <p:stCondLst>
                              <p:cond delay="297500"/>
                            </p:stCondLst>
                            <p:childTnLst>
                              <p:par>
                                <p:cTn id="2385" presetID="22" presetClass="entr" presetSubtype="8" fill="hold" nodeType="afterEffect">
                                  <p:stCondLst>
                                    <p:cond delay="0"/>
                                  </p:stCondLst>
                                  <p:childTnLst>
                                    <p:set>
                                      <p:cBhvr>
                                        <p:cTn id="2386" dur="1" fill="hold">
                                          <p:stCondLst>
                                            <p:cond delay="0"/>
                                          </p:stCondLst>
                                        </p:cTn>
                                        <p:tgtEl>
                                          <p:spTgt spid="20503"/>
                                        </p:tgtEl>
                                        <p:attrNameLst>
                                          <p:attrName>style.visibility</p:attrName>
                                        </p:attrNameLst>
                                      </p:cBhvr>
                                      <p:to>
                                        <p:strVal val="visible"/>
                                      </p:to>
                                    </p:set>
                                    <p:animEffect transition="in" filter="wipe(left)">
                                      <p:cBhvr>
                                        <p:cTn id="2387" dur="20"/>
                                        <p:tgtEl>
                                          <p:spTgt spid="20503"/>
                                        </p:tgtEl>
                                      </p:cBhvr>
                                    </p:animEffect>
                                  </p:childTnLst>
                                </p:cTn>
                              </p:par>
                            </p:childTnLst>
                          </p:cTn>
                        </p:par>
                        <p:par>
                          <p:cTn id="2388" fill="hold">
                            <p:stCondLst>
                              <p:cond delay="298000"/>
                            </p:stCondLst>
                            <p:childTnLst>
                              <p:par>
                                <p:cTn id="2389" presetID="22" presetClass="entr" presetSubtype="8" fill="hold" nodeType="afterEffect">
                                  <p:stCondLst>
                                    <p:cond delay="0"/>
                                  </p:stCondLst>
                                  <p:childTnLst>
                                    <p:set>
                                      <p:cBhvr>
                                        <p:cTn id="2390" dur="1" fill="hold">
                                          <p:stCondLst>
                                            <p:cond delay="0"/>
                                          </p:stCondLst>
                                        </p:cTn>
                                        <p:tgtEl>
                                          <p:spTgt spid="20504"/>
                                        </p:tgtEl>
                                        <p:attrNameLst>
                                          <p:attrName>style.visibility</p:attrName>
                                        </p:attrNameLst>
                                      </p:cBhvr>
                                      <p:to>
                                        <p:strVal val="visible"/>
                                      </p:to>
                                    </p:set>
                                    <p:animEffect transition="in" filter="wipe(left)">
                                      <p:cBhvr>
                                        <p:cTn id="2391" dur="20"/>
                                        <p:tgtEl>
                                          <p:spTgt spid="20504"/>
                                        </p:tgtEl>
                                      </p:cBhvr>
                                    </p:animEffect>
                                  </p:childTnLst>
                                </p:cTn>
                              </p:par>
                            </p:childTnLst>
                          </p:cTn>
                        </p:par>
                        <p:par>
                          <p:cTn id="2392" fill="hold">
                            <p:stCondLst>
                              <p:cond delay="298500"/>
                            </p:stCondLst>
                            <p:childTnLst>
                              <p:par>
                                <p:cTn id="2393" presetID="22" presetClass="entr" presetSubtype="8" fill="hold" nodeType="afterEffect">
                                  <p:stCondLst>
                                    <p:cond delay="0"/>
                                  </p:stCondLst>
                                  <p:childTnLst>
                                    <p:set>
                                      <p:cBhvr>
                                        <p:cTn id="2394" dur="1" fill="hold">
                                          <p:stCondLst>
                                            <p:cond delay="0"/>
                                          </p:stCondLst>
                                        </p:cTn>
                                        <p:tgtEl>
                                          <p:spTgt spid="20505"/>
                                        </p:tgtEl>
                                        <p:attrNameLst>
                                          <p:attrName>style.visibility</p:attrName>
                                        </p:attrNameLst>
                                      </p:cBhvr>
                                      <p:to>
                                        <p:strVal val="visible"/>
                                      </p:to>
                                    </p:set>
                                    <p:animEffect transition="in" filter="wipe(left)">
                                      <p:cBhvr>
                                        <p:cTn id="2395" dur="20"/>
                                        <p:tgtEl>
                                          <p:spTgt spid="20505"/>
                                        </p:tgtEl>
                                      </p:cBhvr>
                                    </p:animEffect>
                                  </p:childTnLst>
                                </p:cTn>
                              </p:par>
                            </p:childTnLst>
                          </p:cTn>
                        </p:par>
                        <p:par>
                          <p:cTn id="2396" fill="hold">
                            <p:stCondLst>
                              <p:cond delay="299000"/>
                            </p:stCondLst>
                            <p:childTnLst>
                              <p:par>
                                <p:cTn id="2397" presetID="22" presetClass="entr" presetSubtype="8" fill="hold" nodeType="afterEffect">
                                  <p:stCondLst>
                                    <p:cond delay="0"/>
                                  </p:stCondLst>
                                  <p:childTnLst>
                                    <p:set>
                                      <p:cBhvr>
                                        <p:cTn id="2398" dur="1" fill="hold">
                                          <p:stCondLst>
                                            <p:cond delay="0"/>
                                          </p:stCondLst>
                                        </p:cTn>
                                        <p:tgtEl>
                                          <p:spTgt spid="20506"/>
                                        </p:tgtEl>
                                        <p:attrNameLst>
                                          <p:attrName>style.visibility</p:attrName>
                                        </p:attrNameLst>
                                      </p:cBhvr>
                                      <p:to>
                                        <p:strVal val="visible"/>
                                      </p:to>
                                    </p:set>
                                    <p:animEffect transition="in" filter="wipe(left)">
                                      <p:cBhvr>
                                        <p:cTn id="2399" dur="20"/>
                                        <p:tgtEl>
                                          <p:spTgt spid="20506"/>
                                        </p:tgtEl>
                                      </p:cBhvr>
                                    </p:animEffect>
                                  </p:childTnLst>
                                </p:cTn>
                              </p:par>
                            </p:childTnLst>
                          </p:cTn>
                        </p:par>
                        <p:par>
                          <p:cTn id="2400" fill="hold">
                            <p:stCondLst>
                              <p:cond delay="299500"/>
                            </p:stCondLst>
                            <p:childTnLst>
                              <p:par>
                                <p:cTn id="2401" presetID="22" presetClass="entr" presetSubtype="8" fill="hold" nodeType="afterEffect">
                                  <p:stCondLst>
                                    <p:cond delay="0"/>
                                  </p:stCondLst>
                                  <p:childTnLst>
                                    <p:set>
                                      <p:cBhvr>
                                        <p:cTn id="2402" dur="1" fill="hold">
                                          <p:stCondLst>
                                            <p:cond delay="0"/>
                                          </p:stCondLst>
                                        </p:cTn>
                                        <p:tgtEl>
                                          <p:spTgt spid="20507"/>
                                        </p:tgtEl>
                                        <p:attrNameLst>
                                          <p:attrName>style.visibility</p:attrName>
                                        </p:attrNameLst>
                                      </p:cBhvr>
                                      <p:to>
                                        <p:strVal val="visible"/>
                                      </p:to>
                                    </p:set>
                                    <p:animEffect transition="in" filter="wipe(left)">
                                      <p:cBhvr>
                                        <p:cTn id="2403" dur="20"/>
                                        <p:tgtEl>
                                          <p:spTgt spid="20507"/>
                                        </p:tgtEl>
                                      </p:cBhvr>
                                    </p:animEffect>
                                  </p:childTnLst>
                                </p:cTn>
                              </p:par>
                            </p:childTnLst>
                          </p:cTn>
                        </p:par>
                        <p:par>
                          <p:cTn id="2404" fill="hold">
                            <p:stCondLst>
                              <p:cond delay="300000"/>
                            </p:stCondLst>
                            <p:childTnLst>
                              <p:par>
                                <p:cTn id="2405" presetID="22" presetClass="entr" presetSubtype="8" fill="hold" nodeType="afterEffect">
                                  <p:stCondLst>
                                    <p:cond delay="0"/>
                                  </p:stCondLst>
                                  <p:childTnLst>
                                    <p:set>
                                      <p:cBhvr>
                                        <p:cTn id="2406" dur="1" fill="hold">
                                          <p:stCondLst>
                                            <p:cond delay="0"/>
                                          </p:stCondLst>
                                        </p:cTn>
                                        <p:tgtEl>
                                          <p:spTgt spid="20508"/>
                                        </p:tgtEl>
                                        <p:attrNameLst>
                                          <p:attrName>style.visibility</p:attrName>
                                        </p:attrNameLst>
                                      </p:cBhvr>
                                      <p:to>
                                        <p:strVal val="visible"/>
                                      </p:to>
                                    </p:set>
                                    <p:animEffect transition="in" filter="wipe(left)">
                                      <p:cBhvr>
                                        <p:cTn id="2407" dur="20"/>
                                        <p:tgtEl>
                                          <p:spTgt spid="20508"/>
                                        </p:tgtEl>
                                      </p:cBhvr>
                                    </p:animEffect>
                                  </p:childTnLst>
                                </p:cTn>
                              </p:par>
                            </p:childTnLst>
                          </p:cTn>
                        </p:par>
                        <p:par>
                          <p:cTn id="2408" fill="hold">
                            <p:stCondLst>
                              <p:cond delay="300500"/>
                            </p:stCondLst>
                            <p:childTnLst>
                              <p:par>
                                <p:cTn id="2409" presetID="22" presetClass="entr" presetSubtype="8" fill="hold" nodeType="afterEffect">
                                  <p:stCondLst>
                                    <p:cond delay="0"/>
                                  </p:stCondLst>
                                  <p:childTnLst>
                                    <p:set>
                                      <p:cBhvr>
                                        <p:cTn id="2410" dur="1" fill="hold">
                                          <p:stCondLst>
                                            <p:cond delay="0"/>
                                          </p:stCondLst>
                                        </p:cTn>
                                        <p:tgtEl>
                                          <p:spTgt spid="20509"/>
                                        </p:tgtEl>
                                        <p:attrNameLst>
                                          <p:attrName>style.visibility</p:attrName>
                                        </p:attrNameLst>
                                      </p:cBhvr>
                                      <p:to>
                                        <p:strVal val="visible"/>
                                      </p:to>
                                    </p:set>
                                    <p:animEffect transition="in" filter="wipe(left)">
                                      <p:cBhvr>
                                        <p:cTn id="2411" dur="20"/>
                                        <p:tgtEl>
                                          <p:spTgt spid="20509"/>
                                        </p:tgtEl>
                                      </p:cBhvr>
                                    </p:animEffect>
                                  </p:childTnLst>
                                </p:cTn>
                              </p:par>
                            </p:childTnLst>
                          </p:cTn>
                        </p:par>
                        <p:par>
                          <p:cTn id="2412" fill="hold">
                            <p:stCondLst>
                              <p:cond delay="301000"/>
                            </p:stCondLst>
                            <p:childTnLst>
                              <p:par>
                                <p:cTn id="2413" presetID="22" presetClass="entr" presetSubtype="8" fill="hold" nodeType="afterEffect">
                                  <p:stCondLst>
                                    <p:cond delay="0"/>
                                  </p:stCondLst>
                                  <p:childTnLst>
                                    <p:set>
                                      <p:cBhvr>
                                        <p:cTn id="2414" dur="1" fill="hold">
                                          <p:stCondLst>
                                            <p:cond delay="0"/>
                                          </p:stCondLst>
                                        </p:cTn>
                                        <p:tgtEl>
                                          <p:spTgt spid="20510"/>
                                        </p:tgtEl>
                                        <p:attrNameLst>
                                          <p:attrName>style.visibility</p:attrName>
                                        </p:attrNameLst>
                                      </p:cBhvr>
                                      <p:to>
                                        <p:strVal val="visible"/>
                                      </p:to>
                                    </p:set>
                                    <p:animEffect transition="in" filter="wipe(left)">
                                      <p:cBhvr>
                                        <p:cTn id="2415" dur="20"/>
                                        <p:tgtEl>
                                          <p:spTgt spid="20510"/>
                                        </p:tgtEl>
                                      </p:cBhvr>
                                    </p:animEffect>
                                  </p:childTnLst>
                                </p:cTn>
                              </p:par>
                            </p:childTnLst>
                          </p:cTn>
                        </p:par>
                        <p:par>
                          <p:cTn id="2416" fill="hold">
                            <p:stCondLst>
                              <p:cond delay="301500"/>
                            </p:stCondLst>
                            <p:childTnLst>
                              <p:par>
                                <p:cTn id="2417" presetID="22" presetClass="entr" presetSubtype="8" fill="hold" nodeType="afterEffect">
                                  <p:stCondLst>
                                    <p:cond delay="0"/>
                                  </p:stCondLst>
                                  <p:childTnLst>
                                    <p:set>
                                      <p:cBhvr>
                                        <p:cTn id="2418" dur="1" fill="hold">
                                          <p:stCondLst>
                                            <p:cond delay="0"/>
                                          </p:stCondLst>
                                        </p:cTn>
                                        <p:tgtEl>
                                          <p:spTgt spid="20511"/>
                                        </p:tgtEl>
                                        <p:attrNameLst>
                                          <p:attrName>style.visibility</p:attrName>
                                        </p:attrNameLst>
                                      </p:cBhvr>
                                      <p:to>
                                        <p:strVal val="visible"/>
                                      </p:to>
                                    </p:set>
                                    <p:animEffect transition="in" filter="wipe(left)">
                                      <p:cBhvr>
                                        <p:cTn id="2419" dur="20"/>
                                        <p:tgtEl>
                                          <p:spTgt spid="20511"/>
                                        </p:tgtEl>
                                      </p:cBhvr>
                                    </p:animEffect>
                                  </p:childTnLst>
                                </p:cTn>
                              </p:par>
                            </p:childTnLst>
                          </p:cTn>
                        </p:par>
                        <p:par>
                          <p:cTn id="2420" fill="hold">
                            <p:stCondLst>
                              <p:cond delay="302000"/>
                            </p:stCondLst>
                            <p:childTnLst>
                              <p:par>
                                <p:cTn id="2421" presetID="22" presetClass="entr" presetSubtype="8" fill="hold" nodeType="afterEffect">
                                  <p:stCondLst>
                                    <p:cond delay="0"/>
                                  </p:stCondLst>
                                  <p:childTnLst>
                                    <p:set>
                                      <p:cBhvr>
                                        <p:cTn id="2422" dur="1" fill="hold">
                                          <p:stCondLst>
                                            <p:cond delay="0"/>
                                          </p:stCondLst>
                                        </p:cTn>
                                        <p:tgtEl>
                                          <p:spTgt spid="20512"/>
                                        </p:tgtEl>
                                        <p:attrNameLst>
                                          <p:attrName>style.visibility</p:attrName>
                                        </p:attrNameLst>
                                      </p:cBhvr>
                                      <p:to>
                                        <p:strVal val="visible"/>
                                      </p:to>
                                    </p:set>
                                    <p:animEffect transition="in" filter="wipe(left)">
                                      <p:cBhvr>
                                        <p:cTn id="2423" dur="20"/>
                                        <p:tgtEl>
                                          <p:spTgt spid="20512"/>
                                        </p:tgtEl>
                                      </p:cBhvr>
                                    </p:animEffect>
                                  </p:childTnLst>
                                </p:cTn>
                              </p:par>
                            </p:childTnLst>
                          </p:cTn>
                        </p:par>
                        <p:par>
                          <p:cTn id="2424" fill="hold">
                            <p:stCondLst>
                              <p:cond delay="302500"/>
                            </p:stCondLst>
                            <p:childTnLst>
                              <p:par>
                                <p:cTn id="2425" presetID="22" presetClass="entr" presetSubtype="8" fill="hold" nodeType="afterEffect">
                                  <p:stCondLst>
                                    <p:cond delay="0"/>
                                  </p:stCondLst>
                                  <p:childTnLst>
                                    <p:set>
                                      <p:cBhvr>
                                        <p:cTn id="2426" dur="1" fill="hold">
                                          <p:stCondLst>
                                            <p:cond delay="0"/>
                                          </p:stCondLst>
                                        </p:cTn>
                                        <p:tgtEl>
                                          <p:spTgt spid="20513"/>
                                        </p:tgtEl>
                                        <p:attrNameLst>
                                          <p:attrName>style.visibility</p:attrName>
                                        </p:attrNameLst>
                                      </p:cBhvr>
                                      <p:to>
                                        <p:strVal val="visible"/>
                                      </p:to>
                                    </p:set>
                                    <p:animEffect transition="in" filter="wipe(left)">
                                      <p:cBhvr>
                                        <p:cTn id="2427" dur="20"/>
                                        <p:tgtEl>
                                          <p:spTgt spid="20513"/>
                                        </p:tgtEl>
                                      </p:cBhvr>
                                    </p:animEffect>
                                  </p:childTnLst>
                                </p:cTn>
                              </p:par>
                            </p:childTnLst>
                          </p:cTn>
                        </p:par>
                        <p:par>
                          <p:cTn id="2428" fill="hold">
                            <p:stCondLst>
                              <p:cond delay="303000"/>
                            </p:stCondLst>
                            <p:childTnLst>
                              <p:par>
                                <p:cTn id="2429" presetID="22" presetClass="entr" presetSubtype="8" fill="hold" nodeType="afterEffect">
                                  <p:stCondLst>
                                    <p:cond delay="0"/>
                                  </p:stCondLst>
                                  <p:childTnLst>
                                    <p:set>
                                      <p:cBhvr>
                                        <p:cTn id="2430" dur="1" fill="hold">
                                          <p:stCondLst>
                                            <p:cond delay="0"/>
                                          </p:stCondLst>
                                        </p:cTn>
                                        <p:tgtEl>
                                          <p:spTgt spid="20514"/>
                                        </p:tgtEl>
                                        <p:attrNameLst>
                                          <p:attrName>style.visibility</p:attrName>
                                        </p:attrNameLst>
                                      </p:cBhvr>
                                      <p:to>
                                        <p:strVal val="visible"/>
                                      </p:to>
                                    </p:set>
                                    <p:animEffect transition="in" filter="wipe(left)">
                                      <p:cBhvr>
                                        <p:cTn id="2431" dur="20"/>
                                        <p:tgtEl>
                                          <p:spTgt spid="20514"/>
                                        </p:tgtEl>
                                      </p:cBhvr>
                                    </p:animEffect>
                                  </p:childTnLst>
                                </p:cTn>
                              </p:par>
                            </p:childTnLst>
                          </p:cTn>
                        </p:par>
                        <p:par>
                          <p:cTn id="2432" fill="hold">
                            <p:stCondLst>
                              <p:cond delay="303500"/>
                            </p:stCondLst>
                            <p:childTnLst>
                              <p:par>
                                <p:cTn id="2433" presetID="22" presetClass="entr" presetSubtype="8" fill="hold" nodeType="afterEffect">
                                  <p:stCondLst>
                                    <p:cond delay="0"/>
                                  </p:stCondLst>
                                  <p:childTnLst>
                                    <p:set>
                                      <p:cBhvr>
                                        <p:cTn id="2434" dur="1" fill="hold">
                                          <p:stCondLst>
                                            <p:cond delay="0"/>
                                          </p:stCondLst>
                                        </p:cTn>
                                        <p:tgtEl>
                                          <p:spTgt spid="20515"/>
                                        </p:tgtEl>
                                        <p:attrNameLst>
                                          <p:attrName>style.visibility</p:attrName>
                                        </p:attrNameLst>
                                      </p:cBhvr>
                                      <p:to>
                                        <p:strVal val="visible"/>
                                      </p:to>
                                    </p:set>
                                    <p:animEffect transition="in" filter="wipe(left)">
                                      <p:cBhvr>
                                        <p:cTn id="2435" dur="20"/>
                                        <p:tgtEl>
                                          <p:spTgt spid="20515"/>
                                        </p:tgtEl>
                                      </p:cBhvr>
                                    </p:animEffect>
                                  </p:childTnLst>
                                </p:cTn>
                              </p:par>
                            </p:childTnLst>
                          </p:cTn>
                        </p:par>
                        <p:par>
                          <p:cTn id="2436" fill="hold">
                            <p:stCondLst>
                              <p:cond delay="304000"/>
                            </p:stCondLst>
                            <p:childTnLst>
                              <p:par>
                                <p:cTn id="2437" presetID="22" presetClass="entr" presetSubtype="8" fill="hold" nodeType="afterEffect">
                                  <p:stCondLst>
                                    <p:cond delay="0"/>
                                  </p:stCondLst>
                                  <p:childTnLst>
                                    <p:set>
                                      <p:cBhvr>
                                        <p:cTn id="2438" dur="1" fill="hold">
                                          <p:stCondLst>
                                            <p:cond delay="0"/>
                                          </p:stCondLst>
                                        </p:cTn>
                                        <p:tgtEl>
                                          <p:spTgt spid="20516"/>
                                        </p:tgtEl>
                                        <p:attrNameLst>
                                          <p:attrName>style.visibility</p:attrName>
                                        </p:attrNameLst>
                                      </p:cBhvr>
                                      <p:to>
                                        <p:strVal val="visible"/>
                                      </p:to>
                                    </p:set>
                                    <p:animEffect transition="in" filter="wipe(left)">
                                      <p:cBhvr>
                                        <p:cTn id="2439" dur="20"/>
                                        <p:tgtEl>
                                          <p:spTgt spid="20516"/>
                                        </p:tgtEl>
                                      </p:cBhvr>
                                    </p:animEffect>
                                  </p:childTnLst>
                                </p:cTn>
                              </p:par>
                            </p:childTnLst>
                          </p:cTn>
                        </p:par>
                        <p:par>
                          <p:cTn id="2440" fill="hold">
                            <p:stCondLst>
                              <p:cond delay="304500"/>
                            </p:stCondLst>
                            <p:childTnLst>
                              <p:par>
                                <p:cTn id="2441" presetID="22" presetClass="entr" presetSubtype="8" fill="hold" nodeType="afterEffect">
                                  <p:stCondLst>
                                    <p:cond delay="0"/>
                                  </p:stCondLst>
                                  <p:childTnLst>
                                    <p:set>
                                      <p:cBhvr>
                                        <p:cTn id="2442" dur="1" fill="hold">
                                          <p:stCondLst>
                                            <p:cond delay="0"/>
                                          </p:stCondLst>
                                        </p:cTn>
                                        <p:tgtEl>
                                          <p:spTgt spid="20517"/>
                                        </p:tgtEl>
                                        <p:attrNameLst>
                                          <p:attrName>style.visibility</p:attrName>
                                        </p:attrNameLst>
                                      </p:cBhvr>
                                      <p:to>
                                        <p:strVal val="visible"/>
                                      </p:to>
                                    </p:set>
                                    <p:animEffect transition="in" filter="wipe(left)">
                                      <p:cBhvr>
                                        <p:cTn id="2443" dur="20"/>
                                        <p:tgtEl>
                                          <p:spTgt spid="20517"/>
                                        </p:tgtEl>
                                      </p:cBhvr>
                                    </p:animEffect>
                                  </p:childTnLst>
                                </p:cTn>
                              </p:par>
                            </p:childTnLst>
                          </p:cTn>
                        </p:par>
                        <p:par>
                          <p:cTn id="2444" fill="hold">
                            <p:stCondLst>
                              <p:cond delay="305000"/>
                            </p:stCondLst>
                            <p:childTnLst>
                              <p:par>
                                <p:cTn id="2445" presetID="22" presetClass="entr" presetSubtype="8" fill="hold" nodeType="afterEffect">
                                  <p:stCondLst>
                                    <p:cond delay="0"/>
                                  </p:stCondLst>
                                  <p:childTnLst>
                                    <p:set>
                                      <p:cBhvr>
                                        <p:cTn id="2446" dur="1" fill="hold">
                                          <p:stCondLst>
                                            <p:cond delay="0"/>
                                          </p:stCondLst>
                                        </p:cTn>
                                        <p:tgtEl>
                                          <p:spTgt spid="20518"/>
                                        </p:tgtEl>
                                        <p:attrNameLst>
                                          <p:attrName>style.visibility</p:attrName>
                                        </p:attrNameLst>
                                      </p:cBhvr>
                                      <p:to>
                                        <p:strVal val="visible"/>
                                      </p:to>
                                    </p:set>
                                    <p:animEffect transition="in" filter="wipe(left)">
                                      <p:cBhvr>
                                        <p:cTn id="2447" dur="20"/>
                                        <p:tgtEl>
                                          <p:spTgt spid="20518"/>
                                        </p:tgtEl>
                                      </p:cBhvr>
                                    </p:animEffect>
                                  </p:childTnLst>
                                </p:cTn>
                              </p:par>
                            </p:childTnLst>
                          </p:cTn>
                        </p:par>
                        <p:par>
                          <p:cTn id="2448" fill="hold">
                            <p:stCondLst>
                              <p:cond delay="305500"/>
                            </p:stCondLst>
                            <p:childTnLst>
                              <p:par>
                                <p:cTn id="2449" presetID="22" presetClass="entr" presetSubtype="8" fill="hold" nodeType="afterEffect">
                                  <p:stCondLst>
                                    <p:cond delay="0"/>
                                  </p:stCondLst>
                                  <p:childTnLst>
                                    <p:set>
                                      <p:cBhvr>
                                        <p:cTn id="2450" dur="1" fill="hold">
                                          <p:stCondLst>
                                            <p:cond delay="0"/>
                                          </p:stCondLst>
                                        </p:cTn>
                                        <p:tgtEl>
                                          <p:spTgt spid="20456"/>
                                        </p:tgtEl>
                                        <p:attrNameLst>
                                          <p:attrName>style.visibility</p:attrName>
                                        </p:attrNameLst>
                                      </p:cBhvr>
                                      <p:to>
                                        <p:strVal val="visible"/>
                                      </p:to>
                                    </p:set>
                                    <p:animEffect transition="in" filter="wipe(left)">
                                      <p:cBhvr>
                                        <p:cTn id="2451" dur="20"/>
                                        <p:tgtEl>
                                          <p:spTgt spid="20456"/>
                                        </p:tgtEl>
                                      </p:cBhvr>
                                    </p:animEffect>
                                  </p:childTnLst>
                                </p:cTn>
                              </p:par>
                            </p:childTnLst>
                          </p:cTn>
                        </p:par>
                        <p:par>
                          <p:cTn id="2452" fill="hold">
                            <p:stCondLst>
                              <p:cond delay="306000"/>
                            </p:stCondLst>
                            <p:childTnLst>
                              <p:par>
                                <p:cTn id="2453" presetID="22" presetClass="entr" presetSubtype="8" fill="hold" nodeType="afterEffect">
                                  <p:stCondLst>
                                    <p:cond delay="0"/>
                                  </p:stCondLst>
                                  <p:childTnLst>
                                    <p:set>
                                      <p:cBhvr>
                                        <p:cTn id="2454" dur="1" fill="hold">
                                          <p:stCondLst>
                                            <p:cond delay="0"/>
                                          </p:stCondLst>
                                        </p:cTn>
                                        <p:tgtEl>
                                          <p:spTgt spid="20457"/>
                                        </p:tgtEl>
                                        <p:attrNameLst>
                                          <p:attrName>style.visibility</p:attrName>
                                        </p:attrNameLst>
                                      </p:cBhvr>
                                      <p:to>
                                        <p:strVal val="visible"/>
                                      </p:to>
                                    </p:set>
                                    <p:animEffect transition="in" filter="wipe(left)">
                                      <p:cBhvr>
                                        <p:cTn id="2455" dur="20"/>
                                        <p:tgtEl>
                                          <p:spTgt spid="20457"/>
                                        </p:tgtEl>
                                      </p:cBhvr>
                                    </p:animEffect>
                                  </p:childTnLst>
                                </p:cTn>
                              </p:par>
                            </p:childTnLst>
                          </p:cTn>
                        </p:par>
                        <p:par>
                          <p:cTn id="2456" fill="hold">
                            <p:stCondLst>
                              <p:cond delay="306500"/>
                            </p:stCondLst>
                            <p:childTnLst>
                              <p:par>
                                <p:cTn id="2457" presetID="22" presetClass="entr" presetSubtype="8" fill="hold" nodeType="afterEffect">
                                  <p:stCondLst>
                                    <p:cond delay="0"/>
                                  </p:stCondLst>
                                  <p:childTnLst>
                                    <p:set>
                                      <p:cBhvr>
                                        <p:cTn id="2458" dur="1" fill="hold">
                                          <p:stCondLst>
                                            <p:cond delay="0"/>
                                          </p:stCondLst>
                                        </p:cTn>
                                        <p:tgtEl>
                                          <p:spTgt spid="20458"/>
                                        </p:tgtEl>
                                        <p:attrNameLst>
                                          <p:attrName>style.visibility</p:attrName>
                                        </p:attrNameLst>
                                      </p:cBhvr>
                                      <p:to>
                                        <p:strVal val="visible"/>
                                      </p:to>
                                    </p:set>
                                    <p:animEffect transition="in" filter="wipe(left)">
                                      <p:cBhvr>
                                        <p:cTn id="2459" dur="20"/>
                                        <p:tgtEl>
                                          <p:spTgt spid="20458"/>
                                        </p:tgtEl>
                                      </p:cBhvr>
                                    </p:animEffect>
                                  </p:childTnLst>
                                </p:cTn>
                              </p:par>
                            </p:childTnLst>
                          </p:cTn>
                        </p:par>
                        <p:par>
                          <p:cTn id="2460" fill="hold">
                            <p:stCondLst>
                              <p:cond delay="307000"/>
                            </p:stCondLst>
                            <p:childTnLst>
                              <p:par>
                                <p:cTn id="2461" presetID="22" presetClass="entr" presetSubtype="8" fill="hold" nodeType="afterEffect">
                                  <p:stCondLst>
                                    <p:cond delay="0"/>
                                  </p:stCondLst>
                                  <p:childTnLst>
                                    <p:set>
                                      <p:cBhvr>
                                        <p:cTn id="2462" dur="1" fill="hold">
                                          <p:stCondLst>
                                            <p:cond delay="0"/>
                                          </p:stCondLst>
                                        </p:cTn>
                                        <p:tgtEl>
                                          <p:spTgt spid="20459"/>
                                        </p:tgtEl>
                                        <p:attrNameLst>
                                          <p:attrName>style.visibility</p:attrName>
                                        </p:attrNameLst>
                                      </p:cBhvr>
                                      <p:to>
                                        <p:strVal val="visible"/>
                                      </p:to>
                                    </p:set>
                                    <p:animEffect transition="in" filter="wipe(left)">
                                      <p:cBhvr>
                                        <p:cTn id="2463" dur="20"/>
                                        <p:tgtEl>
                                          <p:spTgt spid="20459"/>
                                        </p:tgtEl>
                                      </p:cBhvr>
                                    </p:animEffect>
                                  </p:childTnLst>
                                </p:cTn>
                              </p:par>
                            </p:childTnLst>
                          </p:cTn>
                        </p:par>
                        <p:par>
                          <p:cTn id="2464" fill="hold">
                            <p:stCondLst>
                              <p:cond delay="307500"/>
                            </p:stCondLst>
                            <p:childTnLst>
                              <p:par>
                                <p:cTn id="2465" presetID="22" presetClass="entr" presetSubtype="8" fill="hold" nodeType="afterEffect">
                                  <p:stCondLst>
                                    <p:cond delay="0"/>
                                  </p:stCondLst>
                                  <p:childTnLst>
                                    <p:set>
                                      <p:cBhvr>
                                        <p:cTn id="2466" dur="1" fill="hold">
                                          <p:stCondLst>
                                            <p:cond delay="0"/>
                                          </p:stCondLst>
                                        </p:cTn>
                                        <p:tgtEl>
                                          <p:spTgt spid="20460"/>
                                        </p:tgtEl>
                                        <p:attrNameLst>
                                          <p:attrName>style.visibility</p:attrName>
                                        </p:attrNameLst>
                                      </p:cBhvr>
                                      <p:to>
                                        <p:strVal val="visible"/>
                                      </p:to>
                                    </p:set>
                                    <p:animEffect transition="in" filter="wipe(left)">
                                      <p:cBhvr>
                                        <p:cTn id="2467" dur="20"/>
                                        <p:tgtEl>
                                          <p:spTgt spid="20460"/>
                                        </p:tgtEl>
                                      </p:cBhvr>
                                    </p:animEffect>
                                  </p:childTnLst>
                                </p:cTn>
                              </p:par>
                            </p:childTnLst>
                          </p:cTn>
                        </p:par>
                        <p:par>
                          <p:cTn id="2468" fill="hold">
                            <p:stCondLst>
                              <p:cond delay="308000"/>
                            </p:stCondLst>
                            <p:childTnLst>
                              <p:par>
                                <p:cTn id="2469" presetID="22" presetClass="entr" presetSubtype="8" fill="hold" nodeType="afterEffect">
                                  <p:stCondLst>
                                    <p:cond delay="0"/>
                                  </p:stCondLst>
                                  <p:childTnLst>
                                    <p:set>
                                      <p:cBhvr>
                                        <p:cTn id="2470" dur="1" fill="hold">
                                          <p:stCondLst>
                                            <p:cond delay="0"/>
                                          </p:stCondLst>
                                        </p:cTn>
                                        <p:tgtEl>
                                          <p:spTgt spid="20461"/>
                                        </p:tgtEl>
                                        <p:attrNameLst>
                                          <p:attrName>style.visibility</p:attrName>
                                        </p:attrNameLst>
                                      </p:cBhvr>
                                      <p:to>
                                        <p:strVal val="visible"/>
                                      </p:to>
                                    </p:set>
                                    <p:animEffect transition="in" filter="wipe(left)">
                                      <p:cBhvr>
                                        <p:cTn id="2471" dur="20"/>
                                        <p:tgtEl>
                                          <p:spTgt spid="20461"/>
                                        </p:tgtEl>
                                      </p:cBhvr>
                                    </p:animEffect>
                                  </p:childTnLst>
                                </p:cTn>
                              </p:par>
                            </p:childTnLst>
                          </p:cTn>
                        </p:par>
                        <p:par>
                          <p:cTn id="2472" fill="hold">
                            <p:stCondLst>
                              <p:cond delay="308500"/>
                            </p:stCondLst>
                            <p:childTnLst>
                              <p:par>
                                <p:cTn id="2473" presetID="22" presetClass="entr" presetSubtype="8" fill="hold" nodeType="afterEffect">
                                  <p:stCondLst>
                                    <p:cond delay="0"/>
                                  </p:stCondLst>
                                  <p:childTnLst>
                                    <p:set>
                                      <p:cBhvr>
                                        <p:cTn id="2474" dur="1" fill="hold">
                                          <p:stCondLst>
                                            <p:cond delay="0"/>
                                          </p:stCondLst>
                                        </p:cTn>
                                        <p:tgtEl>
                                          <p:spTgt spid="20462"/>
                                        </p:tgtEl>
                                        <p:attrNameLst>
                                          <p:attrName>style.visibility</p:attrName>
                                        </p:attrNameLst>
                                      </p:cBhvr>
                                      <p:to>
                                        <p:strVal val="visible"/>
                                      </p:to>
                                    </p:set>
                                    <p:animEffect transition="in" filter="wipe(left)">
                                      <p:cBhvr>
                                        <p:cTn id="2475" dur="20"/>
                                        <p:tgtEl>
                                          <p:spTgt spid="20462"/>
                                        </p:tgtEl>
                                      </p:cBhvr>
                                    </p:animEffect>
                                  </p:childTnLst>
                                </p:cTn>
                              </p:par>
                            </p:childTnLst>
                          </p:cTn>
                        </p:par>
                        <p:par>
                          <p:cTn id="2476" fill="hold">
                            <p:stCondLst>
                              <p:cond delay="309000"/>
                            </p:stCondLst>
                            <p:childTnLst>
                              <p:par>
                                <p:cTn id="2477" presetID="22" presetClass="entr" presetSubtype="8" fill="hold" nodeType="afterEffect">
                                  <p:stCondLst>
                                    <p:cond delay="0"/>
                                  </p:stCondLst>
                                  <p:childTnLst>
                                    <p:set>
                                      <p:cBhvr>
                                        <p:cTn id="2478" dur="1" fill="hold">
                                          <p:stCondLst>
                                            <p:cond delay="0"/>
                                          </p:stCondLst>
                                        </p:cTn>
                                        <p:tgtEl>
                                          <p:spTgt spid="20463"/>
                                        </p:tgtEl>
                                        <p:attrNameLst>
                                          <p:attrName>style.visibility</p:attrName>
                                        </p:attrNameLst>
                                      </p:cBhvr>
                                      <p:to>
                                        <p:strVal val="visible"/>
                                      </p:to>
                                    </p:set>
                                    <p:animEffect transition="in" filter="wipe(left)">
                                      <p:cBhvr>
                                        <p:cTn id="2479" dur="20"/>
                                        <p:tgtEl>
                                          <p:spTgt spid="20463"/>
                                        </p:tgtEl>
                                      </p:cBhvr>
                                    </p:animEffect>
                                  </p:childTnLst>
                                </p:cTn>
                              </p:par>
                            </p:childTnLst>
                          </p:cTn>
                        </p:par>
                        <p:par>
                          <p:cTn id="2480" fill="hold">
                            <p:stCondLst>
                              <p:cond delay="309500"/>
                            </p:stCondLst>
                            <p:childTnLst>
                              <p:par>
                                <p:cTn id="2481" presetID="22" presetClass="entr" presetSubtype="8" fill="hold" nodeType="afterEffect">
                                  <p:stCondLst>
                                    <p:cond delay="0"/>
                                  </p:stCondLst>
                                  <p:childTnLst>
                                    <p:set>
                                      <p:cBhvr>
                                        <p:cTn id="2482" dur="1" fill="hold">
                                          <p:stCondLst>
                                            <p:cond delay="0"/>
                                          </p:stCondLst>
                                        </p:cTn>
                                        <p:tgtEl>
                                          <p:spTgt spid="20464"/>
                                        </p:tgtEl>
                                        <p:attrNameLst>
                                          <p:attrName>style.visibility</p:attrName>
                                        </p:attrNameLst>
                                      </p:cBhvr>
                                      <p:to>
                                        <p:strVal val="visible"/>
                                      </p:to>
                                    </p:set>
                                    <p:animEffect transition="in" filter="wipe(left)">
                                      <p:cBhvr>
                                        <p:cTn id="2483" dur="20"/>
                                        <p:tgtEl>
                                          <p:spTgt spid="20464"/>
                                        </p:tgtEl>
                                      </p:cBhvr>
                                    </p:animEffect>
                                  </p:childTnLst>
                                </p:cTn>
                              </p:par>
                            </p:childTnLst>
                          </p:cTn>
                        </p:par>
                        <p:par>
                          <p:cTn id="2484" fill="hold">
                            <p:stCondLst>
                              <p:cond delay="310000"/>
                            </p:stCondLst>
                            <p:childTnLst>
                              <p:par>
                                <p:cTn id="2485" presetID="22" presetClass="entr" presetSubtype="8" fill="hold" nodeType="afterEffect">
                                  <p:stCondLst>
                                    <p:cond delay="0"/>
                                  </p:stCondLst>
                                  <p:childTnLst>
                                    <p:set>
                                      <p:cBhvr>
                                        <p:cTn id="2486" dur="1" fill="hold">
                                          <p:stCondLst>
                                            <p:cond delay="0"/>
                                          </p:stCondLst>
                                        </p:cTn>
                                        <p:tgtEl>
                                          <p:spTgt spid="20465"/>
                                        </p:tgtEl>
                                        <p:attrNameLst>
                                          <p:attrName>style.visibility</p:attrName>
                                        </p:attrNameLst>
                                      </p:cBhvr>
                                      <p:to>
                                        <p:strVal val="visible"/>
                                      </p:to>
                                    </p:set>
                                    <p:animEffect transition="in" filter="wipe(left)">
                                      <p:cBhvr>
                                        <p:cTn id="2487" dur="20"/>
                                        <p:tgtEl>
                                          <p:spTgt spid="20465"/>
                                        </p:tgtEl>
                                      </p:cBhvr>
                                    </p:animEffect>
                                  </p:childTnLst>
                                </p:cTn>
                              </p:par>
                            </p:childTnLst>
                          </p:cTn>
                        </p:par>
                        <p:par>
                          <p:cTn id="2488" fill="hold">
                            <p:stCondLst>
                              <p:cond delay="310500"/>
                            </p:stCondLst>
                            <p:childTnLst>
                              <p:par>
                                <p:cTn id="2489" presetID="22" presetClass="entr" presetSubtype="8" fill="hold" nodeType="afterEffect">
                                  <p:stCondLst>
                                    <p:cond delay="0"/>
                                  </p:stCondLst>
                                  <p:childTnLst>
                                    <p:set>
                                      <p:cBhvr>
                                        <p:cTn id="2490" dur="1" fill="hold">
                                          <p:stCondLst>
                                            <p:cond delay="0"/>
                                          </p:stCondLst>
                                        </p:cTn>
                                        <p:tgtEl>
                                          <p:spTgt spid="20466"/>
                                        </p:tgtEl>
                                        <p:attrNameLst>
                                          <p:attrName>style.visibility</p:attrName>
                                        </p:attrNameLst>
                                      </p:cBhvr>
                                      <p:to>
                                        <p:strVal val="visible"/>
                                      </p:to>
                                    </p:set>
                                    <p:animEffect transition="in" filter="wipe(left)">
                                      <p:cBhvr>
                                        <p:cTn id="2491" dur="20"/>
                                        <p:tgtEl>
                                          <p:spTgt spid="20466"/>
                                        </p:tgtEl>
                                      </p:cBhvr>
                                    </p:animEffect>
                                  </p:childTnLst>
                                </p:cTn>
                              </p:par>
                            </p:childTnLst>
                          </p:cTn>
                        </p:par>
                        <p:par>
                          <p:cTn id="2492" fill="hold">
                            <p:stCondLst>
                              <p:cond delay="311000"/>
                            </p:stCondLst>
                            <p:childTnLst>
                              <p:par>
                                <p:cTn id="2493" presetID="22" presetClass="entr" presetSubtype="8" fill="hold" nodeType="afterEffect">
                                  <p:stCondLst>
                                    <p:cond delay="0"/>
                                  </p:stCondLst>
                                  <p:childTnLst>
                                    <p:set>
                                      <p:cBhvr>
                                        <p:cTn id="2494" dur="1" fill="hold">
                                          <p:stCondLst>
                                            <p:cond delay="0"/>
                                          </p:stCondLst>
                                        </p:cTn>
                                        <p:tgtEl>
                                          <p:spTgt spid="20467"/>
                                        </p:tgtEl>
                                        <p:attrNameLst>
                                          <p:attrName>style.visibility</p:attrName>
                                        </p:attrNameLst>
                                      </p:cBhvr>
                                      <p:to>
                                        <p:strVal val="visible"/>
                                      </p:to>
                                    </p:set>
                                    <p:animEffect transition="in" filter="wipe(left)">
                                      <p:cBhvr>
                                        <p:cTn id="2495" dur="20"/>
                                        <p:tgtEl>
                                          <p:spTgt spid="20467"/>
                                        </p:tgtEl>
                                      </p:cBhvr>
                                    </p:animEffect>
                                  </p:childTnLst>
                                </p:cTn>
                              </p:par>
                            </p:childTnLst>
                          </p:cTn>
                        </p:par>
                        <p:par>
                          <p:cTn id="2496" fill="hold">
                            <p:stCondLst>
                              <p:cond delay="311500"/>
                            </p:stCondLst>
                            <p:childTnLst>
                              <p:par>
                                <p:cTn id="2497" presetID="22" presetClass="entr" presetSubtype="8" fill="hold" nodeType="afterEffect">
                                  <p:stCondLst>
                                    <p:cond delay="0"/>
                                  </p:stCondLst>
                                  <p:childTnLst>
                                    <p:set>
                                      <p:cBhvr>
                                        <p:cTn id="2498" dur="1" fill="hold">
                                          <p:stCondLst>
                                            <p:cond delay="0"/>
                                          </p:stCondLst>
                                        </p:cTn>
                                        <p:tgtEl>
                                          <p:spTgt spid="20468"/>
                                        </p:tgtEl>
                                        <p:attrNameLst>
                                          <p:attrName>style.visibility</p:attrName>
                                        </p:attrNameLst>
                                      </p:cBhvr>
                                      <p:to>
                                        <p:strVal val="visible"/>
                                      </p:to>
                                    </p:set>
                                    <p:animEffect transition="in" filter="wipe(left)">
                                      <p:cBhvr>
                                        <p:cTn id="2499" dur="20"/>
                                        <p:tgtEl>
                                          <p:spTgt spid="20468"/>
                                        </p:tgtEl>
                                      </p:cBhvr>
                                    </p:animEffect>
                                  </p:childTnLst>
                                </p:cTn>
                              </p:par>
                            </p:childTnLst>
                          </p:cTn>
                        </p:par>
                        <p:par>
                          <p:cTn id="2500" fill="hold">
                            <p:stCondLst>
                              <p:cond delay="312000"/>
                            </p:stCondLst>
                            <p:childTnLst>
                              <p:par>
                                <p:cTn id="2501" presetID="22" presetClass="entr" presetSubtype="8" fill="hold" nodeType="afterEffect">
                                  <p:stCondLst>
                                    <p:cond delay="0"/>
                                  </p:stCondLst>
                                  <p:childTnLst>
                                    <p:set>
                                      <p:cBhvr>
                                        <p:cTn id="2502" dur="1" fill="hold">
                                          <p:stCondLst>
                                            <p:cond delay="0"/>
                                          </p:stCondLst>
                                        </p:cTn>
                                        <p:tgtEl>
                                          <p:spTgt spid="20469"/>
                                        </p:tgtEl>
                                        <p:attrNameLst>
                                          <p:attrName>style.visibility</p:attrName>
                                        </p:attrNameLst>
                                      </p:cBhvr>
                                      <p:to>
                                        <p:strVal val="visible"/>
                                      </p:to>
                                    </p:set>
                                    <p:animEffect transition="in" filter="wipe(left)">
                                      <p:cBhvr>
                                        <p:cTn id="2503" dur="20"/>
                                        <p:tgtEl>
                                          <p:spTgt spid="20469"/>
                                        </p:tgtEl>
                                      </p:cBhvr>
                                    </p:animEffect>
                                  </p:childTnLst>
                                </p:cTn>
                              </p:par>
                            </p:childTnLst>
                          </p:cTn>
                        </p:par>
                        <p:par>
                          <p:cTn id="2504" fill="hold">
                            <p:stCondLst>
                              <p:cond delay="312500"/>
                            </p:stCondLst>
                            <p:childTnLst>
                              <p:par>
                                <p:cTn id="2505" presetID="22" presetClass="entr" presetSubtype="8" fill="hold" nodeType="afterEffect">
                                  <p:stCondLst>
                                    <p:cond delay="0"/>
                                  </p:stCondLst>
                                  <p:childTnLst>
                                    <p:set>
                                      <p:cBhvr>
                                        <p:cTn id="2506" dur="1" fill="hold">
                                          <p:stCondLst>
                                            <p:cond delay="0"/>
                                          </p:stCondLst>
                                        </p:cTn>
                                        <p:tgtEl>
                                          <p:spTgt spid="20470"/>
                                        </p:tgtEl>
                                        <p:attrNameLst>
                                          <p:attrName>style.visibility</p:attrName>
                                        </p:attrNameLst>
                                      </p:cBhvr>
                                      <p:to>
                                        <p:strVal val="visible"/>
                                      </p:to>
                                    </p:set>
                                    <p:animEffect transition="in" filter="wipe(left)">
                                      <p:cBhvr>
                                        <p:cTn id="2507" dur="20"/>
                                        <p:tgtEl>
                                          <p:spTgt spid="20470"/>
                                        </p:tgtEl>
                                      </p:cBhvr>
                                    </p:animEffect>
                                  </p:childTnLst>
                                </p:cTn>
                              </p:par>
                            </p:childTnLst>
                          </p:cTn>
                        </p:par>
                        <p:par>
                          <p:cTn id="2508" fill="hold">
                            <p:stCondLst>
                              <p:cond delay="313000"/>
                            </p:stCondLst>
                            <p:childTnLst>
                              <p:par>
                                <p:cTn id="2509" presetID="22" presetClass="entr" presetSubtype="8" fill="hold" nodeType="afterEffect">
                                  <p:stCondLst>
                                    <p:cond delay="0"/>
                                  </p:stCondLst>
                                  <p:childTnLst>
                                    <p:set>
                                      <p:cBhvr>
                                        <p:cTn id="2510" dur="1" fill="hold">
                                          <p:stCondLst>
                                            <p:cond delay="0"/>
                                          </p:stCondLst>
                                        </p:cTn>
                                        <p:tgtEl>
                                          <p:spTgt spid="20471"/>
                                        </p:tgtEl>
                                        <p:attrNameLst>
                                          <p:attrName>style.visibility</p:attrName>
                                        </p:attrNameLst>
                                      </p:cBhvr>
                                      <p:to>
                                        <p:strVal val="visible"/>
                                      </p:to>
                                    </p:set>
                                    <p:animEffect transition="in" filter="wipe(left)">
                                      <p:cBhvr>
                                        <p:cTn id="2511" dur="20"/>
                                        <p:tgtEl>
                                          <p:spTgt spid="20471"/>
                                        </p:tgtEl>
                                      </p:cBhvr>
                                    </p:animEffect>
                                  </p:childTnLst>
                                </p:cTn>
                              </p:par>
                            </p:childTnLst>
                          </p:cTn>
                        </p:par>
                        <p:par>
                          <p:cTn id="2512" fill="hold">
                            <p:stCondLst>
                              <p:cond delay="313500"/>
                            </p:stCondLst>
                            <p:childTnLst>
                              <p:par>
                                <p:cTn id="2513" presetID="22" presetClass="entr" presetSubtype="8" fill="hold" nodeType="afterEffect">
                                  <p:stCondLst>
                                    <p:cond delay="0"/>
                                  </p:stCondLst>
                                  <p:childTnLst>
                                    <p:set>
                                      <p:cBhvr>
                                        <p:cTn id="2514" dur="1" fill="hold">
                                          <p:stCondLst>
                                            <p:cond delay="0"/>
                                          </p:stCondLst>
                                        </p:cTn>
                                        <p:tgtEl>
                                          <p:spTgt spid="20472"/>
                                        </p:tgtEl>
                                        <p:attrNameLst>
                                          <p:attrName>style.visibility</p:attrName>
                                        </p:attrNameLst>
                                      </p:cBhvr>
                                      <p:to>
                                        <p:strVal val="visible"/>
                                      </p:to>
                                    </p:set>
                                    <p:animEffect transition="in" filter="wipe(left)">
                                      <p:cBhvr>
                                        <p:cTn id="2515" dur="20"/>
                                        <p:tgtEl>
                                          <p:spTgt spid="20472"/>
                                        </p:tgtEl>
                                      </p:cBhvr>
                                    </p:animEffect>
                                  </p:childTnLst>
                                </p:cTn>
                              </p:par>
                            </p:childTnLst>
                          </p:cTn>
                        </p:par>
                        <p:par>
                          <p:cTn id="2516" fill="hold">
                            <p:stCondLst>
                              <p:cond delay="314000"/>
                            </p:stCondLst>
                            <p:childTnLst>
                              <p:par>
                                <p:cTn id="2517" presetID="22" presetClass="entr" presetSubtype="8" fill="hold" nodeType="afterEffect">
                                  <p:stCondLst>
                                    <p:cond delay="0"/>
                                  </p:stCondLst>
                                  <p:childTnLst>
                                    <p:set>
                                      <p:cBhvr>
                                        <p:cTn id="2518" dur="1" fill="hold">
                                          <p:stCondLst>
                                            <p:cond delay="0"/>
                                          </p:stCondLst>
                                        </p:cTn>
                                        <p:tgtEl>
                                          <p:spTgt spid="20473"/>
                                        </p:tgtEl>
                                        <p:attrNameLst>
                                          <p:attrName>style.visibility</p:attrName>
                                        </p:attrNameLst>
                                      </p:cBhvr>
                                      <p:to>
                                        <p:strVal val="visible"/>
                                      </p:to>
                                    </p:set>
                                    <p:animEffect transition="in" filter="wipe(left)">
                                      <p:cBhvr>
                                        <p:cTn id="2519" dur="20"/>
                                        <p:tgtEl>
                                          <p:spTgt spid="20473"/>
                                        </p:tgtEl>
                                      </p:cBhvr>
                                    </p:animEffect>
                                  </p:childTnLst>
                                </p:cTn>
                              </p:par>
                            </p:childTnLst>
                          </p:cTn>
                        </p:par>
                        <p:par>
                          <p:cTn id="2520" fill="hold">
                            <p:stCondLst>
                              <p:cond delay="314500"/>
                            </p:stCondLst>
                            <p:childTnLst>
                              <p:par>
                                <p:cTn id="2521" presetID="22" presetClass="entr" presetSubtype="8" fill="hold" nodeType="afterEffect">
                                  <p:stCondLst>
                                    <p:cond delay="0"/>
                                  </p:stCondLst>
                                  <p:childTnLst>
                                    <p:set>
                                      <p:cBhvr>
                                        <p:cTn id="2522" dur="1" fill="hold">
                                          <p:stCondLst>
                                            <p:cond delay="0"/>
                                          </p:stCondLst>
                                        </p:cTn>
                                        <p:tgtEl>
                                          <p:spTgt spid="20474"/>
                                        </p:tgtEl>
                                        <p:attrNameLst>
                                          <p:attrName>style.visibility</p:attrName>
                                        </p:attrNameLst>
                                      </p:cBhvr>
                                      <p:to>
                                        <p:strVal val="visible"/>
                                      </p:to>
                                    </p:set>
                                    <p:animEffect transition="in" filter="wipe(left)">
                                      <p:cBhvr>
                                        <p:cTn id="2523" dur="20"/>
                                        <p:tgtEl>
                                          <p:spTgt spid="20474"/>
                                        </p:tgtEl>
                                      </p:cBhvr>
                                    </p:animEffect>
                                  </p:childTnLst>
                                </p:cTn>
                              </p:par>
                            </p:childTnLst>
                          </p:cTn>
                        </p:par>
                        <p:par>
                          <p:cTn id="2524" fill="hold">
                            <p:stCondLst>
                              <p:cond delay="315000"/>
                            </p:stCondLst>
                            <p:childTnLst>
                              <p:par>
                                <p:cTn id="2525" presetID="22" presetClass="entr" presetSubtype="8" fill="hold" nodeType="afterEffect">
                                  <p:stCondLst>
                                    <p:cond delay="0"/>
                                  </p:stCondLst>
                                  <p:childTnLst>
                                    <p:set>
                                      <p:cBhvr>
                                        <p:cTn id="2526" dur="1" fill="hold">
                                          <p:stCondLst>
                                            <p:cond delay="0"/>
                                          </p:stCondLst>
                                        </p:cTn>
                                        <p:tgtEl>
                                          <p:spTgt spid="20475"/>
                                        </p:tgtEl>
                                        <p:attrNameLst>
                                          <p:attrName>style.visibility</p:attrName>
                                        </p:attrNameLst>
                                      </p:cBhvr>
                                      <p:to>
                                        <p:strVal val="visible"/>
                                      </p:to>
                                    </p:set>
                                    <p:animEffect transition="in" filter="wipe(left)">
                                      <p:cBhvr>
                                        <p:cTn id="2527" dur="20"/>
                                        <p:tgtEl>
                                          <p:spTgt spid="20475"/>
                                        </p:tgtEl>
                                      </p:cBhvr>
                                    </p:animEffect>
                                  </p:childTnLst>
                                </p:cTn>
                              </p:par>
                            </p:childTnLst>
                          </p:cTn>
                        </p:par>
                        <p:par>
                          <p:cTn id="2528" fill="hold">
                            <p:stCondLst>
                              <p:cond delay="315500"/>
                            </p:stCondLst>
                            <p:childTnLst>
                              <p:par>
                                <p:cTn id="2529" presetID="22" presetClass="entr" presetSubtype="8" fill="hold" nodeType="afterEffect">
                                  <p:stCondLst>
                                    <p:cond delay="0"/>
                                  </p:stCondLst>
                                  <p:childTnLst>
                                    <p:set>
                                      <p:cBhvr>
                                        <p:cTn id="2530" dur="1" fill="hold">
                                          <p:stCondLst>
                                            <p:cond delay="0"/>
                                          </p:stCondLst>
                                        </p:cTn>
                                        <p:tgtEl>
                                          <p:spTgt spid="20476"/>
                                        </p:tgtEl>
                                        <p:attrNameLst>
                                          <p:attrName>style.visibility</p:attrName>
                                        </p:attrNameLst>
                                      </p:cBhvr>
                                      <p:to>
                                        <p:strVal val="visible"/>
                                      </p:to>
                                    </p:set>
                                    <p:animEffect transition="in" filter="wipe(left)">
                                      <p:cBhvr>
                                        <p:cTn id="2531" dur="20"/>
                                        <p:tgtEl>
                                          <p:spTgt spid="20476"/>
                                        </p:tgtEl>
                                      </p:cBhvr>
                                    </p:animEffect>
                                  </p:childTnLst>
                                </p:cTn>
                              </p:par>
                            </p:childTnLst>
                          </p:cTn>
                        </p:par>
                        <p:par>
                          <p:cTn id="2532" fill="hold">
                            <p:stCondLst>
                              <p:cond delay="316000"/>
                            </p:stCondLst>
                            <p:childTnLst>
                              <p:par>
                                <p:cTn id="2533" presetID="22" presetClass="entr" presetSubtype="8" fill="hold" nodeType="afterEffect">
                                  <p:stCondLst>
                                    <p:cond delay="0"/>
                                  </p:stCondLst>
                                  <p:childTnLst>
                                    <p:set>
                                      <p:cBhvr>
                                        <p:cTn id="2534" dur="1" fill="hold">
                                          <p:stCondLst>
                                            <p:cond delay="0"/>
                                          </p:stCondLst>
                                        </p:cTn>
                                        <p:tgtEl>
                                          <p:spTgt spid="20477"/>
                                        </p:tgtEl>
                                        <p:attrNameLst>
                                          <p:attrName>style.visibility</p:attrName>
                                        </p:attrNameLst>
                                      </p:cBhvr>
                                      <p:to>
                                        <p:strVal val="visible"/>
                                      </p:to>
                                    </p:set>
                                    <p:animEffect transition="in" filter="wipe(left)">
                                      <p:cBhvr>
                                        <p:cTn id="2535" dur="20"/>
                                        <p:tgtEl>
                                          <p:spTgt spid="20477"/>
                                        </p:tgtEl>
                                      </p:cBhvr>
                                    </p:animEffect>
                                  </p:childTnLst>
                                </p:cTn>
                              </p:par>
                            </p:childTnLst>
                          </p:cTn>
                        </p:par>
                        <p:par>
                          <p:cTn id="2536" fill="hold">
                            <p:stCondLst>
                              <p:cond delay="316500"/>
                            </p:stCondLst>
                            <p:childTnLst>
                              <p:par>
                                <p:cTn id="2537" presetID="22" presetClass="entr" presetSubtype="8" fill="hold" nodeType="afterEffect">
                                  <p:stCondLst>
                                    <p:cond delay="0"/>
                                  </p:stCondLst>
                                  <p:childTnLst>
                                    <p:set>
                                      <p:cBhvr>
                                        <p:cTn id="2538" dur="1" fill="hold">
                                          <p:stCondLst>
                                            <p:cond delay="0"/>
                                          </p:stCondLst>
                                        </p:cTn>
                                        <p:tgtEl>
                                          <p:spTgt spid="20478"/>
                                        </p:tgtEl>
                                        <p:attrNameLst>
                                          <p:attrName>style.visibility</p:attrName>
                                        </p:attrNameLst>
                                      </p:cBhvr>
                                      <p:to>
                                        <p:strVal val="visible"/>
                                      </p:to>
                                    </p:set>
                                    <p:animEffect transition="in" filter="wipe(left)">
                                      <p:cBhvr>
                                        <p:cTn id="2539" dur="20"/>
                                        <p:tgtEl>
                                          <p:spTgt spid="20478"/>
                                        </p:tgtEl>
                                      </p:cBhvr>
                                    </p:animEffect>
                                  </p:childTnLst>
                                </p:cTn>
                              </p:par>
                            </p:childTnLst>
                          </p:cTn>
                        </p:par>
                        <p:par>
                          <p:cTn id="2540" fill="hold">
                            <p:stCondLst>
                              <p:cond delay="317000"/>
                            </p:stCondLst>
                            <p:childTnLst>
                              <p:par>
                                <p:cTn id="2541" presetID="22" presetClass="entr" presetSubtype="8" fill="hold" nodeType="afterEffect">
                                  <p:stCondLst>
                                    <p:cond delay="0"/>
                                  </p:stCondLst>
                                  <p:childTnLst>
                                    <p:set>
                                      <p:cBhvr>
                                        <p:cTn id="2542" dur="1" fill="hold">
                                          <p:stCondLst>
                                            <p:cond delay="0"/>
                                          </p:stCondLst>
                                        </p:cTn>
                                        <p:tgtEl>
                                          <p:spTgt spid="20479"/>
                                        </p:tgtEl>
                                        <p:attrNameLst>
                                          <p:attrName>style.visibility</p:attrName>
                                        </p:attrNameLst>
                                      </p:cBhvr>
                                      <p:to>
                                        <p:strVal val="visible"/>
                                      </p:to>
                                    </p:set>
                                    <p:animEffect transition="in" filter="wipe(left)">
                                      <p:cBhvr>
                                        <p:cTn id="2543" dur="20"/>
                                        <p:tgtEl>
                                          <p:spTgt spid="20479"/>
                                        </p:tgtEl>
                                      </p:cBhvr>
                                    </p:animEffect>
                                  </p:childTnLst>
                                </p:cTn>
                              </p:par>
                            </p:childTnLst>
                          </p:cTn>
                        </p:par>
                        <p:par>
                          <p:cTn id="2544" fill="hold">
                            <p:stCondLst>
                              <p:cond delay="317500"/>
                            </p:stCondLst>
                            <p:childTnLst>
                              <p:par>
                                <p:cTn id="2545" presetID="22" presetClass="entr" presetSubtype="8" fill="hold" nodeType="afterEffect">
                                  <p:stCondLst>
                                    <p:cond delay="0"/>
                                  </p:stCondLst>
                                  <p:childTnLst>
                                    <p:set>
                                      <p:cBhvr>
                                        <p:cTn id="2546" dur="1" fill="hold">
                                          <p:stCondLst>
                                            <p:cond delay="0"/>
                                          </p:stCondLst>
                                        </p:cTn>
                                        <p:tgtEl>
                                          <p:spTgt spid="20480"/>
                                        </p:tgtEl>
                                        <p:attrNameLst>
                                          <p:attrName>style.visibility</p:attrName>
                                        </p:attrNameLst>
                                      </p:cBhvr>
                                      <p:to>
                                        <p:strVal val="visible"/>
                                      </p:to>
                                    </p:set>
                                    <p:animEffect transition="in" filter="wipe(left)">
                                      <p:cBhvr>
                                        <p:cTn id="2547" dur="20"/>
                                        <p:tgtEl>
                                          <p:spTgt spid="20480"/>
                                        </p:tgtEl>
                                      </p:cBhvr>
                                    </p:animEffect>
                                  </p:childTnLst>
                                </p:cTn>
                              </p:par>
                            </p:childTnLst>
                          </p:cTn>
                        </p:par>
                        <p:par>
                          <p:cTn id="2548" fill="hold">
                            <p:stCondLst>
                              <p:cond delay="318000"/>
                            </p:stCondLst>
                            <p:childTnLst>
                              <p:par>
                                <p:cTn id="2549" presetID="22" presetClass="entr" presetSubtype="8" fill="hold" nodeType="afterEffect">
                                  <p:stCondLst>
                                    <p:cond delay="0"/>
                                  </p:stCondLst>
                                  <p:childTnLst>
                                    <p:set>
                                      <p:cBhvr>
                                        <p:cTn id="2550" dur="1" fill="hold">
                                          <p:stCondLst>
                                            <p:cond delay="0"/>
                                          </p:stCondLst>
                                        </p:cTn>
                                        <p:tgtEl>
                                          <p:spTgt spid="20481"/>
                                        </p:tgtEl>
                                        <p:attrNameLst>
                                          <p:attrName>style.visibility</p:attrName>
                                        </p:attrNameLst>
                                      </p:cBhvr>
                                      <p:to>
                                        <p:strVal val="visible"/>
                                      </p:to>
                                    </p:set>
                                    <p:animEffect transition="in" filter="wipe(left)">
                                      <p:cBhvr>
                                        <p:cTn id="2551" dur="20"/>
                                        <p:tgtEl>
                                          <p:spTgt spid="20481"/>
                                        </p:tgtEl>
                                      </p:cBhvr>
                                    </p:animEffect>
                                  </p:childTnLst>
                                </p:cTn>
                              </p:par>
                            </p:childTnLst>
                          </p:cTn>
                        </p:par>
                        <p:par>
                          <p:cTn id="2552" fill="hold">
                            <p:stCondLst>
                              <p:cond delay="318500"/>
                            </p:stCondLst>
                            <p:childTnLst>
                              <p:par>
                                <p:cTn id="2553" presetID="22" presetClass="entr" presetSubtype="8" fill="hold" nodeType="afterEffect">
                                  <p:stCondLst>
                                    <p:cond delay="0"/>
                                  </p:stCondLst>
                                  <p:childTnLst>
                                    <p:set>
                                      <p:cBhvr>
                                        <p:cTn id="2554" dur="1" fill="hold">
                                          <p:stCondLst>
                                            <p:cond delay="0"/>
                                          </p:stCondLst>
                                        </p:cTn>
                                        <p:tgtEl>
                                          <p:spTgt spid="20482"/>
                                        </p:tgtEl>
                                        <p:attrNameLst>
                                          <p:attrName>style.visibility</p:attrName>
                                        </p:attrNameLst>
                                      </p:cBhvr>
                                      <p:to>
                                        <p:strVal val="visible"/>
                                      </p:to>
                                    </p:set>
                                    <p:animEffect transition="in" filter="wipe(left)">
                                      <p:cBhvr>
                                        <p:cTn id="2555" dur="20"/>
                                        <p:tgtEl>
                                          <p:spTgt spid="20482"/>
                                        </p:tgtEl>
                                      </p:cBhvr>
                                    </p:animEffect>
                                  </p:childTnLst>
                                </p:cTn>
                              </p:par>
                            </p:childTnLst>
                          </p:cTn>
                        </p:par>
                        <p:par>
                          <p:cTn id="2556" fill="hold">
                            <p:stCondLst>
                              <p:cond delay="319000"/>
                            </p:stCondLst>
                            <p:childTnLst>
                              <p:par>
                                <p:cTn id="2557" presetID="22" presetClass="entr" presetSubtype="8" fill="hold" nodeType="afterEffect">
                                  <p:stCondLst>
                                    <p:cond delay="0"/>
                                  </p:stCondLst>
                                  <p:childTnLst>
                                    <p:set>
                                      <p:cBhvr>
                                        <p:cTn id="2558" dur="1" fill="hold">
                                          <p:stCondLst>
                                            <p:cond delay="0"/>
                                          </p:stCondLst>
                                        </p:cTn>
                                        <p:tgtEl>
                                          <p:spTgt spid="20483"/>
                                        </p:tgtEl>
                                        <p:attrNameLst>
                                          <p:attrName>style.visibility</p:attrName>
                                        </p:attrNameLst>
                                      </p:cBhvr>
                                      <p:to>
                                        <p:strVal val="visible"/>
                                      </p:to>
                                    </p:set>
                                    <p:animEffect transition="in" filter="wipe(left)">
                                      <p:cBhvr>
                                        <p:cTn id="2559" dur="20"/>
                                        <p:tgtEl>
                                          <p:spTgt spid="20483"/>
                                        </p:tgtEl>
                                      </p:cBhvr>
                                    </p:animEffect>
                                  </p:childTnLst>
                                </p:cTn>
                              </p:par>
                            </p:childTnLst>
                          </p:cTn>
                        </p:par>
                        <p:par>
                          <p:cTn id="2560" fill="hold">
                            <p:stCondLst>
                              <p:cond delay="319500"/>
                            </p:stCondLst>
                            <p:childTnLst>
                              <p:par>
                                <p:cTn id="2561" presetID="22" presetClass="entr" presetSubtype="8" fill="hold" nodeType="afterEffect">
                                  <p:stCondLst>
                                    <p:cond delay="0"/>
                                  </p:stCondLst>
                                  <p:childTnLst>
                                    <p:set>
                                      <p:cBhvr>
                                        <p:cTn id="2562" dur="1" fill="hold">
                                          <p:stCondLst>
                                            <p:cond delay="0"/>
                                          </p:stCondLst>
                                        </p:cTn>
                                        <p:tgtEl>
                                          <p:spTgt spid="20484"/>
                                        </p:tgtEl>
                                        <p:attrNameLst>
                                          <p:attrName>style.visibility</p:attrName>
                                        </p:attrNameLst>
                                      </p:cBhvr>
                                      <p:to>
                                        <p:strVal val="visible"/>
                                      </p:to>
                                    </p:set>
                                    <p:animEffect transition="in" filter="wipe(left)">
                                      <p:cBhvr>
                                        <p:cTn id="2563" dur="20"/>
                                        <p:tgtEl>
                                          <p:spTgt spid="20484"/>
                                        </p:tgtEl>
                                      </p:cBhvr>
                                    </p:animEffect>
                                  </p:childTnLst>
                                </p:cTn>
                              </p:par>
                            </p:childTnLst>
                          </p:cTn>
                        </p:par>
                        <p:par>
                          <p:cTn id="2564" fill="hold">
                            <p:stCondLst>
                              <p:cond delay="320000"/>
                            </p:stCondLst>
                            <p:childTnLst>
                              <p:par>
                                <p:cTn id="2565" presetID="22" presetClass="entr" presetSubtype="8" fill="hold" nodeType="afterEffect">
                                  <p:stCondLst>
                                    <p:cond delay="0"/>
                                  </p:stCondLst>
                                  <p:childTnLst>
                                    <p:set>
                                      <p:cBhvr>
                                        <p:cTn id="2566" dur="1" fill="hold">
                                          <p:stCondLst>
                                            <p:cond delay="0"/>
                                          </p:stCondLst>
                                        </p:cTn>
                                        <p:tgtEl>
                                          <p:spTgt spid="20485"/>
                                        </p:tgtEl>
                                        <p:attrNameLst>
                                          <p:attrName>style.visibility</p:attrName>
                                        </p:attrNameLst>
                                      </p:cBhvr>
                                      <p:to>
                                        <p:strVal val="visible"/>
                                      </p:to>
                                    </p:set>
                                    <p:animEffect transition="in" filter="wipe(left)">
                                      <p:cBhvr>
                                        <p:cTn id="2567" dur="20"/>
                                        <p:tgtEl>
                                          <p:spTgt spid="20485"/>
                                        </p:tgtEl>
                                      </p:cBhvr>
                                    </p:animEffect>
                                  </p:childTnLst>
                                </p:cTn>
                              </p:par>
                            </p:childTnLst>
                          </p:cTn>
                        </p:par>
                        <p:par>
                          <p:cTn id="2568" fill="hold">
                            <p:stCondLst>
                              <p:cond delay="320500"/>
                            </p:stCondLst>
                            <p:childTnLst>
                              <p:par>
                                <p:cTn id="2569" presetID="22" presetClass="entr" presetSubtype="8" fill="hold" nodeType="afterEffect">
                                  <p:stCondLst>
                                    <p:cond delay="0"/>
                                  </p:stCondLst>
                                  <p:childTnLst>
                                    <p:set>
                                      <p:cBhvr>
                                        <p:cTn id="2570" dur="1" fill="hold">
                                          <p:stCondLst>
                                            <p:cond delay="0"/>
                                          </p:stCondLst>
                                        </p:cTn>
                                        <p:tgtEl>
                                          <p:spTgt spid="20422"/>
                                        </p:tgtEl>
                                        <p:attrNameLst>
                                          <p:attrName>style.visibility</p:attrName>
                                        </p:attrNameLst>
                                      </p:cBhvr>
                                      <p:to>
                                        <p:strVal val="visible"/>
                                      </p:to>
                                    </p:set>
                                    <p:animEffect transition="in" filter="wipe(left)">
                                      <p:cBhvr>
                                        <p:cTn id="2571" dur="20"/>
                                        <p:tgtEl>
                                          <p:spTgt spid="20422"/>
                                        </p:tgtEl>
                                      </p:cBhvr>
                                    </p:animEffect>
                                  </p:childTnLst>
                                </p:cTn>
                              </p:par>
                            </p:childTnLst>
                          </p:cTn>
                        </p:par>
                        <p:par>
                          <p:cTn id="2572" fill="hold">
                            <p:stCondLst>
                              <p:cond delay="321000"/>
                            </p:stCondLst>
                            <p:childTnLst>
                              <p:par>
                                <p:cTn id="2573" presetID="22" presetClass="entr" presetSubtype="8" fill="hold" nodeType="afterEffect">
                                  <p:stCondLst>
                                    <p:cond delay="0"/>
                                  </p:stCondLst>
                                  <p:childTnLst>
                                    <p:set>
                                      <p:cBhvr>
                                        <p:cTn id="2574" dur="1" fill="hold">
                                          <p:stCondLst>
                                            <p:cond delay="0"/>
                                          </p:stCondLst>
                                        </p:cTn>
                                        <p:tgtEl>
                                          <p:spTgt spid="20423"/>
                                        </p:tgtEl>
                                        <p:attrNameLst>
                                          <p:attrName>style.visibility</p:attrName>
                                        </p:attrNameLst>
                                      </p:cBhvr>
                                      <p:to>
                                        <p:strVal val="visible"/>
                                      </p:to>
                                    </p:set>
                                    <p:animEffect transition="in" filter="wipe(left)">
                                      <p:cBhvr>
                                        <p:cTn id="2575" dur="20"/>
                                        <p:tgtEl>
                                          <p:spTgt spid="20423"/>
                                        </p:tgtEl>
                                      </p:cBhvr>
                                    </p:animEffect>
                                  </p:childTnLst>
                                </p:cTn>
                              </p:par>
                            </p:childTnLst>
                          </p:cTn>
                        </p:par>
                        <p:par>
                          <p:cTn id="2576" fill="hold">
                            <p:stCondLst>
                              <p:cond delay="321500"/>
                            </p:stCondLst>
                            <p:childTnLst>
                              <p:par>
                                <p:cTn id="2577" presetID="22" presetClass="entr" presetSubtype="8" fill="hold" nodeType="afterEffect">
                                  <p:stCondLst>
                                    <p:cond delay="0"/>
                                  </p:stCondLst>
                                  <p:childTnLst>
                                    <p:set>
                                      <p:cBhvr>
                                        <p:cTn id="2578" dur="1" fill="hold">
                                          <p:stCondLst>
                                            <p:cond delay="0"/>
                                          </p:stCondLst>
                                        </p:cTn>
                                        <p:tgtEl>
                                          <p:spTgt spid="19966"/>
                                        </p:tgtEl>
                                        <p:attrNameLst>
                                          <p:attrName>style.visibility</p:attrName>
                                        </p:attrNameLst>
                                      </p:cBhvr>
                                      <p:to>
                                        <p:strVal val="visible"/>
                                      </p:to>
                                    </p:set>
                                    <p:animEffect transition="in" filter="wipe(left)">
                                      <p:cBhvr>
                                        <p:cTn id="2579" dur="20"/>
                                        <p:tgtEl>
                                          <p:spTgt spid="19966"/>
                                        </p:tgtEl>
                                      </p:cBhvr>
                                    </p:animEffect>
                                  </p:childTnLst>
                                </p:cTn>
                              </p:par>
                            </p:childTnLst>
                          </p:cTn>
                        </p:par>
                        <p:par>
                          <p:cTn id="2580" fill="hold">
                            <p:stCondLst>
                              <p:cond delay="322000"/>
                            </p:stCondLst>
                            <p:childTnLst>
                              <p:par>
                                <p:cTn id="2581" presetID="22" presetClass="entr" presetSubtype="8" fill="hold" nodeType="afterEffect">
                                  <p:stCondLst>
                                    <p:cond delay="0"/>
                                  </p:stCondLst>
                                  <p:childTnLst>
                                    <p:set>
                                      <p:cBhvr>
                                        <p:cTn id="2582" dur="1" fill="hold">
                                          <p:stCondLst>
                                            <p:cond delay="0"/>
                                          </p:stCondLst>
                                        </p:cTn>
                                        <p:tgtEl>
                                          <p:spTgt spid="19967"/>
                                        </p:tgtEl>
                                        <p:attrNameLst>
                                          <p:attrName>style.visibility</p:attrName>
                                        </p:attrNameLst>
                                      </p:cBhvr>
                                      <p:to>
                                        <p:strVal val="visible"/>
                                      </p:to>
                                    </p:set>
                                    <p:animEffect transition="in" filter="wipe(left)">
                                      <p:cBhvr>
                                        <p:cTn id="2583" dur="20"/>
                                        <p:tgtEl>
                                          <p:spTgt spid="19967"/>
                                        </p:tgtEl>
                                      </p:cBhvr>
                                    </p:animEffect>
                                  </p:childTnLst>
                                </p:cTn>
                              </p:par>
                            </p:childTnLst>
                          </p:cTn>
                        </p:par>
                        <p:par>
                          <p:cTn id="2584" fill="hold">
                            <p:stCondLst>
                              <p:cond delay="322500"/>
                            </p:stCondLst>
                            <p:childTnLst>
                              <p:par>
                                <p:cTn id="2585" presetID="22" presetClass="entr" presetSubtype="8" fill="hold" nodeType="afterEffect">
                                  <p:stCondLst>
                                    <p:cond delay="0"/>
                                  </p:stCondLst>
                                  <p:childTnLst>
                                    <p:set>
                                      <p:cBhvr>
                                        <p:cTn id="2586" dur="1" fill="hold">
                                          <p:stCondLst>
                                            <p:cond delay="0"/>
                                          </p:stCondLst>
                                        </p:cTn>
                                        <p:tgtEl>
                                          <p:spTgt spid="19968"/>
                                        </p:tgtEl>
                                        <p:attrNameLst>
                                          <p:attrName>style.visibility</p:attrName>
                                        </p:attrNameLst>
                                      </p:cBhvr>
                                      <p:to>
                                        <p:strVal val="visible"/>
                                      </p:to>
                                    </p:set>
                                    <p:animEffect transition="in" filter="wipe(left)">
                                      <p:cBhvr>
                                        <p:cTn id="2587" dur="20"/>
                                        <p:tgtEl>
                                          <p:spTgt spid="19968"/>
                                        </p:tgtEl>
                                      </p:cBhvr>
                                    </p:animEffect>
                                  </p:childTnLst>
                                </p:cTn>
                              </p:par>
                            </p:childTnLst>
                          </p:cTn>
                        </p:par>
                        <p:par>
                          <p:cTn id="2588" fill="hold">
                            <p:stCondLst>
                              <p:cond delay="323000"/>
                            </p:stCondLst>
                            <p:childTnLst>
                              <p:par>
                                <p:cTn id="2589" presetID="22" presetClass="entr" presetSubtype="8" fill="hold" nodeType="afterEffect">
                                  <p:stCondLst>
                                    <p:cond delay="0"/>
                                  </p:stCondLst>
                                  <p:childTnLst>
                                    <p:set>
                                      <p:cBhvr>
                                        <p:cTn id="2590" dur="1" fill="hold">
                                          <p:stCondLst>
                                            <p:cond delay="0"/>
                                          </p:stCondLst>
                                        </p:cTn>
                                        <p:tgtEl>
                                          <p:spTgt spid="19969"/>
                                        </p:tgtEl>
                                        <p:attrNameLst>
                                          <p:attrName>style.visibility</p:attrName>
                                        </p:attrNameLst>
                                      </p:cBhvr>
                                      <p:to>
                                        <p:strVal val="visible"/>
                                      </p:to>
                                    </p:set>
                                    <p:animEffect transition="in" filter="wipe(left)">
                                      <p:cBhvr>
                                        <p:cTn id="2591" dur="20"/>
                                        <p:tgtEl>
                                          <p:spTgt spid="19969"/>
                                        </p:tgtEl>
                                      </p:cBhvr>
                                    </p:animEffect>
                                  </p:childTnLst>
                                </p:cTn>
                              </p:par>
                            </p:childTnLst>
                          </p:cTn>
                        </p:par>
                        <p:par>
                          <p:cTn id="2592" fill="hold">
                            <p:stCondLst>
                              <p:cond delay="323500"/>
                            </p:stCondLst>
                            <p:childTnLst>
                              <p:par>
                                <p:cTn id="2593" presetID="22" presetClass="entr" presetSubtype="8" fill="hold" nodeType="afterEffect">
                                  <p:stCondLst>
                                    <p:cond delay="0"/>
                                  </p:stCondLst>
                                  <p:childTnLst>
                                    <p:set>
                                      <p:cBhvr>
                                        <p:cTn id="2594" dur="1" fill="hold">
                                          <p:stCondLst>
                                            <p:cond delay="0"/>
                                          </p:stCondLst>
                                        </p:cTn>
                                        <p:tgtEl>
                                          <p:spTgt spid="19970"/>
                                        </p:tgtEl>
                                        <p:attrNameLst>
                                          <p:attrName>style.visibility</p:attrName>
                                        </p:attrNameLst>
                                      </p:cBhvr>
                                      <p:to>
                                        <p:strVal val="visible"/>
                                      </p:to>
                                    </p:set>
                                    <p:animEffect transition="in" filter="wipe(left)">
                                      <p:cBhvr>
                                        <p:cTn id="2595" dur="20"/>
                                        <p:tgtEl>
                                          <p:spTgt spid="19970"/>
                                        </p:tgtEl>
                                      </p:cBhvr>
                                    </p:animEffect>
                                  </p:childTnLst>
                                </p:cTn>
                              </p:par>
                            </p:childTnLst>
                          </p:cTn>
                        </p:par>
                        <p:par>
                          <p:cTn id="2596" fill="hold">
                            <p:stCondLst>
                              <p:cond delay="324000"/>
                            </p:stCondLst>
                            <p:childTnLst>
                              <p:par>
                                <p:cTn id="2597" presetID="22" presetClass="entr" presetSubtype="8" fill="hold" nodeType="afterEffect">
                                  <p:stCondLst>
                                    <p:cond delay="0"/>
                                  </p:stCondLst>
                                  <p:childTnLst>
                                    <p:set>
                                      <p:cBhvr>
                                        <p:cTn id="2598" dur="1" fill="hold">
                                          <p:stCondLst>
                                            <p:cond delay="0"/>
                                          </p:stCondLst>
                                        </p:cTn>
                                        <p:tgtEl>
                                          <p:spTgt spid="19971"/>
                                        </p:tgtEl>
                                        <p:attrNameLst>
                                          <p:attrName>style.visibility</p:attrName>
                                        </p:attrNameLst>
                                      </p:cBhvr>
                                      <p:to>
                                        <p:strVal val="visible"/>
                                      </p:to>
                                    </p:set>
                                    <p:animEffect transition="in" filter="wipe(left)">
                                      <p:cBhvr>
                                        <p:cTn id="2599" dur="20"/>
                                        <p:tgtEl>
                                          <p:spTgt spid="19971"/>
                                        </p:tgtEl>
                                      </p:cBhvr>
                                    </p:animEffect>
                                  </p:childTnLst>
                                </p:cTn>
                              </p:par>
                            </p:childTnLst>
                          </p:cTn>
                        </p:par>
                        <p:par>
                          <p:cTn id="2600" fill="hold">
                            <p:stCondLst>
                              <p:cond delay="324500"/>
                            </p:stCondLst>
                            <p:childTnLst>
                              <p:par>
                                <p:cTn id="2601" presetID="22" presetClass="entr" presetSubtype="8" fill="hold" nodeType="afterEffect">
                                  <p:stCondLst>
                                    <p:cond delay="0"/>
                                  </p:stCondLst>
                                  <p:childTnLst>
                                    <p:set>
                                      <p:cBhvr>
                                        <p:cTn id="2602" dur="1" fill="hold">
                                          <p:stCondLst>
                                            <p:cond delay="0"/>
                                          </p:stCondLst>
                                        </p:cTn>
                                        <p:tgtEl>
                                          <p:spTgt spid="19972"/>
                                        </p:tgtEl>
                                        <p:attrNameLst>
                                          <p:attrName>style.visibility</p:attrName>
                                        </p:attrNameLst>
                                      </p:cBhvr>
                                      <p:to>
                                        <p:strVal val="visible"/>
                                      </p:to>
                                    </p:set>
                                    <p:animEffect transition="in" filter="wipe(left)">
                                      <p:cBhvr>
                                        <p:cTn id="2603" dur="20"/>
                                        <p:tgtEl>
                                          <p:spTgt spid="19972"/>
                                        </p:tgtEl>
                                      </p:cBhvr>
                                    </p:animEffect>
                                  </p:childTnLst>
                                </p:cTn>
                              </p:par>
                            </p:childTnLst>
                          </p:cTn>
                        </p:par>
                        <p:par>
                          <p:cTn id="2604" fill="hold">
                            <p:stCondLst>
                              <p:cond delay="325000"/>
                            </p:stCondLst>
                            <p:childTnLst>
                              <p:par>
                                <p:cTn id="2605" presetID="22" presetClass="entr" presetSubtype="8" fill="hold" nodeType="afterEffect">
                                  <p:stCondLst>
                                    <p:cond delay="0"/>
                                  </p:stCondLst>
                                  <p:childTnLst>
                                    <p:set>
                                      <p:cBhvr>
                                        <p:cTn id="2606" dur="1" fill="hold">
                                          <p:stCondLst>
                                            <p:cond delay="0"/>
                                          </p:stCondLst>
                                        </p:cTn>
                                        <p:tgtEl>
                                          <p:spTgt spid="19973"/>
                                        </p:tgtEl>
                                        <p:attrNameLst>
                                          <p:attrName>style.visibility</p:attrName>
                                        </p:attrNameLst>
                                      </p:cBhvr>
                                      <p:to>
                                        <p:strVal val="visible"/>
                                      </p:to>
                                    </p:set>
                                    <p:animEffect transition="in" filter="wipe(left)">
                                      <p:cBhvr>
                                        <p:cTn id="2607" dur="20"/>
                                        <p:tgtEl>
                                          <p:spTgt spid="19973"/>
                                        </p:tgtEl>
                                      </p:cBhvr>
                                    </p:animEffect>
                                  </p:childTnLst>
                                </p:cTn>
                              </p:par>
                            </p:childTnLst>
                          </p:cTn>
                        </p:par>
                        <p:par>
                          <p:cTn id="2608" fill="hold">
                            <p:stCondLst>
                              <p:cond delay="325500"/>
                            </p:stCondLst>
                            <p:childTnLst>
                              <p:par>
                                <p:cTn id="2609" presetID="22" presetClass="entr" presetSubtype="8" fill="hold" nodeType="afterEffect">
                                  <p:stCondLst>
                                    <p:cond delay="0"/>
                                  </p:stCondLst>
                                  <p:childTnLst>
                                    <p:set>
                                      <p:cBhvr>
                                        <p:cTn id="2610" dur="1" fill="hold">
                                          <p:stCondLst>
                                            <p:cond delay="0"/>
                                          </p:stCondLst>
                                        </p:cTn>
                                        <p:tgtEl>
                                          <p:spTgt spid="19974"/>
                                        </p:tgtEl>
                                        <p:attrNameLst>
                                          <p:attrName>style.visibility</p:attrName>
                                        </p:attrNameLst>
                                      </p:cBhvr>
                                      <p:to>
                                        <p:strVal val="visible"/>
                                      </p:to>
                                    </p:set>
                                    <p:animEffect transition="in" filter="wipe(left)">
                                      <p:cBhvr>
                                        <p:cTn id="2611" dur="20"/>
                                        <p:tgtEl>
                                          <p:spTgt spid="19974"/>
                                        </p:tgtEl>
                                      </p:cBhvr>
                                    </p:animEffect>
                                  </p:childTnLst>
                                </p:cTn>
                              </p:par>
                            </p:childTnLst>
                          </p:cTn>
                        </p:par>
                        <p:par>
                          <p:cTn id="2612" fill="hold">
                            <p:stCondLst>
                              <p:cond delay="326000"/>
                            </p:stCondLst>
                            <p:childTnLst>
                              <p:par>
                                <p:cTn id="2613" presetID="22" presetClass="entr" presetSubtype="8" fill="hold" nodeType="afterEffect">
                                  <p:stCondLst>
                                    <p:cond delay="0"/>
                                  </p:stCondLst>
                                  <p:childTnLst>
                                    <p:set>
                                      <p:cBhvr>
                                        <p:cTn id="2614" dur="1" fill="hold">
                                          <p:stCondLst>
                                            <p:cond delay="0"/>
                                          </p:stCondLst>
                                        </p:cTn>
                                        <p:tgtEl>
                                          <p:spTgt spid="19975"/>
                                        </p:tgtEl>
                                        <p:attrNameLst>
                                          <p:attrName>style.visibility</p:attrName>
                                        </p:attrNameLst>
                                      </p:cBhvr>
                                      <p:to>
                                        <p:strVal val="visible"/>
                                      </p:to>
                                    </p:set>
                                    <p:animEffect transition="in" filter="wipe(left)">
                                      <p:cBhvr>
                                        <p:cTn id="2615" dur="20"/>
                                        <p:tgtEl>
                                          <p:spTgt spid="19975"/>
                                        </p:tgtEl>
                                      </p:cBhvr>
                                    </p:animEffect>
                                  </p:childTnLst>
                                </p:cTn>
                              </p:par>
                            </p:childTnLst>
                          </p:cTn>
                        </p:par>
                        <p:par>
                          <p:cTn id="2616" fill="hold">
                            <p:stCondLst>
                              <p:cond delay="326500"/>
                            </p:stCondLst>
                            <p:childTnLst>
                              <p:par>
                                <p:cTn id="2617" presetID="22" presetClass="entr" presetSubtype="8" fill="hold" nodeType="afterEffect">
                                  <p:stCondLst>
                                    <p:cond delay="0"/>
                                  </p:stCondLst>
                                  <p:childTnLst>
                                    <p:set>
                                      <p:cBhvr>
                                        <p:cTn id="2618" dur="1" fill="hold">
                                          <p:stCondLst>
                                            <p:cond delay="0"/>
                                          </p:stCondLst>
                                        </p:cTn>
                                        <p:tgtEl>
                                          <p:spTgt spid="19976"/>
                                        </p:tgtEl>
                                        <p:attrNameLst>
                                          <p:attrName>style.visibility</p:attrName>
                                        </p:attrNameLst>
                                      </p:cBhvr>
                                      <p:to>
                                        <p:strVal val="visible"/>
                                      </p:to>
                                    </p:set>
                                    <p:animEffect transition="in" filter="wipe(left)">
                                      <p:cBhvr>
                                        <p:cTn id="2619" dur="20"/>
                                        <p:tgtEl>
                                          <p:spTgt spid="19976"/>
                                        </p:tgtEl>
                                      </p:cBhvr>
                                    </p:animEffect>
                                  </p:childTnLst>
                                </p:cTn>
                              </p:par>
                            </p:childTnLst>
                          </p:cTn>
                        </p:par>
                        <p:par>
                          <p:cTn id="2620" fill="hold">
                            <p:stCondLst>
                              <p:cond delay="327000"/>
                            </p:stCondLst>
                            <p:childTnLst>
                              <p:par>
                                <p:cTn id="2621" presetID="22" presetClass="entr" presetSubtype="8" fill="hold" nodeType="afterEffect">
                                  <p:stCondLst>
                                    <p:cond delay="0"/>
                                  </p:stCondLst>
                                  <p:childTnLst>
                                    <p:set>
                                      <p:cBhvr>
                                        <p:cTn id="2622" dur="1" fill="hold">
                                          <p:stCondLst>
                                            <p:cond delay="0"/>
                                          </p:stCondLst>
                                        </p:cTn>
                                        <p:tgtEl>
                                          <p:spTgt spid="19977"/>
                                        </p:tgtEl>
                                        <p:attrNameLst>
                                          <p:attrName>style.visibility</p:attrName>
                                        </p:attrNameLst>
                                      </p:cBhvr>
                                      <p:to>
                                        <p:strVal val="visible"/>
                                      </p:to>
                                    </p:set>
                                    <p:animEffect transition="in" filter="wipe(left)">
                                      <p:cBhvr>
                                        <p:cTn id="2623" dur="20"/>
                                        <p:tgtEl>
                                          <p:spTgt spid="19977"/>
                                        </p:tgtEl>
                                      </p:cBhvr>
                                    </p:animEffect>
                                  </p:childTnLst>
                                </p:cTn>
                              </p:par>
                            </p:childTnLst>
                          </p:cTn>
                        </p:par>
                        <p:par>
                          <p:cTn id="2624" fill="hold">
                            <p:stCondLst>
                              <p:cond delay="327500"/>
                            </p:stCondLst>
                            <p:childTnLst>
                              <p:par>
                                <p:cTn id="2625" presetID="22" presetClass="entr" presetSubtype="8" fill="hold" nodeType="afterEffect">
                                  <p:stCondLst>
                                    <p:cond delay="0"/>
                                  </p:stCondLst>
                                  <p:childTnLst>
                                    <p:set>
                                      <p:cBhvr>
                                        <p:cTn id="2626" dur="1" fill="hold">
                                          <p:stCondLst>
                                            <p:cond delay="0"/>
                                          </p:stCondLst>
                                        </p:cTn>
                                        <p:tgtEl>
                                          <p:spTgt spid="19978"/>
                                        </p:tgtEl>
                                        <p:attrNameLst>
                                          <p:attrName>style.visibility</p:attrName>
                                        </p:attrNameLst>
                                      </p:cBhvr>
                                      <p:to>
                                        <p:strVal val="visible"/>
                                      </p:to>
                                    </p:set>
                                    <p:animEffect transition="in" filter="wipe(left)">
                                      <p:cBhvr>
                                        <p:cTn id="2627" dur="20"/>
                                        <p:tgtEl>
                                          <p:spTgt spid="19978"/>
                                        </p:tgtEl>
                                      </p:cBhvr>
                                    </p:animEffect>
                                  </p:childTnLst>
                                </p:cTn>
                              </p:par>
                            </p:childTnLst>
                          </p:cTn>
                        </p:par>
                        <p:par>
                          <p:cTn id="2628" fill="hold">
                            <p:stCondLst>
                              <p:cond delay="328000"/>
                            </p:stCondLst>
                            <p:childTnLst>
                              <p:par>
                                <p:cTn id="2629" presetID="22" presetClass="entr" presetSubtype="8" fill="hold" nodeType="afterEffect">
                                  <p:stCondLst>
                                    <p:cond delay="0"/>
                                  </p:stCondLst>
                                  <p:childTnLst>
                                    <p:set>
                                      <p:cBhvr>
                                        <p:cTn id="2630" dur="1" fill="hold">
                                          <p:stCondLst>
                                            <p:cond delay="0"/>
                                          </p:stCondLst>
                                        </p:cTn>
                                        <p:tgtEl>
                                          <p:spTgt spid="19979"/>
                                        </p:tgtEl>
                                        <p:attrNameLst>
                                          <p:attrName>style.visibility</p:attrName>
                                        </p:attrNameLst>
                                      </p:cBhvr>
                                      <p:to>
                                        <p:strVal val="visible"/>
                                      </p:to>
                                    </p:set>
                                    <p:animEffect transition="in" filter="wipe(left)">
                                      <p:cBhvr>
                                        <p:cTn id="2631" dur="20"/>
                                        <p:tgtEl>
                                          <p:spTgt spid="19979"/>
                                        </p:tgtEl>
                                      </p:cBhvr>
                                    </p:animEffect>
                                  </p:childTnLst>
                                </p:cTn>
                              </p:par>
                            </p:childTnLst>
                          </p:cTn>
                        </p:par>
                        <p:par>
                          <p:cTn id="2632" fill="hold">
                            <p:stCondLst>
                              <p:cond delay="328500"/>
                            </p:stCondLst>
                            <p:childTnLst>
                              <p:par>
                                <p:cTn id="2633" presetID="22" presetClass="entr" presetSubtype="8" fill="hold" nodeType="afterEffect">
                                  <p:stCondLst>
                                    <p:cond delay="0"/>
                                  </p:stCondLst>
                                  <p:childTnLst>
                                    <p:set>
                                      <p:cBhvr>
                                        <p:cTn id="2634" dur="1" fill="hold">
                                          <p:stCondLst>
                                            <p:cond delay="0"/>
                                          </p:stCondLst>
                                        </p:cTn>
                                        <p:tgtEl>
                                          <p:spTgt spid="19980"/>
                                        </p:tgtEl>
                                        <p:attrNameLst>
                                          <p:attrName>style.visibility</p:attrName>
                                        </p:attrNameLst>
                                      </p:cBhvr>
                                      <p:to>
                                        <p:strVal val="visible"/>
                                      </p:to>
                                    </p:set>
                                    <p:animEffect transition="in" filter="wipe(left)">
                                      <p:cBhvr>
                                        <p:cTn id="2635" dur="20"/>
                                        <p:tgtEl>
                                          <p:spTgt spid="19980"/>
                                        </p:tgtEl>
                                      </p:cBhvr>
                                    </p:animEffect>
                                  </p:childTnLst>
                                </p:cTn>
                              </p:par>
                            </p:childTnLst>
                          </p:cTn>
                        </p:par>
                        <p:par>
                          <p:cTn id="2636" fill="hold">
                            <p:stCondLst>
                              <p:cond delay="329000"/>
                            </p:stCondLst>
                            <p:childTnLst>
                              <p:par>
                                <p:cTn id="2637" presetID="22" presetClass="entr" presetSubtype="8" fill="hold" nodeType="afterEffect">
                                  <p:stCondLst>
                                    <p:cond delay="0"/>
                                  </p:stCondLst>
                                  <p:childTnLst>
                                    <p:set>
                                      <p:cBhvr>
                                        <p:cTn id="2638" dur="1" fill="hold">
                                          <p:stCondLst>
                                            <p:cond delay="0"/>
                                          </p:stCondLst>
                                        </p:cTn>
                                        <p:tgtEl>
                                          <p:spTgt spid="19981"/>
                                        </p:tgtEl>
                                        <p:attrNameLst>
                                          <p:attrName>style.visibility</p:attrName>
                                        </p:attrNameLst>
                                      </p:cBhvr>
                                      <p:to>
                                        <p:strVal val="visible"/>
                                      </p:to>
                                    </p:set>
                                    <p:animEffect transition="in" filter="wipe(left)">
                                      <p:cBhvr>
                                        <p:cTn id="2639" dur="20"/>
                                        <p:tgtEl>
                                          <p:spTgt spid="19981"/>
                                        </p:tgtEl>
                                      </p:cBhvr>
                                    </p:animEffect>
                                  </p:childTnLst>
                                </p:cTn>
                              </p:par>
                            </p:childTnLst>
                          </p:cTn>
                        </p:par>
                        <p:par>
                          <p:cTn id="2640" fill="hold">
                            <p:stCondLst>
                              <p:cond delay="329500"/>
                            </p:stCondLst>
                            <p:childTnLst>
                              <p:par>
                                <p:cTn id="2641" presetID="22" presetClass="entr" presetSubtype="8" fill="hold" nodeType="afterEffect">
                                  <p:stCondLst>
                                    <p:cond delay="0"/>
                                  </p:stCondLst>
                                  <p:childTnLst>
                                    <p:set>
                                      <p:cBhvr>
                                        <p:cTn id="2642" dur="1" fill="hold">
                                          <p:stCondLst>
                                            <p:cond delay="0"/>
                                          </p:stCondLst>
                                        </p:cTn>
                                        <p:tgtEl>
                                          <p:spTgt spid="19982"/>
                                        </p:tgtEl>
                                        <p:attrNameLst>
                                          <p:attrName>style.visibility</p:attrName>
                                        </p:attrNameLst>
                                      </p:cBhvr>
                                      <p:to>
                                        <p:strVal val="visible"/>
                                      </p:to>
                                    </p:set>
                                    <p:animEffect transition="in" filter="wipe(left)">
                                      <p:cBhvr>
                                        <p:cTn id="2643" dur="20"/>
                                        <p:tgtEl>
                                          <p:spTgt spid="19982"/>
                                        </p:tgtEl>
                                      </p:cBhvr>
                                    </p:animEffect>
                                  </p:childTnLst>
                                </p:cTn>
                              </p:par>
                            </p:childTnLst>
                          </p:cTn>
                        </p:par>
                        <p:par>
                          <p:cTn id="2644" fill="hold">
                            <p:stCondLst>
                              <p:cond delay="330000"/>
                            </p:stCondLst>
                            <p:childTnLst>
                              <p:par>
                                <p:cTn id="2645" presetID="22" presetClass="entr" presetSubtype="8" fill="hold" nodeType="afterEffect">
                                  <p:stCondLst>
                                    <p:cond delay="0"/>
                                  </p:stCondLst>
                                  <p:childTnLst>
                                    <p:set>
                                      <p:cBhvr>
                                        <p:cTn id="2646" dur="1" fill="hold">
                                          <p:stCondLst>
                                            <p:cond delay="0"/>
                                          </p:stCondLst>
                                        </p:cTn>
                                        <p:tgtEl>
                                          <p:spTgt spid="19983"/>
                                        </p:tgtEl>
                                        <p:attrNameLst>
                                          <p:attrName>style.visibility</p:attrName>
                                        </p:attrNameLst>
                                      </p:cBhvr>
                                      <p:to>
                                        <p:strVal val="visible"/>
                                      </p:to>
                                    </p:set>
                                    <p:animEffect transition="in" filter="wipe(left)">
                                      <p:cBhvr>
                                        <p:cTn id="2647" dur="20"/>
                                        <p:tgtEl>
                                          <p:spTgt spid="19983"/>
                                        </p:tgtEl>
                                      </p:cBhvr>
                                    </p:animEffect>
                                  </p:childTnLst>
                                </p:cTn>
                              </p:par>
                            </p:childTnLst>
                          </p:cTn>
                        </p:par>
                        <p:par>
                          <p:cTn id="2648" fill="hold">
                            <p:stCondLst>
                              <p:cond delay="330500"/>
                            </p:stCondLst>
                            <p:childTnLst>
                              <p:par>
                                <p:cTn id="2649" presetID="22" presetClass="entr" presetSubtype="8" fill="hold" nodeType="afterEffect">
                                  <p:stCondLst>
                                    <p:cond delay="0"/>
                                  </p:stCondLst>
                                  <p:childTnLst>
                                    <p:set>
                                      <p:cBhvr>
                                        <p:cTn id="2650" dur="1" fill="hold">
                                          <p:stCondLst>
                                            <p:cond delay="0"/>
                                          </p:stCondLst>
                                        </p:cTn>
                                        <p:tgtEl>
                                          <p:spTgt spid="19984"/>
                                        </p:tgtEl>
                                        <p:attrNameLst>
                                          <p:attrName>style.visibility</p:attrName>
                                        </p:attrNameLst>
                                      </p:cBhvr>
                                      <p:to>
                                        <p:strVal val="visible"/>
                                      </p:to>
                                    </p:set>
                                    <p:animEffect transition="in" filter="wipe(left)">
                                      <p:cBhvr>
                                        <p:cTn id="2651" dur="20"/>
                                        <p:tgtEl>
                                          <p:spTgt spid="19984"/>
                                        </p:tgtEl>
                                      </p:cBhvr>
                                    </p:animEffect>
                                  </p:childTnLst>
                                </p:cTn>
                              </p:par>
                            </p:childTnLst>
                          </p:cTn>
                        </p:par>
                        <p:par>
                          <p:cTn id="2652" fill="hold">
                            <p:stCondLst>
                              <p:cond delay="331000"/>
                            </p:stCondLst>
                            <p:childTnLst>
                              <p:par>
                                <p:cTn id="2653" presetID="22" presetClass="entr" presetSubtype="8" fill="hold" nodeType="afterEffect">
                                  <p:stCondLst>
                                    <p:cond delay="0"/>
                                  </p:stCondLst>
                                  <p:childTnLst>
                                    <p:set>
                                      <p:cBhvr>
                                        <p:cTn id="2654" dur="1" fill="hold">
                                          <p:stCondLst>
                                            <p:cond delay="0"/>
                                          </p:stCondLst>
                                        </p:cTn>
                                        <p:tgtEl>
                                          <p:spTgt spid="19985"/>
                                        </p:tgtEl>
                                        <p:attrNameLst>
                                          <p:attrName>style.visibility</p:attrName>
                                        </p:attrNameLst>
                                      </p:cBhvr>
                                      <p:to>
                                        <p:strVal val="visible"/>
                                      </p:to>
                                    </p:set>
                                    <p:animEffect transition="in" filter="wipe(left)">
                                      <p:cBhvr>
                                        <p:cTn id="2655" dur="20"/>
                                        <p:tgtEl>
                                          <p:spTgt spid="19985"/>
                                        </p:tgtEl>
                                      </p:cBhvr>
                                    </p:animEffect>
                                  </p:childTnLst>
                                </p:cTn>
                              </p:par>
                            </p:childTnLst>
                          </p:cTn>
                        </p:par>
                        <p:par>
                          <p:cTn id="2656" fill="hold">
                            <p:stCondLst>
                              <p:cond delay="331500"/>
                            </p:stCondLst>
                            <p:childTnLst>
                              <p:par>
                                <p:cTn id="2657" presetID="22" presetClass="entr" presetSubtype="8" fill="hold" nodeType="afterEffect">
                                  <p:stCondLst>
                                    <p:cond delay="0"/>
                                  </p:stCondLst>
                                  <p:childTnLst>
                                    <p:set>
                                      <p:cBhvr>
                                        <p:cTn id="2658" dur="1" fill="hold">
                                          <p:stCondLst>
                                            <p:cond delay="0"/>
                                          </p:stCondLst>
                                        </p:cTn>
                                        <p:tgtEl>
                                          <p:spTgt spid="19986"/>
                                        </p:tgtEl>
                                        <p:attrNameLst>
                                          <p:attrName>style.visibility</p:attrName>
                                        </p:attrNameLst>
                                      </p:cBhvr>
                                      <p:to>
                                        <p:strVal val="visible"/>
                                      </p:to>
                                    </p:set>
                                    <p:animEffect transition="in" filter="wipe(left)">
                                      <p:cBhvr>
                                        <p:cTn id="2659" dur="20"/>
                                        <p:tgtEl>
                                          <p:spTgt spid="19986"/>
                                        </p:tgtEl>
                                      </p:cBhvr>
                                    </p:animEffect>
                                  </p:childTnLst>
                                </p:cTn>
                              </p:par>
                            </p:childTnLst>
                          </p:cTn>
                        </p:par>
                        <p:par>
                          <p:cTn id="2660" fill="hold">
                            <p:stCondLst>
                              <p:cond delay="332000"/>
                            </p:stCondLst>
                            <p:childTnLst>
                              <p:par>
                                <p:cTn id="2661" presetID="22" presetClass="entr" presetSubtype="8" fill="hold" nodeType="afterEffect">
                                  <p:stCondLst>
                                    <p:cond delay="0"/>
                                  </p:stCondLst>
                                  <p:childTnLst>
                                    <p:set>
                                      <p:cBhvr>
                                        <p:cTn id="2662" dur="1" fill="hold">
                                          <p:stCondLst>
                                            <p:cond delay="0"/>
                                          </p:stCondLst>
                                        </p:cTn>
                                        <p:tgtEl>
                                          <p:spTgt spid="19987"/>
                                        </p:tgtEl>
                                        <p:attrNameLst>
                                          <p:attrName>style.visibility</p:attrName>
                                        </p:attrNameLst>
                                      </p:cBhvr>
                                      <p:to>
                                        <p:strVal val="visible"/>
                                      </p:to>
                                    </p:set>
                                    <p:animEffect transition="in" filter="wipe(left)">
                                      <p:cBhvr>
                                        <p:cTn id="2663" dur="20"/>
                                        <p:tgtEl>
                                          <p:spTgt spid="19987"/>
                                        </p:tgtEl>
                                      </p:cBhvr>
                                    </p:animEffect>
                                  </p:childTnLst>
                                </p:cTn>
                              </p:par>
                            </p:childTnLst>
                          </p:cTn>
                        </p:par>
                        <p:par>
                          <p:cTn id="2664" fill="hold">
                            <p:stCondLst>
                              <p:cond delay="332500"/>
                            </p:stCondLst>
                            <p:childTnLst>
                              <p:par>
                                <p:cTn id="2665" presetID="22" presetClass="entr" presetSubtype="8" fill="hold" nodeType="afterEffect">
                                  <p:stCondLst>
                                    <p:cond delay="0"/>
                                  </p:stCondLst>
                                  <p:childTnLst>
                                    <p:set>
                                      <p:cBhvr>
                                        <p:cTn id="2666" dur="1" fill="hold">
                                          <p:stCondLst>
                                            <p:cond delay="0"/>
                                          </p:stCondLst>
                                        </p:cTn>
                                        <p:tgtEl>
                                          <p:spTgt spid="19988"/>
                                        </p:tgtEl>
                                        <p:attrNameLst>
                                          <p:attrName>style.visibility</p:attrName>
                                        </p:attrNameLst>
                                      </p:cBhvr>
                                      <p:to>
                                        <p:strVal val="visible"/>
                                      </p:to>
                                    </p:set>
                                    <p:animEffect transition="in" filter="wipe(left)">
                                      <p:cBhvr>
                                        <p:cTn id="2667" dur="20"/>
                                        <p:tgtEl>
                                          <p:spTgt spid="19988"/>
                                        </p:tgtEl>
                                      </p:cBhvr>
                                    </p:animEffect>
                                  </p:childTnLst>
                                </p:cTn>
                              </p:par>
                            </p:childTnLst>
                          </p:cTn>
                        </p:par>
                        <p:par>
                          <p:cTn id="2668" fill="hold">
                            <p:stCondLst>
                              <p:cond delay="333000"/>
                            </p:stCondLst>
                            <p:childTnLst>
                              <p:par>
                                <p:cTn id="2669" presetID="22" presetClass="entr" presetSubtype="8" fill="hold" nodeType="afterEffect">
                                  <p:stCondLst>
                                    <p:cond delay="0"/>
                                  </p:stCondLst>
                                  <p:childTnLst>
                                    <p:set>
                                      <p:cBhvr>
                                        <p:cTn id="2670" dur="1" fill="hold">
                                          <p:stCondLst>
                                            <p:cond delay="0"/>
                                          </p:stCondLst>
                                        </p:cTn>
                                        <p:tgtEl>
                                          <p:spTgt spid="19989"/>
                                        </p:tgtEl>
                                        <p:attrNameLst>
                                          <p:attrName>style.visibility</p:attrName>
                                        </p:attrNameLst>
                                      </p:cBhvr>
                                      <p:to>
                                        <p:strVal val="visible"/>
                                      </p:to>
                                    </p:set>
                                    <p:animEffect transition="in" filter="wipe(left)">
                                      <p:cBhvr>
                                        <p:cTn id="2671" dur="20"/>
                                        <p:tgtEl>
                                          <p:spTgt spid="19989"/>
                                        </p:tgtEl>
                                      </p:cBhvr>
                                    </p:animEffect>
                                  </p:childTnLst>
                                </p:cTn>
                              </p:par>
                            </p:childTnLst>
                          </p:cTn>
                        </p:par>
                        <p:par>
                          <p:cTn id="2672" fill="hold">
                            <p:stCondLst>
                              <p:cond delay="333500"/>
                            </p:stCondLst>
                            <p:childTnLst>
                              <p:par>
                                <p:cTn id="2673" presetID="22" presetClass="entr" presetSubtype="8" fill="hold" nodeType="afterEffect">
                                  <p:stCondLst>
                                    <p:cond delay="0"/>
                                  </p:stCondLst>
                                  <p:childTnLst>
                                    <p:set>
                                      <p:cBhvr>
                                        <p:cTn id="2674" dur="1" fill="hold">
                                          <p:stCondLst>
                                            <p:cond delay="0"/>
                                          </p:stCondLst>
                                        </p:cTn>
                                        <p:tgtEl>
                                          <p:spTgt spid="19990"/>
                                        </p:tgtEl>
                                        <p:attrNameLst>
                                          <p:attrName>style.visibility</p:attrName>
                                        </p:attrNameLst>
                                      </p:cBhvr>
                                      <p:to>
                                        <p:strVal val="visible"/>
                                      </p:to>
                                    </p:set>
                                    <p:animEffect transition="in" filter="wipe(left)">
                                      <p:cBhvr>
                                        <p:cTn id="2675" dur="20"/>
                                        <p:tgtEl>
                                          <p:spTgt spid="19990"/>
                                        </p:tgtEl>
                                      </p:cBhvr>
                                    </p:animEffect>
                                  </p:childTnLst>
                                </p:cTn>
                              </p:par>
                            </p:childTnLst>
                          </p:cTn>
                        </p:par>
                        <p:par>
                          <p:cTn id="2676" fill="hold">
                            <p:stCondLst>
                              <p:cond delay="334000"/>
                            </p:stCondLst>
                            <p:childTnLst>
                              <p:par>
                                <p:cTn id="2677" presetID="22" presetClass="entr" presetSubtype="8" fill="hold" nodeType="afterEffect">
                                  <p:stCondLst>
                                    <p:cond delay="0"/>
                                  </p:stCondLst>
                                  <p:childTnLst>
                                    <p:set>
                                      <p:cBhvr>
                                        <p:cTn id="2678" dur="1" fill="hold">
                                          <p:stCondLst>
                                            <p:cond delay="0"/>
                                          </p:stCondLst>
                                        </p:cTn>
                                        <p:tgtEl>
                                          <p:spTgt spid="19991"/>
                                        </p:tgtEl>
                                        <p:attrNameLst>
                                          <p:attrName>style.visibility</p:attrName>
                                        </p:attrNameLst>
                                      </p:cBhvr>
                                      <p:to>
                                        <p:strVal val="visible"/>
                                      </p:to>
                                    </p:set>
                                    <p:animEffect transition="in" filter="wipe(left)">
                                      <p:cBhvr>
                                        <p:cTn id="2679" dur="20"/>
                                        <p:tgtEl>
                                          <p:spTgt spid="19991"/>
                                        </p:tgtEl>
                                      </p:cBhvr>
                                    </p:animEffect>
                                  </p:childTnLst>
                                </p:cTn>
                              </p:par>
                            </p:childTnLst>
                          </p:cTn>
                        </p:par>
                        <p:par>
                          <p:cTn id="2680" fill="hold">
                            <p:stCondLst>
                              <p:cond delay="334500"/>
                            </p:stCondLst>
                            <p:childTnLst>
                              <p:par>
                                <p:cTn id="2681" presetID="22" presetClass="entr" presetSubtype="8" fill="hold" nodeType="afterEffect">
                                  <p:stCondLst>
                                    <p:cond delay="0"/>
                                  </p:stCondLst>
                                  <p:childTnLst>
                                    <p:set>
                                      <p:cBhvr>
                                        <p:cTn id="2682" dur="1" fill="hold">
                                          <p:stCondLst>
                                            <p:cond delay="0"/>
                                          </p:stCondLst>
                                        </p:cTn>
                                        <p:tgtEl>
                                          <p:spTgt spid="19992"/>
                                        </p:tgtEl>
                                        <p:attrNameLst>
                                          <p:attrName>style.visibility</p:attrName>
                                        </p:attrNameLst>
                                      </p:cBhvr>
                                      <p:to>
                                        <p:strVal val="visible"/>
                                      </p:to>
                                    </p:set>
                                    <p:animEffect transition="in" filter="wipe(left)">
                                      <p:cBhvr>
                                        <p:cTn id="2683" dur="20"/>
                                        <p:tgtEl>
                                          <p:spTgt spid="19992"/>
                                        </p:tgtEl>
                                      </p:cBhvr>
                                    </p:animEffect>
                                  </p:childTnLst>
                                </p:cTn>
                              </p:par>
                            </p:childTnLst>
                          </p:cTn>
                        </p:par>
                        <p:par>
                          <p:cTn id="2684" fill="hold">
                            <p:stCondLst>
                              <p:cond delay="335000"/>
                            </p:stCondLst>
                            <p:childTnLst>
                              <p:par>
                                <p:cTn id="2685" presetID="22" presetClass="entr" presetSubtype="8" fill="hold" nodeType="afterEffect">
                                  <p:stCondLst>
                                    <p:cond delay="0"/>
                                  </p:stCondLst>
                                  <p:childTnLst>
                                    <p:set>
                                      <p:cBhvr>
                                        <p:cTn id="2686" dur="1" fill="hold">
                                          <p:stCondLst>
                                            <p:cond delay="0"/>
                                          </p:stCondLst>
                                        </p:cTn>
                                        <p:tgtEl>
                                          <p:spTgt spid="19993"/>
                                        </p:tgtEl>
                                        <p:attrNameLst>
                                          <p:attrName>style.visibility</p:attrName>
                                        </p:attrNameLst>
                                      </p:cBhvr>
                                      <p:to>
                                        <p:strVal val="visible"/>
                                      </p:to>
                                    </p:set>
                                    <p:animEffect transition="in" filter="wipe(left)">
                                      <p:cBhvr>
                                        <p:cTn id="2687" dur="20"/>
                                        <p:tgtEl>
                                          <p:spTgt spid="19993"/>
                                        </p:tgtEl>
                                      </p:cBhvr>
                                    </p:animEffect>
                                  </p:childTnLst>
                                </p:cTn>
                              </p:par>
                            </p:childTnLst>
                          </p:cTn>
                        </p:par>
                        <p:par>
                          <p:cTn id="2688" fill="hold">
                            <p:stCondLst>
                              <p:cond delay="335500"/>
                            </p:stCondLst>
                            <p:childTnLst>
                              <p:par>
                                <p:cTn id="2689" presetID="22" presetClass="entr" presetSubtype="8" fill="hold" nodeType="afterEffect">
                                  <p:stCondLst>
                                    <p:cond delay="0"/>
                                  </p:stCondLst>
                                  <p:childTnLst>
                                    <p:set>
                                      <p:cBhvr>
                                        <p:cTn id="2690" dur="1" fill="hold">
                                          <p:stCondLst>
                                            <p:cond delay="0"/>
                                          </p:stCondLst>
                                        </p:cTn>
                                        <p:tgtEl>
                                          <p:spTgt spid="19994"/>
                                        </p:tgtEl>
                                        <p:attrNameLst>
                                          <p:attrName>style.visibility</p:attrName>
                                        </p:attrNameLst>
                                      </p:cBhvr>
                                      <p:to>
                                        <p:strVal val="visible"/>
                                      </p:to>
                                    </p:set>
                                    <p:animEffect transition="in" filter="wipe(left)">
                                      <p:cBhvr>
                                        <p:cTn id="2691" dur="20"/>
                                        <p:tgtEl>
                                          <p:spTgt spid="19994"/>
                                        </p:tgtEl>
                                      </p:cBhvr>
                                    </p:animEffect>
                                  </p:childTnLst>
                                </p:cTn>
                              </p:par>
                            </p:childTnLst>
                          </p:cTn>
                        </p:par>
                        <p:par>
                          <p:cTn id="2692" fill="hold">
                            <p:stCondLst>
                              <p:cond delay="336000"/>
                            </p:stCondLst>
                            <p:childTnLst>
                              <p:par>
                                <p:cTn id="2693" presetID="22" presetClass="entr" presetSubtype="8" fill="hold" nodeType="afterEffect">
                                  <p:stCondLst>
                                    <p:cond delay="0"/>
                                  </p:stCondLst>
                                  <p:childTnLst>
                                    <p:set>
                                      <p:cBhvr>
                                        <p:cTn id="2694" dur="1" fill="hold">
                                          <p:stCondLst>
                                            <p:cond delay="0"/>
                                          </p:stCondLst>
                                        </p:cTn>
                                        <p:tgtEl>
                                          <p:spTgt spid="19995"/>
                                        </p:tgtEl>
                                        <p:attrNameLst>
                                          <p:attrName>style.visibility</p:attrName>
                                        </p:attrNameLst>
                                      </p:cBhvr>
                                      <p:to>
                                        <p:strVal val="visible"/>
                                      </p:to>
                                    </p:set>
                                    <p:animEffect transition="in" filter="wipe(left)">
                                      <p:cBhvr>
                                        <p:cTn id="2695" dur="20"/>
                                        <p:tgtEl>
                                          <p:spTgt spid="19995"/>
                                        </p:tgtEl>
                                      </p:cBhvr>
                                    </p:animEffect>
                                  </p:childTnLst>
                                </p:cTn>
                              </p:par>
                            </p:childTnLst>
                          </p:cTn>
                        </p:par>
                        <p:par>
                          <p:cTn id="2696" fill="hold">
                            <p:stCondLst>
                              <p:cond delay="336500"/>
                            </p:stCondLst>
                            <p:childTnLst>
                              <p:par>
                                <p:cTn id="2697" presetID="22" presetClass="entr" presetSubtype="8" fill="hold" nodeType="afterEffect">
                                  <p:stCondLst>
                                    <p:cond delay="0"/>
                                  </p:stCondLst>
                                  <p:childTnLst>
                                    <p:set>
                                      <p:cBhvr>
                                        <p:cTn id="2698" dur="1" fill="hold">
                                          <p:stCondLst>
                                            <p:cond delay="0"/>
                                          </p:stCondLst>
                                        </p:cTn>
                                        <p:tgtEl>
                                          <p:spTgt spid="19996"/>
                                        </p:tgtEl>
                                        <p:attrNameLst>
                                          <p:attrName>style.visibility</p:attrName>
                                        </p:attrNameLst>
                                      </p:cBhvr>
                                      <p:to>
                                        <p:strVal val="visible"/>
                                      </p:to>
                                    </p:set>
                                    <p:animEffect transition="in" filter="wipe(left)">
                                      <p:cBhvr>
                                        <p:cTn id="2699" dur="20"/>
                                        <p:tgtEl>
                                          <p:spTgt spid="19996"/>
                                        </p:tgtEl>
                                      </p:cBhvr>
                                    </p:animEffect>
                                  </p:childTnLst>
                                </p:cTn>
                              </p:par>
                            </p:childTnLst>
                          </p:cTn>
                        </p:par>
                        <p:par>
                          <p:cTn id="2700" fill="hold">
                            <p:stCondLst>
                              <p:cond delay="337000"/>
                            </p:stCondLst>
                            <p:childTnLst>
                              <p:par>
                                <p:cTn id="2701" presetID="22" presetClass="entr" presetSubtype="8" fill="hold" nodeType="afterEffect">
                                  <p:stCondLst>
                                    <p:cond delay="0"/>
                                  </p:stCondLst>
                                  <p:childTnLst>
                                    <p:set>
                                      <p:cBhvr>
                                        <p:cTn id="2702" dur="1" fill="hold">
                                          <p:stCondLst>
                                            <p:cond delay="0"/>
                                          </p:stCondLst>
                                        </p:cTn>
                                        <p:tgtEl>
                                          <p:spTgt spid="19997"/>
                                        </p:tgtEl>
                                        <p:attrNameLst>
                                          <p:attrName>style.visibility</p:attrName>
                                        </p:attrNameLst>
                                      </p:cBhvr>
                                      <p:to>
                                        <p:strVal val="visible"/>
                                      </p:to>
                                    </p:set>
                                    <p:animEffect transition="in" filter="wipe(left)">
                                      <p:cBhvr>
                                        <p:cTn id="2703" dur="20"/>
                                        <p:tgtEl>
                                          <p:spTgt spid="19997"/>
                                        </p:tgtEl>
                                      </p:cBhvr>
                                    </p:animEffect>
                                  </p:childTnLst>
                                </p:cTn>
                              </p:par>
                            </p:childTnLst>
                          </p:cTn>
                        </p:par>
                        <p:par>
                          <p:cTn id="2704" fill="hold">
                            <p:stCondLst>
                              <p:cond delay="337500"/>
                            </p:stCondLst>
                            <p:childTnLst>
                              <p:par>
                                <p:cTn id="2705" presetID="22" presetClass="entr" presetSubtype="8" fill="hold" nodeType="afterEffect">
                                  <p:stCondLst>
                                    <p:cond delay="0"/>
                                  </p:stCondLst>
                                  <p:childTnLst>
                                    <p:set>
                                      <p:cBhvr>
                                        <p:cTn id="2706" dur="1" fill="hold">
                                          <p:stCondLst>
                                            <p:cond delay="0"/>
                                          </p:stCondLst>
                                        </p:cTn>
                                        <p:tgtEl>
                                          <p:spTgt spid="20029"/>
                                        </p:tgtEl>
                                        <p:attrNameLst>
                                          <p:attrName>style.visibility</p:attrName>
                                        </p:attrNameLst>
                                      </p:cBhvr>
                                      <p:to>
                                        <p:strVal val="visible"/>
                                      </p:to>
                                    </p:set>
                                    <p:animEffect transition="in" filter="wipe(left)">
                                      <p:cBhvr>
                                        <p:cTn id="2707" dur="20"/>
                                        <p:tgtEl>
                                          <p:spTgt spid="20029"/>
                                        </p:tgtEl>
                                      </p:cBhvr>
                                    </p:animEffect>
                                  </p:childTnLst>
                                </p:cTn>
                              </p:par>
                            </p:childTnLst>
                          </p:cTn>
                        </p:par>
                        <p:par>
                          <p:cTn id="2708" fill="hold">
                            <p:stCondLst>
                              <p:cond delay="338000"/>
                            </p:stCondLst>
                            <p:childTnLst>
                              <p:par>
                                <p:cTn id="2709" presetID="22" presetClass="entr" presetSubtype="8" fill="hold" nodeType="afterEffect">
                                  <p:stCondLst>
                                    <p:cond delay="0"/>
                                  </p:stCondLst>
                                  <p:childTnLst>
                                    <p:set>
                                      <p:cBhvr>
                                        <p:cTn id="2710" dur="1" fill="hold">
                                          <p:stCondLst>
                                            <p:cond delay="0"/>
                                          </p:stCondLst>
                                        </p:cTn>
                                        <p:tgtEl>
                                          <p:spTgt spid="20030"/>
                                        </p:tgtEl>
                                        <p:attrNameLst>
                                          <p:attrName>style.visibility</p:attrName>
                                        </p:attrNameLst>
                                      </p:cBhvr>
                                      <p:to>
                                        <p:strVal val="visible"/>
                                      </p:to>
                                    </p:set>
                                    <p:animEffect transition="in" filter="wipe(left)">
                                      <p:cBhvr>
                                        <p:cTn id="2711" dur="20"/>
                                        <p:tgtEl>
                                          <p:spTgt spid="20030"/>
                                        </p:tgtEl>
                                      </p:cBhvr>
                                    </p:animEffect>
                                  </p:childTnLst>
                                </p:cTn>
                              </p:par>
                            </p:childTnLst>
                          </p:cTn>
                        </p:par>
                        <p:par>
                          <p:cTn id="2712" fill="hold">
                            <p:stCondLst>
                              <p:cond delay="338500"/>
                            </p:stCondLst>
                            <p:childTnLst>
                              <p:par>
                                <p:cTn id="2713" presetID="22" presetClass="entr" presetSubtype="8" fill="hold" nodeType="afterEffect">
                                  <p:stCondLst>
                                    <p:cond delay="0"/>
                                  </p:stCondLst>
                                  <p:childTnLst>
                                    <p:set>
                                      <p:cBhvr>
                                        <p:cTn id="2714" dur="1" fill="hold">
                                          <p:stCondLst>
                                            <p:cond delay="0"/>
                                          </p:stCondLst>
                                        </p:cTn>
                                        <p:tgtEl>
                                          <p:spTgt spid="20031"/>
                                        </p:tgtEl>
                                        <p:attrNameLst>
                                          <p:attrName>style.visibility</p:attrName>
                                        </p:attrNameLst>
                                      </p:cBhvr>
                                      <p:to>
                                        <p:strVal val="visible"/>
                                      </p:to>
                                    </p:set>
                                    <p:animEffect transition="in" filter="wipe(left)">
                                      <p:cBhvr>
                                        <p:cTn id="2715" dur="20"/>
                                        <p:tgtEl>
                                          <p:spTgt spid="20031"/>
                                        </p:tgtEl>
                                      </p:cBhvr>
                                    </p:animEffect>
                                  </p:childTnLst>
                                </p:cTn>
                              </p:par>
                            </p:childTnLst>
                          </p:cTn>
                        </p:par>
                        <p:par>
                          <p:cTn id="2716" fill="hold">
                            <p:stCondLst>
                              <p:cond delay="339000"/>
                            </p:stCondLst>
                            <p:childTnLst>
                              <p:par>
                                <p:cTn id="2717" presetID="22" presetClass="entr" presetSubtype="8" fill="hold" nodeType="afterEffect">
                                  <p:stCondLst>
                                    <p:cond delay="0"/>
                                  </p:stCondLst>
                                  <p:childTnLst>
                                    <p:set>
                                      <p:cBhvr>
                                        <p:cTn id="2718" dur="1" fill="hold">
                                          <p:stCondLst>
                                            <p:cond delay="0"/>
                                          </p:stCondLst>
                                        </p:cTn>
                                        <p:tgtEl>
                                          <p:spTgt spid="20032"/>
                                        </p:tgtEl>
                                        <p:attrNameLst>
                                          <p:attrName>style.visibility</p:attrName>
                                        </p:attrNameLst>
                                      </p:cBhvr>
                                      <p:to>
                                        <p:strVal val="visible"/>
                                      </p:to>
                                    </p:set>
                                    <p:animEffect transition="in" filter="wipe(left)">
                                      <p:cBhvr>
                                        <p:cTn id="2719" dur="20"/>
                                        <p:tgtEl>
                                          <p:spTgt spid="20032"/>
                                        </p:tgtEl>
                                      </p:cBhvr>
                                    </p:animEffect>
                                  </p:childTnLst>
                                </p:cTn>
                              </p:par>
                            </p:childTnLst>
                          </p:cTn>
                        </p:par>
                        <p:par>
                          <p:cTn id="2720" fill="hold">
                            <p:stCondLst>
                              <p:cond delay="339500"/>
                            </p:stCondLst>
                            <p:childTnLst>
                              <p:par>
                                <p:cTn id="2721" presetID="22" presetClass="entr" presetSubtype="8" fill="hold" nodeType="afterEffect">
                                  <p:stCondLst>
                                    <p:cond delay="0"/>
                                  </p:stCondLst>
                                  <p:childTnLst>
                                    <p:set>
                                      <p:cBhvr>
                                        <p:cTn id="2722" dur="1" fill="hold">
                                          <p:stCondLst>
                                            <p:cond delay="0"/>
                                          </p:stCondLst>
                                        </p:cTn>
                                        <p:tgtEl>
                                          <p:spTgt spid="20033"/>
                                        </p:tgtEl>
                                        <p:attrNameLst>
                                          <p:attrName>style.visibility</p:attrName>
                                        </p:attrNameLst>
                                      </p:cBhvr>
                                      <p:to>
                                        <p:strVal val="visible"/>
                                      </p:to>
                                    </p:set>
                                    <p:animEffect transition="in" filter="wipe(left)">
                                      <p:cBhvr>
                                        <p:cTn id="2723" dur="20"/>
                                        <p:tgtEl>
                                          <p:spTgt spid="20033"/>
                                        </p:tgtEl>
                                      </p:cBhvr>
                                    </p:animEffect>
                                  </p:childTnLst>
                                </p:cTn>
                              </p:par>
                            </p:childTnLst>
                          </p:cTn>
                        </p:par>
                        <p:par>
                          <p:cTn id="2724" fill="hold">
                            <p:stCondLst>
                              <p:cond delay="340000"/>
                            </p:stCondLst>
                            <p:childTnLst>
                              <p:par>
                                <p:cTn id="2725" presetID="22" presetClass="entr" presetSubtype="8" fill="hold" nodeType="afterEffect">
                                  <p:stCondLst>
                                    <p:cond delay="0"/>
                                  </p:stCondLst>
                                  <p:childTnLst>
                                    <p:set>
                                      <p:cBhvr>
                                        <p:cTn id="2726" dur="1" fill="hold">
                                          <p:stCondLst>
                                            <p:cond delay="0"/>
                                          </p:stCondLst>
                                        </p:cTn>
                                        <p:tgtEl>
                                          <p:spTgt spid="20034"/>
                                        </p:tgtEl>
                                        <p:attrNameLst>
                                          <p:attrName>style.visibility</p:attrName>
                                        </p:attrNameLst>
                                      </p:cBhvr>
                                      <p:to>
                                        <p:strVal val="visible"/>
                                      </p:to>
                                    </p:set>
                                    <p:animEffect transition="in" filter="wipe(left)">
                                      <p:cBhvr>
                                        <p:cTn id="2727" dur="20"/>
                                        <p:tgtEl>
                                          <p:spTgt spid="20034"/>
                                        </p:tgtEl>
                                      </p:cBhvr>
                                    </p:animEffect>
                                  </p:childTnLst>
                                </p:cTn>
                              </p:par>
                            </p:childTnLst>
                          </p:cTn>
                        </p:par>
                        <p:par>
                          <p:cTn id="2728" fill="hold">
                            <p:stCondLst>
                              <p:cond delay="340500"/>
                            </p:stCondLst>
                            <p:childTnLst>
                              <p:par>
                                <p:cTn id="2729" presetID="22" presetClass="entr" presetSubtype="8" fill="hold" nodeType="afterEffect">
                                  <p:stCondLst>
                                    <p:cond delay="0"/>
                                  </p:stCondLst>
                                  <p:childTnLst>
                                    <p:set>
                                      <p:cBhvr>
                                        <p:cTn id="2730" dur="1" fill="hold">
                                          <p:stCondLst>
                                            <p:cond delay="0"/>
                                          </p:stCondLst>
                                        </p:cTn>
                                        <p:tgtEl>
                                          <p:spTgt spid="20035"/>
                                        </p:tgtEl>
                                        <p:attrNameLst>
                                          <p:attrName>style.visibility</p:attrName>
                                        </p:attrNameLst>
                                      </p:cBhvr>
                                      <p:to>
                                        <p:strVal val="visible"/>
                                      </p:to>
                                    </p:set>
                                    <p:animEffect transition="in" filter="wipe(left)">
                                      <p:cBhvr>
                                        <p:cTn id="2731" dur="20"/>
                                        <p:tgtEl>
                                          <p:spTgt spid="20035"/>
                                        </p:tgtEl>
                                      </p:cBhvr>
                                    </p:animEffect>
                                  </p:childTnLst>
                                </p:cTn>
                              </p:par>
                            </p:childTnLst>
                          </p:cTn>
                        </p:par>
                        <p:par>
                          <p:cTn id="2732" fill="hold">
                            <p:stCondLst>
                              <p:cond delay="341000"/>
                            </p:stCondLst>
                            <p:childTnLst>
                              <p:par>
                                <p:cTn id="2733" presetID="22" presetClass="entr" presetSubtype="8" fill="hold" nodeType="afterEffect">
                                  <p:stCondLst>
                                    <p:cond delay="0"/>
                                  </p:stCondLst>
                                  <p:childTnLst>
                                    <p:set>
                                      <p:cBhvr>
                                        <p:cTn id="2734" dur="1" fill="hold">
                                          <p:stCondLst>
                                            <p:cond delay="0"/>
                                          </p:stCondLst>
                                        </p:cTn>
                                        <p:tgtEl>
                                          <p:spTgt spid="20036"/>
                                        </p:tgtEl>
                                        <p:attrNameLst>
                                          <p:attrName>style.visibility</p:attrName>
                                        </p:attrNameLst>
                                      </p:cBhvr>
                                      <p:to>
                                        <p:strVal val="visible"/>
                                      </p:to>
                                    </p:set>
                                    <p:animEffect transition="in" filter="wipe(left)">
                                      <p:cBhvr>
                                        <p:cTn id="2735" dur="20"/>
                                        <p:tgtEl>
                                          <p:spTgt spid="20036"/>
                                        </p:tgtEl>
                                      </p:cBhvr>
                                    </p:animEffect>
                                  </p:childTnLst>
                                </p:cTn>
                              </p:par>
                            </p:childTnLst>
                          </p:cTn>
                        </p:par>
                        <p:par>
                          <p:cTn id="2736" fill="hold">
                            <p:stCondLst>
                              <p:cond delay="341500"/>
                            </p:stCondLst>
                            <p:childTnLst>
                              <p:par>
                                <p:cTn id="2737" presetID="22" presetClass="entr" presetSubtype="8" fill="hold" nodeType="afterEffect">
                                  <p:stCondLst>
                                    <p:cond delay="0"/>
                                  </p:stCondLst>
                                  <p:childTnLst>
                                    <p:set>
                                      <p:cBhvr>
                                        <p:cTn id="2738" dur="1" fill="hold">
                                          <p:stCondLst>
                                            <p:cond delay="0"/>
                                          </p:stCondLst>
                                        </p:cTn>
                                        <p:tgtEl>
                                          <p:spTgt spid="20037"/>
                                        </p:tgtEl>
                                        <p:attrNameLst>
                                          <p:attrName>style.visibility</p:attrName>
                                        </p:attrNameLst>
                                      </p:cBhvr>
                                      <p:to>
                                        <p:strVal val="visible"/>
                                      </p:to>
                                    </p:set>
                                    <p:animEffect transition="in" filter="wipe(left)">
                                      <p:cBhvr>
                                        <p:cTn id="2739" dur="20"/>
                                        <p:tgtEl>
                                          <p:spTgt spid="20037"/>
                                        </p:tgtEl>
                                      </p:cBhvr>
                                    </p:animEffect>
                                  </p:childTnLst>
                                </p:cTn>
                              </p:par>
                            </p:childTnLst>
                          </p:cTn>
                        </p:par>
                        <p:par>
                          <p:cTn id="2740" fill="hold">
                            <p:stCondLst>
                              <p:cond delay="342000"/>
                            </p:stCondLst>
                            <p:childTnLst>
                              <p:par>
                                <p:cTn id="2741" presetID="22" presetClass="entr" presetSubtype="8" fill="hold" nodeType="afterEffect">
                                  <p:stCondLst>
                                    <p:cond delay="0"/>
                                  </p:stCondLst>
                                  <p:childTnLst>
                                    <p:set>
                                      <p:cBhvr>
                                        <p:cTn id="2742" dur="1" fill="hold">
                                          <p:stCondLst>
                                            <p:cond delay="0"/>
                                          </p:stCondLst>
                                        </p:cTn>
                                        <p:tgtEl>
                                          <p:spTgt spid="20038"/>
                                        </p:tgtEl>
                                        <p:attrNameLst>
                                          <p:attrName>style.visibility</p:attrName>
                                        </p:attrNameLst>
                                      </p:cBhvr>
                                      <p:to>
                                        <p:strVal val="visible"/>
                                      </p:to>
                                    </p:set>
                                    <p:animEffect transition="in" filter="wipe(left)">
                                      <p:cBhvr>
                                        <p:cTn id="2743" dur="20"/>
                                        <p:tgtEl>
                                          <p:spTgt spid="20038"/>
                                        </p:tgtEl>
                                      </p:cBhvr>
                                    </p:animEffect>
                                  </p:childTnLst>
                                </p:cTn>
                              </p:par>
                            </p:childTnLst>
                          </p:cTn>
                        </p:par>
                        <p:par>
                          <p:cTn id="2744" fill="hold">
                            <p:stCondLst>
                              <p:cond delay="342500"/>
                            </p:stCondLst>
                            <p:childTnLst>
                              <p:par>
                                <p:cTn id="2745" presetID="22" presetClass="entr" presetSubtype="8" fill="hold" nodeType="afterEffect">
                                  <p:stCondLst>
                                    <p:cond delay="0"/>
                                  </p:stCondLst>
                                  <p:childTnLst>
                                    <p:set>
                                      <p:cBhvr>
                                        <p:cTn id="2746" dur="1" fill="hold">
                                          <p:stCondLst>
                                            <p:cond delay="0"/>
                                          </p:stCondLst>
                                        </p:cTn>
                                        <p:tgtEl>
                                          <p:spTgt spid="20039"/>
                                        </p:tgtEl>
                                        <p:attrNameLst>
                                          <p:attrName>style.visibility</p:attrName>
                                        </p:attrNameLst>
                                      </p:cBhvr>
                                      <p:to>
                                        <p:strVal val="visible"/>
                                      </p:to>
                                    </p:set>
                                    <p:animEffect transition="in" filter="wipe(left)">
                                      <p:cBhvr>
                                        <p:cTn id="2747" dur="20"/>
                                        <p:tgtEl>
                                          <p:spTgt spid="20039"/>
                                        </p:tgtEl>
                                      </p:cBhvr>
                                    </p:animEffect>
                                  </p:childTnLst>
                                </p:cTn>
                              </p:par>
                            </p:childTnLst>
                          </p:cTn>
                        </p:par>
                        <p:par>
                          <p:cTn id="2748" fill="hold">
                            <p:stCondLst>
                              <p:cond delay="343000"/>
                            </p:stCondLst>
                            <p:childTnLst>
                              <p:par>
                                <p:cTn id="2749" presetID="22" presetClass="entr" presetSubtype="8" fill="hold" nodeType="afterEffect">
                                  <p:stCondLst>
                                    <p:cond delay="0"/>
                                  </p:stCondLst>
                                  <p:childTnLst>
                                    <p:set>
                                      <p:cBhvr>
                                        <p:cTn id="2750" dur="1" fill="hold">
                                          <p:stCondLst>
                                            <p:cond delay="0"/>
                                          </p:stCondLst>
                                        </p:cTn>
                                        <p:tgtEl>
                                          <p:spTgt spid="20040"/>
                                        </p:tgtEl>
                                        <p:attrNameLst>
                                          <p:attrName>style.visibility</p:attrName>
                                        </p:attrNameLst>
                                      </p:cBhvr>
                                      <p:to>
                                        <p:strVal val="visible"/>
                                      </p:to>
                                    </p:set>
                                    <p:animEffect transition="in" filter="wipe(left)">
                                      <p:cBhvr>
                                        <p:cTn id="2751" dur="20"/>
                                        <p:tgtEl>
                                          <p:spTgt spid="20040"/>
                                        </p:tgtEl>
                                      </p:cBhvr>
                                    </p:animEffect>
                                  </p:childTnLst>
                                </p:cTn>
                              </p:par>
                            </p:childTnLst>
                          </p:cTn>
                        </p:par>
                        <p:par>
                          <p:cTn id="2752" fill="hold">
                            <p:stCondLst>
                              <p:cond delay="343500"/>
                            </p:stCondLst>
                            <p:childTnLst>
                              <p:par>
                                <p:cTn id="2753" presetID="22" presetClass="entr" presetSubtype="8" fill="hold" nodeType="afterEffect">
                                  <p:stCondLst>
                                    <p:cond delay="0"/>
                                  </p:stCondLst>
                                  <p:childTnLst>
                                    <p:set>
                                      <p:cBhvr>
                                        <p:cTn id="2754" dur="1" fill="hold">
                                          <p:stCondLst>
                                            <p:cond delay="0"/>
                                          </p:stCondLst>
                                        </p:cTn>
                                        <p:tgtEl>
                                          <p:spTgt spid="20041"/>
                                        </p:tgtEl>
                                        <p:attrNameLst>
                                          <p:attrName>style.visibility</p:attrName>
                                        </p:attrNameLst>
                                      </p:cBhvr>
                                      <p:to>
                                        <p:strVal val="visible"/>
                                      </p:to>
                                    </p:set>
                                    <p:animEffect transition="in" filter="wipe(left)">
                                      <p:cBhvr>
                                        <p:cTn id="2755" dur="20"/>
                                        <p:tgtEl>
                                          <p:spTgt spid="20041"/>
                                        </p:tgtEl>
                                      </p:cBhvr>
                                    </p:animEffect>
                                  </p:childTnLst>
                                </p:cTn>
                              </p:par>
                            </p:childTnLst>
                          </p:cTn>
                        </p:par>
                        <p:par>
                          <p:cTn id="2756" fill="hold">
                            <p:stCondLst>
                              <p:cond delay="344000"/>
                            </p:stCondLst>
                            <p:childTnLst>
                              <p:par>
                                <p:cTn id="2757" presetID="22" presetClass="entr" presetSubtype="8" fill="hold" nodeType="afterEffect">
                                  <p:stCondLst>
                                    <p:cond delay="0"/>
                                  </p:stCondLst>
                                  <p:childTnLst>
                                    <p:set>
                                      <p:cBhvr>
                                        <p:cTn id="2758" dur="1" fill="hold">
                                          <p:stCondLst>
                                            <p:cond delay="0"/>
                                          </p:stCondLst>
                                        </p:cTn>
                                        <p:tgtEl>
                                          <p:spTgt spid="20042"/>
                                        </p:tgtEl>
                                        <p:attrNameLst>
                                          <p:attrName>style.visibility</p:attrName>
                                        </p:attrNameLst>
                                      </p:cBhvr>
                                      <p:to>
                                        <p:strVal val="visible"/>
                                      </p:to>
                                    </p:set>
                                    <p:animEffect transition="in" filter="wipe(left)">
                                      <p:cBhvr>
                                        <p:cTn id="2759" dur="20"/>
                                        <p:tgtEl>
                                          <p:spTgt spid="20042"/>
                                        </p:tgtEl>
                                      </p:cBhvr>
                                    </p:animEffect>
                                  </p:childTnLst>
                                </p:cTn>
                              </p:par>
                            </p:childTnLst>
                          </p:cTn>
                        </p:par>
                        <p:par>
                          <p:cTn id="2760" fill="hold">
                            <p:stCondLst>
                              <p:cond delay="344500"/>
                            </p:stCondLst>
                            <p:childTnLst>
                              <p:par>
                                <p:cTn id="2761" presetID="22" presetClass="entr" presetSubtype="8" fill="hold" nodeType="afterEffect">
                                  <p:stCondLst>
                                    <p:cond delay="0"/>
                                  </p:stCondLst>
                                  <p:childTnLst>
                                    <p:set>
                                      <p:cBhvr>
                                        <p:cTn id="2762" dur="1" fill="hold">
                                          <p:stCondLst>
                                            <p:cond delay="0"/>
                                          </p:stCondLst>
                                        </p:cTn>
                                        <p:tgtEl>
                                          <p:spTgt spid="20043"/>
                                        </p:tgtEl>
                                        <p:attrNameLst>
                                          <p:attrName>style.visibility</p:attrName>
                                        </p:attrNameLst>
                                      </p:cBhvr>
                                      <p:to>
                                        <p:strVal val="visible"/>
                                      </p:to>
                                    </p:set>
                                    <p:animEffect transition="in" filter="wipe(left)">
                                      <p:cBhvr>
                                        <p:cTn id="2763" dur="20"/>
                                        <p:tgtEl>
                                          <p:spTgt spid="20043"/>
                                        </p:tgtEl>
                                      </p:cBhvr>
                                    </p:animEffect>
                                  </p:childTnLst>
                                </p:cTn>
                              </p:par>
                            </p:childTnLst>
                          </p:cTn>
                        </p:par>
                        <p:par>
                          <p:cTn id="2764" fill="hold">
                            <p:stCondLst>
                              <p:cond delay="345000"/>
                            </p:stCondLst>
                            <p:childTnLst>
                              <p:par>
                                <p:cTn id="2765" presetID="22" presetClass="entr" presetSubtype="8" fill="hold" nodeType="afterEffect">
                                  <p:stCondLst>
                                    <p:cond delay="0"/>
                                  </p:stCondLst>
                                  <p:childTnLst>
                                    <p:set>
                                      <p:cBhvr>
                                        <p:cTn id="2766" dur="1" fill="hold">
                                          <p:stCondLst>
                                            <p:cond delay="0"/>
                                          </p:stCondLst>
                                        </p:cTn>
                                        <p:tgtEl>
                                          <p:spTgt spid="20044"/>
                                        </p:tgtEl>
                                        <p:attrNameLst>
                                          <p:attrName>style.visibility</p:attrName>
                                        </p:attrNameLst>
                                      </p:cBhvr>
                                      <p:to>
                                        <p:strVal val="visible"/>
                                      </p:to>
                                    </p:set>
                                    <p:animEffect transition="in" filter="wipe(left)">
                                      <p:cBhvr>
                                        <p:cTn id="2767" dur="20"/>
                                        <p:tgtEl>
                                          <p:spTgt spid="20044"/>
                                        </p:tgtEl>
                                      </p:cBhvr>
                                    </p:animEffect>
                                  </p:childTnLst>
                                </p:cTn>
                              </p:par>
                            </p:childTnLst>
                          </p:cTn>
                        </p:par>
                        <p:par>
                          <p:cTn id="2768" fill="hold">
                            <p:stCondLst>
                              <p:cond delay="345500"/>
                            </p:stCondLst>
                            <p:childTnLst>
                              <p:par>
                                <p:cTn id="2769" presetID="22" presetClass="entr" presetSubtype="8" fill="hold" nodeType="afterEffect">
                                  <p:stCondLst>
                                    <p:cond delay="0"/>
                                  </p:stCondLst>
                                  <p:childTnLst>
                                    <p:set>
                                      <p:cBhvr>
                                        <p:cTn id="2770" dur="1" fill="hold">
                                          <p:stCondLst>
                                            <p:cond delay="0"/>
                                          </p:stCondLst>
                                        </p:cTn>
                                        <p:tgtEl>
                                          <p:spTgt spid="20045"/>
                                        </p:tgtEl>
                                        <p:attrNameLst>
                                          <p:attrName>style.visibility</p:attrName>
                                        </p:attrNameLst>
                                      </p:cBhvr>
                                      <p:to>
                                        <p:strVal val="visible"/>
                                      </p:to>
                                    </p:set>
                                    <p:animEffect transition="in" filter="wipe(left)">
                                      <p:cBhvr>
                                        <p:cTn id="2771" dur="20"/>
                                        <p:tgtEl>
                                          <p:spTgt spid="20045"/>
                                        </p:tgtEl>
                                      </p:cBhvr>
                                    </p:animEffect>
                                  </p:childTnLst>
                                </p:cTn>
                              </p:par>
                            </p:childTnLst>
                          </p:cTn>
                        </p:par>
                        <p:par>
                          <p:cTn id="2772" fill="hold">
                            <p:stCondLst>
                              <p:cond delay="346000"/>
                            </p:stCondLst>
                            <p:childTnLst>
                              <p:par>
                                <p:cTn id="2773" presetID="22" presetClass="entr" presetSubtype="8" fill="hold" nodeType="afterEffect">
                                  <p:stCondLst>
                                    <p:cond delay="0"/>
                                  </p:stCondLst>
                                  <p:childTnLst>
                                    <p:set>
                                      <p:cBhvr>
                                        <p:cTn id="2774" dur="1" fill="hold">
                                          <p:stCondLst>
                                            <p:cond delay="0"/>
                                          </p:stCondLst>
                                        </p:cTn>
                                        <p:tgtEl>
                                          <p:spTgt spid="20046"/>
                                        </p:tgtEl>
                                        <p:attrNameLst>
                                          <p:attrName>style.visibility</p:attrName>
                                        </p:attrNameLst>
                                      </p:cBhvr>
                                      <p:to>
                                        <p:strVal val="visible"/>
                                      </p:to>
                                    </p:set>
                                    <p:animEffect transition="in" filter="wipe(left)">
                                      <p:cBhvr>
                                        <p:cTn id="2775" dur="20"/>
                                        <p:tgtEl>
                                          <p:spTgt spid="20046"/>
                                        </p:tgtEl>
                                      </p:cBhvr>
                                    </p:animEffect>
                                  </p:childTnLst>
                                </p:cTn>
                              </p:par>
                            </p:childTnLst>
                          </p:cTn>
                        </p:par>
                        <p:par>
                          <p:cTn id="2776" fill="hold">
                            <p:stCondLst>
                              <p:cond delay="346500"/>
                            </p:stCondLst>
                            <p:childTnLst>
                              <p:par>
                                <p:cTn id="2777" presetID="22" presetClass="entr" presetSubtype="8" fill="hold" nodeType="afterEffect">
                                  <p:stCondLst>
                                    <p:cond delay="0"/>
                                  </p:stCondLst>
                                  <p:childTnLst>
                                    <p:set>
                                      <p:cBhvr>
                                        <p:cTn id="2778" dur="1" fill="hold">
                                          <p:stCondLst>
                                            <p:cond delay="0"/>
                                          </p:stCondLst>
                                        </p:cTn>
                                        <p:tgtEl>
                                          <p:spTgt spid="20047"/>
                                        </p:tgtEl>
                                        <p:attrNameLst>
                                          <p:attrName>style.visibility</p:attrName>
                                        </p:attrNameLst>
                                      </p:cBhvr>
                                      <p:to>
                                        <p:strVal val="visible"/>
                                      </p:to>
                                    </p:set>
                                    <p:animEffect transition="in" filter="wipe(left)">
                                      <p:cBhvr>
                                        <p:cTn id="2779" dur="20"/>
                                        <p:tgtEl>
                                          <p:spTgt spid="20047"/>
                                        </p:tgtEl>
                                      </p:cBhvr>
                                    </p:animEffect>
                                  </p:childTnLst>
                                </p:cTn>
                              </p:par>
                            </p:childTnLst>
                          </p:cTn>
                        </p:par>
                        <p:par>
                          <p:cTn id="2780" fill="hold">
                            <p:stCondLst>
                              <p:cond delay="347000"/>
                            </p:stCondLst>
                            <p:childTnLst>
                              <p:par>
                                <p:cTn id="2781" presetID="22" presetClass="entr" presetSubtype="8" fill="hold" nodeType="afterEffect">
                                  <p:stCondLst>
                                    <p:cond delay="0"/>
                                  </p:stCondLst>
                                  <p:childTnLst>
                                    <p:set>
                                      <p:cBhvr>
                                        <p:cTn id="2782" dur="1" fill="hold">
                                          <p:stCondLst>
                                            <p:cond delay="0"/>
                                          </p:stCondLst>
                                        </p:cTn>
                                        <p:tgtEl>
                                          <p:spTgt spid="20048"/>
                                        </p:tgtEl>
                                        <p:attrNameLst>
                                          <p:attrName>style.visibility</p:attrName>
                                        </p:attrNameLst>
                                      </p:cBhvr>
                                      <p:to>
                                        <p:strVal val="visible"/>
                                      </p:to>
                                    </p:set>
                                    <p:animEffect transition="in" filter="wipe(left)">
                                      <p:cBhvr>
                                        <p:cTn id="2783" dur="20"/>
                                        <p:tgtEl>
                                          <p:spTgt spid="20048"/>
                                        </p:tgtEl>
                                      </p:cBhvr>
                                    </p:animEffect>
                                  </p:childTnLst>
                                </p:cTn>
                              </p:par>
                            </p:childTnLst>
                          </p:cTn>
                        </p:par>
                        <p:par>
                          <p:cTn id="2784" fill="hold">
                            <p:stCondLst>
                              <p:cond delay="347500"/>
                            </p:stCondLst>
                            <p:childTnLst>
                              <p:par>
                                <p:cTn id="2785" presetID="22" presetClass="entr" presetSubtype="8" fill="hold" nodeType="afterEffect">
                                  <p:stCondLst>
                                    <p:cond delay="0"/>
                                  </p:stCondLst>
                                  <p:childTnLst>
                                    <p:set>
                                      <p:cBhvr>
                                        <p:cTn id="2786" dur="1" fill="hold">
                                          <p:stCondLst>
                                            <p:cond delay="0"/>
                                          </p:stCondLst>
                                        </p:cTn>
                                        <p:tgtEl>
                                          <p:spTgt spid="20049"/>
                                        </p:tgtEl>
                                        <p:attrNameLst>
                                          <p:attrName>style.visibility</p:attrName>
                                        </p:attrNameLst>
                                      </p:cBhvr>
                                      <p:to>
                                        <p:strVal val="visible"/>
                                      </p:to>
                                    </p:set>
                                    <p:animEffect transition="in" filter="wipe(left)">
                                      <p:cBhvr>
                                        <p:cTn id="2787" dur="20"/>
                                        <p:tgtEl>
                                          <p:spTgt spid="20049"/>
                                        </p:tgtEl>
                                      </p:cBhvr>
                                    </p:animEffect>
                                  </p:childTnLst>
                                </p:cTn>
                              </p:par>
                            </p:childTnLst>
                          </p:cTn>
                        </p:par>
                        <p:par>
                          <p:cTn id="2788" fill="hold">
                            <p:stCondLst>
                              <p:cond delay="348000"/>
                            </p:stCondLst>
                            <p:childTnLst>
                              <p:par>
                                <p:cTn id="2789" presetID="22" presetClass="entr" presetSubtype="8" fill="hold" nodeType="afterEffect">
                                  <p:stCondLst>
                                    <p:cond delay="0"/>
                                  </p:stCondLst>
                                  <p:childTnLst>
                                    <p:set>
                                      <p:cBhvr>
                                        <p:cTn id="2790" dur="1" fill="hold">
                                          <p:stCondLst>
                                            <p:cond delay="0"/>
                                          </p:stCondLst>
                                        </p:cTn>
                                        <p:tgtEl>
                                          <p:spTgt spid="20050"/>
                                        </p:tgtEl>
                                        <p:attrNameLst>
                                          <p:attrName>style.visibility</p:attrName>
                                        </p:attrNameLst>
                                      </p:cBhvr>
                                      <p:to>
                                        <p:strVal val="visible"/>
                                      </p:to>
                                    </p:set>
                                    <p:animEffect transition="in" filter="wipe(left)">
                                      <p:cBhvr>
                                        <p:cTn id="2791" dur="20"/>
                                        <p:tgtEl>
                                          <p:spTgt spid="20050"/>
                                        </p:tgtEl>
                                      </p:cBhvr>
                                    </p:animEffect>
                                  </p:childTnLst>
                                </p:cTn>
                              </p:par>
                            </p:childTnLst>
                          </p:cTn>
                        </p:par>
                        <p:par>
                          <p:cTn id="2792" fill="hold">
                            <p:stCondLst>
                              <p:cond delay="348500"/>
                            </p:stCondLst>
                            <p:childTnLst>
                              <p:par>
                                <p:cTn id="2793" presetID="22" presetClass="entr" presetSubtype="8" fill="hold" nodeType="afterEffect">
                                  <p:stCondLst>
                                    <p:cond delay="0"/>
                                  </p:stCondLst>
                                  <p:childTnLst>
                                    <p:set>
                                      <p:cBhvr>
                                        <p:cTn id="2794" dur="1" fill="hold">
                                          <p:stCondLst>
                                            <p:cond delay="0"/>
                                          </p:stCondLst>
                                        </p:cTn>
                                        <p:tgtEl>
                                          <p:spTgt spid="20051"/>
                                        </p:tgtEl>
                                        <p:attrNameLst>
                                          <p:attrName>style.visibility</p:attrName>
                                        </p:attrNameLst>
                                      </p:cBhvr>
                                      <p:to>
                                        <p:strVal val="visible"/>
                                      </p:to>
                                    </p:set>
                                    <p:animEffect transition="in" filter="wipe(left)">
                                      <p:cBhvr>
                                        <p:cTn id="2795" dur="20"/>
                                        <p:tgtEl>
                                          <p:spTgt spid="20051"/>
                                        </p:tgtEl>
                                      </p:cBhvr>
                                    </p:animEffect>
                                  </p:childTnLst>
                                </p:cTn>
                              </p:par>
                            </p:childTnLst>
                          </p:cTn>
                        </p:par>
                        <p:par>
                          <p:cTn id="2796" fill="hold">
                            <p:stCondLst>
                              <p:cond delay="349000"/>
                            </p:stCondLst>
                            <p:childTnLst>
                              <p:par>
                                <p:cTn id="2797" presetID="22" presetClass="entr" presetSubtype="8" fill="hold" nodeType="afterEffect">
                                  <p:stCondLst>
                                    <p:cond delay="0"/>
                                  </p:stCondLst>
                                  <p:childTnLst>
                                    <p:set>
                                      <p:cBhvr>
                                        <p:cTn id="2798" dur="1" fill="hold">
                                          <p:stCondLst>
                                            <p:cond delay="0"/>
                                          </p:stCondLst>
                                        </p:cTn>
                                        <p:tgtEl>
                                          <p:spTgt spid="20052"/>
                                        </p:tgtEl>
                                        <p:attrNameLst>
                                          <p:attrName>style.visibility</p:attrName>
                                        </p:attrNameLst>
                                      </p:cBhvr>
                                      <p:to>
                                        <p:strVal val="visible"/>
                                      </p:to>
                                    </p:set>
                                    <p:animEffect transition="in" filter="wipe(left)">
                                      <p:cBhvr>
                                        <p:cTn id="2799" dur="20"/>
                                        <p:tgtEl>
                                          <p:spTgt spid="20052"/>
                                        </p:tgtEl>
                                      </p:cBhvr>
                                    </p:animEffect>
                                  </p:childTnLst>
                                </p:cTn>
                              </p:par>
                            </p:childTnLst>
                          </p:cTn>
                        </p:par>
                        <p:par>
                          <p:cTn id="2800" fill="hold">
                            <p:stCondLst>
                              <p:cond delay="349500"/>
                            </p:stCondLst>
                            <p:childTnLst>
                              <p:par>
                                <p:cTn id="2801" presetID="22" presetClass="entr" presetSubtype="8" fill="hold" nodeType="afterEffect">
                                  <p:stCondLst>
                                    <p:cond delay="0"/>
                                  </p:stCondLst>
                                  <p:childTnLst>
                                    <p:set>
                                      <p:cBhvr>
                                        <p:cTn id="2802" dur="1" fill="hold">
                                          <p:stCondLst>
                                            <p:cond delay="0"/>
                                          </p:stCondLst>
                                        </p:cTn>
                                        <p:tgtEl>
                                          <p:spTgt spid="20053"/>
                                        </p:tgtEl>
                                        <p:attrNameLst>
                                          <p:attrName>style.visibility</p:attrName>
                                        </p:attrNameLst>
                                      </p:cBhvr>
                                      <p:to>
                                        <p:strVal val="visible"/>
                                      </p:to>
                                    </p:set>
                                    <p:animEffect transition="in" filter="wipe(left)">
                                      <p:cBhvr>
                                        <p:cTn id="2803" dur="20"/>
                                        <p:tgtEl>
                                          <p:spTgt spid="20053"/>
                                        </p:tgtEl>
                                      </p:cBhvr>
                                    </p:animEffect>
                                  </p:childTnLst>
                                </p:cTn>
                              </p:par>
                            </p:childTnLst>
                          </p:cTn>
                        </p:par>
                        <p:par>
                          <p:cTn id="2804" fill="hold">
                            <p:stCondLst>
                              <p:cond delay="350000"/>
                            </p:stCondLst>
                            <p:childTnLst>
                              <p:par>
                                <p:cTn id="2805" presetID="22" presetClass="entr" presetSubtype="8" fill="hold" nodeType="afterEffect">
                                  <p:stCondLst>
                                    <p:cond delay="0"/>
                                  </p:stCondLst>
                                  <p:childTnLst>
                                    <p:set>
                                      <p:cBhvr>
                                        <p:cTn id="2806" dur="1" fill="hold">
                                          <p:stCondLst>
                                            <p:cond delay="0"/>
                                          </p:stCondLst>
                                        </p:cTn>
                                        <p:tgtEl>
                                          <p:spTgt spid="20054"/>
                                        </p:tgtEl>
                                        <p:attrNameLst>
                                          <p:attrName>style.visibility</p:attrName>
                                        </p:attrNameLst>
                                      </p:cBhvr>
                                      <p:to>
                                        <p:strVal val="visible"/>
                                      </p:to>
                                    </p:set>
                                    <p:animEffect transition="in" filter="wipe(left)">
                                      <p:cBhvr>
                                        <p:cTn id="2807" dur="20"/>
                                        <p:tgtEl>
                                          <p:spTgt spid="20054"/>
                                        </p:tgtEl>
                                      </p:cBhvr>
                                    </p:animEffect>
                                  </p:childTnLst>
                                </p:cTn>
                              </p:par>
                            </p:childTnLst>
                          </p:cTn>
                        </p:par>
                        <p:par>
                          <p:cTn id="2808" fill="hold">
                            <p:stCondLst>
                              <p:cond delay="350500"/>
                            </p:stCondLst>
                            <p:childTnLst>
                              <p:par>
                                <p:cTn id="2809" presetID="22" presetClass="entr" presetSubtype="8" fill="hold" nodeType="afterEffect">
                                  <p:stCondLst>
                                    <p:cond delay="0"/>
                                  </p:stCondLst>
                                  <p:childTnLst>
                                    <p:set>
                                      <p:cBhvr>
                                        <p:cTn id="2810" dur="1" fill="hold">
                                          <p:stCondLst>
                                            <p:cond delay="0"/>
                                          </p:stCondLst>
                                        </p:cTn>
                                        <p:tgtEl>
                                          <p:spTgt spid="20055"/>
                                        </p:tgtEl>
                                        <p:attrNameLst>
                                          <p:attrName>style.visibility</p:attrName>
                                        </p:attrNameLst>
                                      </p:cBhvr>
                                      <p:to>
                                        <p:strVal val="visible"/>
                                      </p:to>
                                    </p:set>
                                    <p:animEffect transition="in" filter="wipe(left)">
                                      <p:cBhvr>
                                        <p:cTn id="2811" dur="20"/>
                                        <p:tgtEl>
                                          <p:spTgt spid="20055"/>
                                        </p:tgtEl>
                                      </p:cBhvr>
                                    </p:animEffect>
                                  </p:childTnLst>
                                </p:cTn>
                              </p:par>
                            </p:childTnLst>
                          </p:cTn>
                        </p:par>
                        <p:par>
                          <p:cTn id="2812" fill="hold">
                            <p:stCondLst>
                              <p:cond delay="351000"/>
                            </p:stCondLst>
                            <p:childTnLst>
                              <p:par>
                                <p:cTn id="2813" presetID="22" presetClass="entr" presetSubtype="8" fill="hold" nodeType="afterEffect">
                                  <p:stCondLst>
                                    <p:cond delay="0"/>
                                  </p:stCondLst>
                                  <p:childTnLst>
                                    <p:set>
                                      <p:cBhvr>
                                        <p:cTn id="2814" dur="1" fill="hold">
                                          <p:stCondLst>
                                            <p:cond delay="0"/>
                                          </p:stCondLst>
                                        </p:cTn>
                                        <p:tgtEl>
                                          <p:spTgt spid="20056"/>
                                        </p:tgtEl>
                                        <p:attrNameLst>
                                          <p:attrName>style.visibility</p:attrName>
                                        </p:attrNameLst>
                                      </p:cBhvr>
                                      <p:to>
                                        <p:strVal val="visible"/>
                                      </p:to>
                                    </p:set>
                                    <p:animEffect transition="in" filter="wipe(left)">
                                      <p:cBhvr>
                                        <p:cTn id="2815" dur="20"/>
                                        <p:tgtEl>
                                          <p:spTgt spid="20056"/>
                                        </p:tgtEl>
                                      </p:cBhvr>
                                    </p:animEffect>
                                  </p:childTnLst>
                                </p:cTn>
                              </p:par>
                            </p:childTnLst>
                          </p:cTn>
                        </p:par>
                        <p:par>
                          <p:cTn id="2816" fill="hold">
                            <p:stCondLst>
                              <p:cond delay="351500"/>
                            </p:stCondLst>
                            <p:childTnLst>
                              <p:par>
                                <p:cTn id="2817" presetID="22" presetClass="entr" presetSubtype="8" fill="hold" nodeType="afterEffect">
                                  <p:stCondLst>
                                    <p:cond delay="0"/>
                                  </p:stCondLst>
                                  <p:childTnLst>
                                    <p:set>
                                      <p:cBhvr>
                                        <p:cTn id="2818" dur="1" fill="hold">
                                          <p:stCondLst>
                                            <p:cond delay="0"/>
                                          </p:stCondLst>
                                        </p:cTn>
                                        <p:tgtEl>
                                          <p:spTgt spid="20057"/>
                                        </p:tgtEl>
                                        <p:attrNameLst>
                                          <p:attrName>style.visibility</p:attrName>
                                        </p:attrNameLst>
                                      </p:cBhvr>
                                      <p:to>
                                        <p:strVal val="visible"/>
                                      </p:to>
                                    </p:set>
                                    <p:animEffect transition="in" filter="wipe(left)">
                                      <p:cBhvr>
                                        <p:cTn id="2819" dur="20"/>
                                        <p:tgtEl>
                                          <p:spTgt spid="20057"/>
                                        </p:tgtEl>
                                      </p:cBhvr>
                                    </p:animEffect>
                                  </p:childTnLst>
                                </p:cTn>
                              </p:par>
                            </p:childTnLst>
                          </p:cTn>
                        </p:par>
                        <p:par>
                          <p:cTn id="2820" fill="hold">
                            <p:stCondLst>
                              <p:cond delay="352000"/>
                            </p:stCondLst>
                            <p:childTnLst>
                              <p:par>
                                <p:cTn id="2821" presetID="22" presetClass="entr" presetSubtype="8" fill="hold" nodeType="afterEffect">
                                  <p:stCondLst>
                                    <p:cond delay="0"/>
                                  </p:stCondLst>
                                  <p:childTnLst>
                                    <p:set>
                                      <p:cBhvr>
                                        <p:cTn id="2822" dur="1" fill="hold">
                                          <p:stCondLst>
                                            <p:cond delay="0"/>
                                          </p:stCondLst>
                                        </p:cTn>
                                        <p:tgtEl>
                                          <p:spTgt spid="20058"/>
                                        </p:tgtEl>
                                        <p:attrNameLst>
                                          <p:attrName>style.visibility</p:attrName>
                                        </p:attrNameLst>
                                      </p:cBhvr>
                                      <p:to>
                                        <p:strVal val="visible"/>
                                      </p:to>
                                    </p:set>
                                    <p:animEffect transition="in" filter="wipe(left)">
                                      <p:cBhvr>
                                        <p:cTn id="2823" dur="20"/>
                                        <p:tgtEl>
                                          <p:spTgt spid="20058"/>
                                        </p:tgtEl>
                                      </p:cBhvr>
                                    </p:animEffect>
                                  </p:childTnLst>
                                </p:cTn>
                              </p:par>
                            </p:childTnLst>
                          </p:cTn>
                        </p:par>
                        <p:par>
                          <p:cTn id="2824" fill="hold">
                            <p:stCondLst>
                              <p:cond delay="352500"/>
                            </p:stCondLst>
                            <p:childTnLst>
                              <p:par>
                                <p:cTn id="2825" presetID="22" presetClass="entr" presetSubtype="8" fill="hold" nodeType="afterEffect">
                                  <p:stCondLst>
                                    <p:cond delay="0"/>
                                  </p:stCondLst>
                                  <p:childTnLst>
                                    <p:set>
                                      <p:cBhvr>
                                        <p:cTn id="2826" dur="1" fill="hold">
                                          <p:stCondLst>
                                            <p:cond delay="0"/>
                                          </p:stCondLst>
                                        </p:cTn>
                                        <p:tgtEl>
                                          <p:spTgt spid="20059"/>
                                        </p:tgtEl>
                                        <p:attrNameLst>
                                          <p:attrName>style.visibility</p:attrName>
                                        </p:attrNameLst>
                                      </p:cBhvr>
                                      <p:to>
                                        <p:strVal val="visible"/>
                                      </p:to>
                                    </p:set>
                                    <p:animEffect transition="in" filter="wipe(left)">
                                      <p:cBhvr>
                                        <p:cTn id="2827" dur="20"/>
                                        <p:tgtEl>
                                          <p:spTgt spid="20059"/>
                                        </p:tgtEl>
                                      </p:cBhvr>
                                    </p:animEffect>
                                  </p:childTnLst>
                                </p:cTn>
                              </p:par>
                            </p:childTnLst>
                          </p:cTn>
                        </p:par>
                        <p:par>
                          <p:cTn id="2828" fill="hold">
                            <p:stCondLst>
                              <p:cond delay="353000"/>
                            </p:stCondLst>
                            <p:childTnLst>
                              <p:par>
                                <p:cTn id="2829" presetID="22" presetClass="entr" presetSubtype="8" fill="hold" nodeType="afterEffect">
                                  <p:stCondLst>
                                    <p:cond delay="0"/>
                                  </p:stCondLst>
                                  <p:childTnLst>
                                    <p:set>
                                      <p:cBhvr>
                                        <p:cTn id="2830" dur="1" fill="hold">
                                          <p:stCondLst>
                                            <p:cond delay="0"/>
                                          </p:stCondLst>
                                        </p:cTn>
                                        <p:tgtEl>
                                          <p:spTgt spid="20060"/>
                                        </p:tgtEl>
                                        <p:attrNameLst>
                                          <p:attrName>style.visibility</p:attrName>
                                        </p:attrNameLst>
                                      </p:cBhvr>
                                      <p:to>
                                        <p:strVal val="visible"/>
                                      </p:to>
                                    </p:set>
                                    <p:animEffect transition="in" filter="wipe(left)">
                                      <p:cBhvr>
                                        <p:cTn id="2831" dur="20"/>
                                        <p:tgtEl>
                                          <p:spTgt spid="20060"/>
                                        </p:tgtEl>
                                      </p:cBhvr>
                                    </p:animEffect>
                                  </p:childTnLst>
                                </p:cTn>
                              </p:par>
                            </p:childTnLst>
                          </p:cTn>
                        </p:par>
                        <p:par>
                          <p:cTn id="2832" fill="hold">
                            <p:stCondLst>
                              <p:cond delay="353500"/>
                            </p:stCondLst>
                            <p:childTnLst>
                              <p:par>
                                <p:cTn id="2833" presetID="22" presetClass="entr" presetSubtype="8" fill="hold" nodeType="afterEffect">
                                  <p:stCondLst>
                                    <p:cond delay="0"/>
                                  </p:stCondLst>
                                  <p:childTnLst>
                                    <p:set>
                                      <p:cBhvr>
                                        <p:cTn id="2834" dur="1" fill="hold">
                                          <p:stCondLst>
                                            <p:cond delay="0"/>
                                          </p:stCondLst>
                                        </p:cTn>
                                        <p:tgtEl>
                                          <p:spTgt spid="20061"/>
                                        </p:tgtEl>
                                        <p:attrNameLst>
                                          <p:attrName>style.visibility</p:attrName>
                                        </p:attrNameLst>
                                      </p:cBhvr>
                                      <p:to>
                                        <p:strVal val="visible"/>
                                      </p:to>
                                    </p:set>
                                    <p:animEffect transition="in" filter="wipe(left)">
                                      <p:cBhvr>
                                        <p:cTn id="2835" dur="20"/>
                                        <p:tgtEl>
                                          <p:spTgt spid="20061"/>
                                        </p:tgtEl>
                                      </p:cBhvr>
                                    </p:animEffect>
                                  </p:childTnLst>
                                </p:cTn>
                              </p:par>
                            </p:childTnLst>
                          </p:cTn>
                        </p:par>
                        <p:par>
                          <p:cTn id="2836" fill="hold">
                            <p:stCondLst>
                              <p:cond delay="354000"/>
                            </p:stCondLst>
                            <p:childTnLst>
                              <p:par>
                                <p:cTn id="2837" presetID="22" presetClass="entr" presetSubtype="8" fill="hold" nodeType="afterEffect">
                                  <p:stCondLst>
                                    <p:cond delay="0"/>
                                  </p:stCondLst>
                                  <p:childTnLst>
                                    <p:set>
                                      <p:cBhvr>
                                        <p:cTn id="2838" dur="1" fill="hold">
                                          <p:stCondLst>
                                            <p:cond delay="0"/>
                                          </p:stCondLst>
                                        </p:cTn>
                                        <p:tgtEl>
                                          <p:spTgt spid="20062"/>
                                        </p:tgtEl>
                                        <p:attrNameLst>
                                          <p:attrName>style.visibility</p:attrName>
                                        </p:attrNameLst>
                                      </p:cBhvr>
                                      <p:to>
                                        <p:strVal val="visible"/>
                                      </p:to>
                                    </p:set>
                                    <p:animEffect transition="in" filter="wipe(left)">
                                      <p:cBhvr>
                                        <p:cTn id="2839" dur="20"/>
                                        <p:tgtEl>
                                          <p:spTgt spid="20062"/>
                                        </p:tgtEl>
                                      </p:cBhvr>
                                    </p:animEffect>
                                  </p:childTnLst>
                                </p:cTn>
                              </p:par>
                            </p:childTnLst>
                          </p:cTn>
                        </p:par>
                        <p:par>
                          <p:cTn id="2840" fill="hold">
                            <p:stCondLst>
                              <p:cond delay="354500"/>
                            </p:stCondLst>
                            <p:childTnLst>
                              <p:par>
                                <p:cTn id="2841" presetID="22" presetClass="entr" presetSubtype="8" fill="hold" nodeType="afterEffect">
                                  <p:stCondLst>
                                    <p:cond delay="0"/>
                                  </p:stCondLst>
                                  <p:childTnLst>
                                    <p:set>
                                      <p:cBhvr>
                                        <p:cTn id="2842" dur="1" fill="hold">
                                          <p:stCondLst>
                                            <p:cond delay="0"/>
                                          </p:stCondLst>
                                        </p:cTn>
                                        <p:tgtEl>
                                          <p:spTgt spid="20063"/>
                                        </p:tgtEl>
                                        <p:attrNameLst>
                                          <p:attrName>style.visibility</p:attrName>
                                        </p:attrNameLst>
                                      </p:cBhvr>
                                      <p:to>
                                        <p:strVal val="visible"/>
                                      </p:to>
                                    </p:set>
                                    <p:animEffect transition="in" filter="wipe(left)">
                                      <p:cBhvr>
                                        <p:cTn id="2843" dur="20"/>
                                        <p:tgtEl>
                                          <p:spTgt spid="20063"/>
                                        </p:tgtEl>
                                      </p:cBhvr>
                                    </p:animEffect>
                                  </p:childTnLst>
                                </p:cTn>
                              </p:par>
                            </p:childTnLst>
                          </p:cTn>
                        </p:par>
                        <p:par>
                          <p:cTn id="2844" fill="hold">
                            <p:stCondLst>
                              <p:cond delay="355000"/>
                            </p:stCondLst>
                            <p:childTnLst>
                              <p:par>
                                <p:cTn id="2845" presetID="22" presetClass="entr" presetSubtype="8" fill="hold" nodeType="afterEffect">
                                  <p:stCondLst>
                                    <p:cond delay="0"/>
                                  </p:stCondLst>
                                  <p:childTnLst>
                                    <p:set>
                                      <p:cBhvr>
                                        <p:cTn id="2846" dur="1" fill="hold">
                                          <p:stCondLst>
                                            <p:cond delay="0"/>
                                          </p:stCondLst>
                                        </p:cTn>
                                        <p:tgtEl>
                                          <p:spTgt spid="20064"/>
                                        </p:tgtEl>
                                        <p:attrNameLst>
                                          <p:attrName>style.visibility</p:attrName>
                                        </p:attrNameLst>
                                      </p:cBhvr>
                                      <p:to>
                                        <p:strVal val="visible"/>
                                      </p:to>
                                    </p:set>
                                    <p:animEffect transition="in" filter="wipe(left)">
                                      <p:cBhvr>
                                        <p:cTn id="2847" dur="20"/>
                                        <p:tgtEl>
                                          <p:spTgt spid="20064"/>
                                        </p:tgtEl>
                                      </p:cBhvr>
                                    </p:animEffect>
                                  </p:childTnLst>
                                </p:cTn>
                              </p:par>
                            </p:childTnLst>
                          </p:cTn>
                        </p:par>
                        <p:par>
                          <p:cTn id="2848" fill="hold">
                            <p:stCondLst>
                              <p:cond delay="355500"/>
                            </p:stCondLst>
                            <p:childTnLst>
                              <p:par>
                                <p:cTn id="2849" presetID="22" presetClass="entr" presetSubtype="8" fill="hold" nodeType="afterEffect">
                                  <p:stCondLst>
                                    <p:cond delay="0"/>
                                  </p:stCondLst>
                                  <p:childTnLst>
                                    <p:set>
                                      <p:cBhvr>
                                        <p:cTn id="2850" dur="1" fill="hold">
                                          <p:stCondLst>
                                            <p:cond delay="0"/>
                                          </p:stCondLst>
                                        </p:cTn>
                                        <p:tgtEl>
                                          <p:spTgt spid="20065"/>
                                        </p:tgtEl>
                                        <p:attrNameLst>
                                          <p:attrName>style.visibility</p:attrName>
                                        </p:attrNameLst>
                                      </p:cBhvr>
                                      <p:to>
                                        <p:strVal val="visible"/>
                                      </p:to>
                                    </p:set>
                                    <p:animEffect transition="in" filter="wipe(left)">
                                      <p:cBhvr>
                                        <p:cTn id="2851" dur="20"/>
                                        <p:tgtEl>
                                          <p:spTgt spid="20065"/>
                                        </p:tgtEl>
                                      </p:cBhvr>
                                    </p:animEffect>
                                  </p:childTnLst>
                                </p:cTn>
                              </p:par>
                            </p:childTnLst>
                          </p:cTn>
                        </p:par>
                        <p:par>
                          <p:cTn id="2852" fill="hold">
                            <p:stCondLst>
                              <p:cond delay="356000"/>
                            </p:stCondLst>
                            <p:childTnLst>
                              <p:par>
                                <p:cTn id="2853" presetID="22" presetClass="entr" presetSubtype="8" fill="hold" nodeType="afterEffect">
                                  <p:stCondLst>
                                    <p:cond delay="0"/>
                                  </p:stCondLst>
                                  <p:childTnLst>
                                    <p:set>
                                      <p:cBhvr>
                                        <p:cTn id="2854" dur="1" fill="hold">
                                          <p:stCondLst>
                                            <p:cond delay="0"/>
                                          </p:stCondLst>
                                        </p:cTn>
                                        <p:tgtEl>
                                          <p:spTgt spid="20066"/>
                                        </p:tgtEl>
                                        <p:attrNameLst>
                                          <p:attrName>style.visibility</p:attrName>
                                        </p:attrNameLst>
                                      </p:cBhvr>
                                      <p:to>
                                        <p:strVal val="visible"/>
                                      </p:to>
                                    </p:set>
                                    <p:animEffect transition="in" filter="wipe(left)">
                                      <p:cBhvr>
                                        <p:cTn id="2855" dur="20"/>
                                        <p:tgtEl>
                                          <p:spTgt spid="20066"/>
                                        </p:tgtEl>
                                      </p:cBhvr>
                                    </p:animEffect>
                                  </p:childTnLst>
                                </p:cTn>
                              </p:par>
                            </p:childTnLst>
                          </p:cTn>
                        </p:par>
                        <p:par>
                          <p:cTn id="2856" fill="hold">
                            <p:stCondLst>
                              <p:cond delay="356500"/>
                            </p:stCondLst>
                            <p:childTnLst>
                              <p:par>
                                <p:cTn id="2857" presetID="22" presetClass="entr" presetSubtype="8" fill="hold" nodeType="afterEffect">
                                  <p:stCondLst>
                                    <p:cond delay="0"/>
                                  </p:stCondLst>
                                  <p:childTnLst>
                                    <p:set>
                                      <p:cBhvr>
                                        <p:cTn id="2858" dur="1" fill="hold">
                                          <p:stCondLst>
                                            <p:cond delay="0"/>
                                          </p:stCondLst>
                                        </p:cTn>
                                        <p:tgtEl>
                                          <p:spTgt spid="20067"/>
                                        </p:tgtEl>
                                        <p:attrNameLst>
                                          <p:attrName>style.visibility</p:attrName>
                                        </p:attrNameLst>
                                      </p:cBhvr>
                                      <p:to>
                                        <p:strVal val="visible"/>
                                      </p:to>
                                    </p:set>
                                    <p:animEffect transition="in" filter="wipe(left)">
                                      <p:cBhvr>
                                        <p:cTn id="2859" dur="20"/>
                                        <p:tgtEl>
                                          <p:spTgt spid="20067"/>
                                        </p:tgtEl>
                                      </p:cBhvr>
                                    </p:animEffect>
                                  </p:childTnLst>
                                </p:cTn>
                              </p:par>
                            </p:childTnLst>
                          </p:cTn>
                        </p:par>
                        <p:par>
                          <p:cTn id="2860" fill="hold">
                            <p:stCondLst>
                              <p:cond delay="357000"/>
                            </p:stCondLst>
                            <p:childTnLst>
                              <p:par>
                                <p:cTn id="2861" presetID="22" presetClass="entr" presetSubtype="8" fill="hold" nodeType="afterEffect">
                                  <p:stCondLst>
                                    <p:cond delay="0"/>
                                  </p:stCondLst>
                                  <p:childTnLst>
                                    <p:set>
                                      <p:cBhvr>
                                        <p:cTn id="2862" dur="1" fill="hold">
                                          <p:stCondLst>
                                            <p:cond delay="0"/>
                                          </p:stCondLst>
                                        </p:cTn>
                                        <p:tgtEl>
                                          <p:spTgt spid="20068"/>
                                        </p:tgtEl>
                                        <p:attrNameLst>
                                          <p:attrName>style.visibility</p:attrName>
                                        </p:attrNameLst>
                                      </p:cBhvr>
                                      <p:to>
                                        <p:strVal val="visible"/>
                                      </p:to>
                                    </p:set>
                                    <p:animEffect transition="in" filter="wipe(left)">
                                      <p:cBhvr>
                                        <p:cTn id="2863" dur="20"/>
                                        <p:tgtEl>
                                          <p:spTgt spid="20068"/>
                                        </p:tgtEl>
                                      </p:cBhvr>
                                    </p:animEffect>
                                  </p:childTnLst>
                                </p:cTn>
                              </p:par>
                            </p:childTnLst>
                          </p:cTn>
                        </p:par>
                        <p:par>
                          <p:cTn id="2864" fill="hold">
                            <p:stCondLst>
                              <p:cond delay="357500"/>
                            </p:stCondLst>
                            <p:childTnLst>
                              <p:par>
                                <p:cTn id="2865" presetID="22" presetClass="entr" presetSubtype="8" fill="hold" nodeType="afterEffect">
                                  <p:stCondLst>
                                    <p:cond delay="0"/>
                                  </p:stCondLst>
                                  <p:childTnLst>
                                    <p:set>
                                      <p:cBhvr>
                                        <p:cTn id="2866" dur="1" fill="hold">
                                          <p:stCondLst>
                                            <p:cond delay="0"/>
                                          </p:stCondLst>
                                        </p:cTn>
                                        <p:tgtEl>
                                          <p:spTgt spid="20069"/>
                                        </p:tgtEl>
                                        <p:attrNameLst>
                                          <p:attrName>style.visibility</p:attrName>
                                        </p:attrNameLst>
                                      </p:cBhvr>
                                      <p:to>
                                        <p:strVal val="visible"/>
                                      </p:to>
                                    </p:set>
                                    <p:animEffect transition="in" filter="wipe(left)">
                                      <p:cBhvr>
                                        <p:cTn id="2867" dur="20"/>
                                        <p:tgtEl>
                                          <p:spTgt spid="20069"/>
                                        </p:tgtEl>
                                      </p:cBhvr>
                                    </p:animEffect>
                                  </p:childTnLst>
                                </p:cTn>
                              </p:par>
                            </p:childTnLst>
                          </p:cTn>
                        </p:par>
                        <p:par>
                          <p:cTn id="2868" fill="hold">
                            <p:stCondLst>
                              <p:cond delay="358000"/>
                            </p:stCondLst>
                            <p:childTnLst>
                              <p:par>
                                <p:cTn id="2869" presetID="22" presetClass="entr" presetSubtype="8" fill="hold" nodeType="afterEffect">
                                  <p:stCondLst>
                                    <p:cond delay="0"/>
                                  </p:stCondLst>
                                  <p:childTnLst>
                                    <p:set>
                                      <p:cBhvr>
                                        <p:cTn id="2870" dur="1" fill="hold">
                                          <p:stCondLst>
                                            <p:cond delay="0"/>
                                          </p:stCondLst>
                                        </p:cTn>
                                        <p:tgtEl>
                                          <p:spTgt spid="20070"/>
                                        </p:tgtEl>
                                        <p:attrNameLst>
                                          <p:attrName>style.visibility</p:attrName>
                                        </p:attrNameLst>
                                      </p:cBhvr>
                                      <p:to>
                                        <p:strVal val="visible"/>
                                      </p:to>
                                    </p:set>
                                    <p:animEffect transition="in" filter="wipe(left)">
                                      <p:cBhvr>
                                        <p:cTn id="2871" dur="20"/>
                                        <p:tgtEl>
                                          <p:spTgt spid="20070"/>
                                        </p:tgtEl>
                                      </p:cBhvr>
                                    </p:animEffect>
                                  </p:childTnLst>
                                </p:cTn>
                              </p:par>
                            </p:childTnLst>
                          </p:cTn>
                        </p:par>
                        <p:par>
                          <p:cTn id="2872" fill="hold">
                            <p:stCondLst>
                              <p:cond delay="358500"/>
                            </p:stCondLst>
                            <p:childTnLst>
                              <p:par>
                                <p:cTn id="2873" presetID="22" presetClass="entr" presetSubtype="8" fill="hold" nodeType="afterEffect">
                                  <p:stCondLst>
                                    <p:cond delay="0"/>
                                  </p:stCondLst>
                                  <p:childTnLst>
                                    <p:set>
                                      <p:cBhvr>
                                        <p:cTn id="2874" dur="1" fill="hold">
                                          <p:stCondLst>
                                            <p:cond delay="0"/>
                                          </p:stCondLst>
                                        </p:cTn>
                                        <p:tgtEl>
                                          <p:spTgt spid="20071"/>
                                        </p:tgtEl>
                                        <p:attrNameLst>
                                          <p:attrName>style.visibility</p:attrName>
                                        </p:attrNameLst>
                                      </p:cBhvr>
                                      <p:to>
                                        <p:strVal val="visible"/>
                                      </p:to>
                                    </p:set>
                                    <p:animEffect transition="in" filter="wipe(left)">
                                      <p:cBhvr>
                                        <p:cTn id="2875" dur="20"/>
                                        <p:tgtEl>
                                          <p:spTgt spid="20071"/>
                                        </p:tgtEl>
                                      </p:cBhvr>
                                    </p:animEffect>
                                  </p:childTnLst>
                                </p:cTn>
                              </p:par>
                            </p:childTnLst>
                          </p:cTn>
                        </p:par>
                        <p:par>
                          <p:cTn id="2876" fill="hold">
                            <p:stCondLst>
                              <p:cond delay="359000"/>
                            </p:stCondLst>
                            <p:childTnLst>
                              <p:par>
                                <p:cTn id="2877" presetID="22" presetClass="entr" presetSubtype="8" fill="hold" nodeType="afterEffect">
                                  <p:stCondLst>
                                    <p:cond delay="0"/>
                                  </p:stCondLst>
                                  <p:childTnLst>
                                    <p:set>
                                      <p:cBhvr>
                                        <p:cTn id="2878" dur="1" fill="hold">
                                          <p:stCondLst>
                                            <p:cond delay="0"/>
                                          </p:stCondLst>
                                        </p:cTn>
                                        <p:tgtEl>
                                          <p:spTgt spid="20072"/>
                                        </p:tgtEl>
                                        <p:attrNameLst>
                                          <p:attrName>style.visibility</p:attrName>
                                        </p:attrNameLst>
                                      </p:cBhvr>
                                      <p:to>
                                        <p:strVal val="visible"/>
                                      </p:to>
                                    </p:set>
                                    <p:animEffect transition="in" filter="wipe(left)">
                                      <p:cBhvr>
                                        <p:cTn id="2879" dur="20"/>
                                        <p:tgtEl>
                                          <p:spTgt spid="20072"/>
                                        </p:tgtEl>
                                      </p:cBhvr>
                                    </p:animEffect>
                                  </p:childTnLst>
                                </p:cTn>
                              </p:par>
                            </p:childTnLst>
                          </p:cTn>
                        </p:par>
                        <p:par>
                          <p:cTn id="2880" fill="hold">
                            <p:stCondLst>
                              <p:cond delay="359500"/>
                            </p:stCondLst>
                            <p:childTnLst>
                              <p:par>
                                <p:cTn id="2881" presetID="22" presetClass="entr" presetSubtype="8" fill="hold" nodeType="afterEffect">
                                  <p:stCondLst>
                                    <p:cond delay="0"/>
                                  </p:stCondLst>
                                  <p:childTnLst>
                                    <p:set>
                                      <p:cBhvr>
                                        <p:cTn id="2882" dur="1" fill="hold">
                                          <p:stCondLst>
                                            <p:cond delay="0"/>
                                          </p:stCondLst>
                                        </p:cTn>
                                        <p:tgtEl>
                                          <p:spTgt spid="20073"/>
                                        </p:tgtEl>
                                        <p:attrNameLst>
                                          <p:attrName>style.visibility</p:attrName>
                                        </p:attrNameLst>
                                      </p:cBhvr>
                                      <p:to>
                                        <p:strVal val="visible"/>
                                      </p:to>
                                    </p:set>
                                    <p:animEffect transition="in" filter="wipe(left)">
                                      <p:cBhvr>
                                        <p:cTn id="2883" dur="20"/>
                                        <p:tgtEl>
                                          <p:spTgt spid="20073"/>
                                        </p:tgtEl>
                                      </p:cBhvr>
                                    </p:animEffect>
                                  </p:childTnLst>
                                </p:cTn>
                              </p:par>
                            </p:childTnLst>
                          </p:cTn>
                        </p:par>
                        <p:par>
                          <p:cTn id="2884" fill="hold">
                            <p:stCondLst>
                              <p:cond delay="360000"/>
                            </p:stCondLst>
                            <p:childTnLst>
                              <p:par>
                                <p:cTn id="2885" presetID="22" presetClass="entr" presetSubtype="8" fill="hold" nodeType="afterEffect">
                                  <p:stCondLst>
                                    <p:cond delay="0"/>
                                  </p:stCondLst>
                                  <p:childTnLst>
                                    <p:set>
                                      <p:cBhvr>
                                        <p:cTn id="2886" dur="1" fill="hold">
                                          <p:stCondLst>
                                            <p:cond delay="0"/>
                                          </p:stCondLst>
                                        </p:cTn>
                                        <p:tgtEl>
                                          <p:spTgt spid="20074"/>
                                        </p:tgtEl>
                                        <p:attrNameLst>
                                          <p:attrName>style.visibility</p:attrName>
                                        </p:attrNameLst>
                                      </p:cBhvr>
                                      <p:to>
                                        <p:strVal val="visible"/>
                                      </p:to>
                                    </p:set>
                                    <p:animEffect transition="in" filter="wipe(left)">
                                      <p:cBhvr>
                                        <p:cTn id="2887" dur="20"/>
                                        <p:tgtEl>
                                          <p:spTgt spid="20074"/>
                                        </p:tgtEl>
                                      </p:cBhvr>
                                    </p:animEffect>
                                  </p:childTnLst>
                                </p:cTn>
                              </p:par>
                            </p:childTnLst>
                          </p:cTn>
                        </p:par>
                        <p:par>
                          <p:cTn id="2888" fill="hold">
                            <p:stCondLst>
                              <p:cond delay="360500"/>
                            </p:stCondLst>
                            <p:childTnLst>
                              <p:par>
                                <p:cTn id="2889" presetID="22" presetClass="entr" presetSubtype="8" fill="hold" nodeType="afterEffect">
                                  <p:stCondLst>
                                    <p:cond delay="0"/>
                                  </p:stCondLst>
                                  <p:childTnLst>
                                    <p:set>
                                      <p:cBhvr>
                                        <p:cTn id="2890" dur="1" fill="hold">
                                          <p:stCondLst>
                                            <p:cond delay="0"/>
                                          </p:stCondLst>
                                        </p:cTn>
                                        <p:tgtEl>
                                          <p:spTgt spid="20075"/>
                                        </p:tgtEl>
                                        <p:attrNameLst>
                                          <p:attrName>style.visibility</p:attrName>
                                        </p:attrNameLst>
                                      </p:cBhvr>
                                      <p:to>
                                        <p:strVal val="visible"/>
                                      </p:to>
                                    </p:set>
                                    <p:animEffect transition="in" filter="wipe(left)">
                                      <p:cBhvr>
                                        <p:cTn id="2891" dur="20"/>
                                        <p:tgtEl>
                                          <p:spTgt spid="20075"/>
                                        </p:tgtEl>
                                      </p:cBhvr>
                                    </p:animEffect>
                                  </p:childTnLst>
                                </p:cTn>
                              </p:par>
                            </p:childTnLst>
                          </p:cTn>
                        </p:par>
                        <p:par>
                          <p:cTn id="2892" fill="hold">
                            <p:stCondLst>
                              <p:cond delay="361000"/>
                            </p:stCondLst>
                            <p:childTnLst>
                              <p:par>
                                <p:cTn id="2893" presetID="22" presetClass="entr" presetSubtype="8" fill="hold" nodeType="afterEffect">
                                  <p:stCondLst>
                                    <p:cond delay="0"/>
                                  </p:stCondLst>
                                  <p:childTnLst>
                                    <p:set>
                                      <p:cBhvr>
                                        <p:cTn id="2894" dur="1" fill="hold">
                                          <p:stCondLst>
                                            <p:cond delay="0"/>
                                          </p:stCondLst>
                                        </p:cTn>
                                        <p:tgtEl>
                                          <p:spTgt spid="20076"/>
                                        </p:tgtEl>
                                        <p:attrNameLst>
                                          <p:attrName>style.visibility</p:attrName>
                                        </p:attrNameLst>
                                      </p:cBhvr>
                                      <p:to>
                                        <p:strVal val="visible"/>
                                      </p:to>
                                    </p:set>
                                    <p:animEffect transition="in" filter="wipe(left)">
                                      <p:cBhvr>
                                        <p:cTn id="2895" dur="20"/>
                                        <p:tgtEl>
                                          <p:spTgt spid="20076"/>
                                        </p:tgtEl>
                                      </p:cBhvr>
                                    </p:animEffect>
                                  </p:childTnLst>
                                </p:cTn>
                              </p:par>
                            </p:childTnLst>
                          </p:cTn>
                        </p:par>
                        <p:par>
                          <p:cTn id="2896" fill="hold">
                            <p:stCondLst>
                              <p:cond delay="361500"/>
                            </p:stCondLst>
                            <p:childTnLst>
                              <p:par>
                                <p:cTn id="2897" presetID="22" presetClass="entr" presetSubtype="8" fill="hold" nodeType="afterEffect">
                                  <p:stCondLst>
                                    <p:cond delay="0"/>
                                  </p:stCondLst>
                                  <p:childTnLst>
                                    <p:set>
                                      <p:cBhvr>
                                        <p:cTn id="2898" dur="1" fill="hold">
                                          <p:stCondLst>
                                            <p:cond delay="0"/>
                                          </p:stCondLst>
                                        </p:cTn>
                                        <p:tgtEl>
                                          <p:spTgt spid="20077"/>
                                        </p:tgtEl>
                                        <p:attrNameLst>
                                          <p:attrName>style.visibility</p:attrName>
                                        </p:attrNameLst>
                                      </p:cBhvr>
                                      <p:to>
                                        <p:strVal val="visible"/>
                                      </p:to>
                                    </p:set>
                                    <p:animEffect transition="in" filter="wipe(left)">
                                      <p:cBhvr>
                                        <p:cTn id="2899" dur="20"/>
                                        <p:tgtEl>
                                          <p:spTgt spid="20077"/>
                                        </p:tgtEl>
                                      </p:cBhvr>
                                    </p:animEffect>
                                  </p:childTnLst>
                                </p:cTn>
                              </p:par>
                            </p:childTnLst>
                          </p:cTn>
                        </p:par>
                        <p:par>
                          <p:cTn id="2900" fill="hold">
                            <p:stCondLst>
                              <p:cond delay="362000"/>
                            </p:stCondLst>
                            <p:childTnLst>
                              <p:par>
                                <p:cTn id="2901" presetID="22" presetClass="entr" presetSubtype="8" fill="hold" nodeType="afterEffect">
                                  <p:stCondLst>
                                    <p:cond delay="0"/>
                                  </p:stCondLst>
                                  <p:childTnLst>
                                    <p:set>
                                      <p:cBhvr>
                                        <p:cTn id="2902" dur="1" fill="hold">
                                          <p:stCondLst>
                                            <p:cond delay="0"/>
                                          </p:stCondLst>
                                        </p:cTn>
                                        <p:tgtEl>
                                          <p:spTgt spid="20078"/>
                                        </p:tgtEl>
                                        <p:attrNameLst>
                                          <p:attrName>style.visibility</p:attrName>
                                        </p:attrNameLst>
                                      </p:cBhvr>
                                      <p:to>
                                        <p:strVal val="visible"/>
                                      </p:to>
                                    </p:set>
                                    <p:animEffect transition="in" filter="wipe(left)">
                                      <p:cBhvr>
                                        <p:cTn id="2903" dur="20"/>
                                        <p:tgtEl>
                                          <p:spTgt spid="20078"/>
                                        </p:tgtEl>
                                      </p:cBhvr>
                                    </p:animEffect>
                                  </p:childTnLst>
                                </p:cTn>
                              </p:par>
                            </p:childTnLst>
                          </p:cTn>
                        </p:par>
                        <p:par>
                          <p:cTn id="2904" fill="hold">
                            <p:stCondLst>
                              <p:cond delay="362500"/>
                            </p:stCondLst>
                            <p:childTnLst>
                              <p:par>
                                <p:cTn id="2905" presetID="22" presetClass="entr" presetSubtype="8" fill="hold" nodeType="afterEffect">
                                  <p:stCondLst>
                                    <p:cond delay="0"/>
                                  </p:stCondLst>
                                  <p:childTnLst>
                                    <p:set>
                                      <p:cBhvr>
                                        <p:cTn id="2906" dur="1" fill="hold">
                                          <p:stCondLst>
                                            <p:cond delay="0"/>
                                          </p:stCondLst>
                                        </p:cTn>
                                        <p:tgtEl>
                                          <p:spTgt spid="20079"/>
                                        </p:tgtEl>
                                        <p:attrNameLst>
                                          <p:attrName>style.visibility</p:attrName>
                                        </p:attrNameLst>
                                      </p:cBhvr>
                                      <p:to>
                                        <p:strVal val="visible"/>
                                      </p:to>
                                    </p:set>
                                    <p:animEffect transition="in" filter="wipe(left)">
                                      <p:cBhvr>
                                        <p:cTn id="2907" dur="20"/>
                                        <p:tgtEl>
                                          <p:spTgt spid="20079"/>
                                        </p:tgtEl>
                                      </p:cBhvr>
                                    </p:animEffect>
                                  </p:childTnLst>
                                </p:cTn>
                              </p:par>
                            </p:childTnLst>
                          </p:cTn>
                        </p:par>
                        <p:par>
                          <p:cTn id="2908" fill="hold">
                            <p:stCondLst>
                              <p:cond delay="363000"/>
                            </p:stCondLst>
                            <p:childTnLst>
                              <p:par>
                                <p:cTn id="2909" presetID="22" presetClass="entr" presetSubtype="8" fill="hold" nodeType="afterEffect">
                                  <p:stCondLst>
                                    <p:cond delay="0"/>
                                  </p:stCondLst>
                                  <p:childTnLst>
                                    <p:set>
                                      <p:cBhvr>
                                        <p:cTn id="2910" dur="1" fill="hold">
                                          <p:stCondLst>
                                            <p:cond delay="0"/>
                                          </p:stCondLst>
                                        </p:cTn>
                                        <p:tgtEl>
                                          <p:spTgt spid="20080"/>
                                        </p:tgtEl>
                                        <p:attrNameLst>
                                          <p:attrName>style.visibility</p:attrName>
                                        </p:attrNameLst>
                                      </p:cBhvr>
                                      <p:to>
                                        <p:strVal val="visible"/>
                                      </p:to>
                                    </p:set>
                                    <p:animEffect transition="in" filter="wipe(left)">
                                      <p:cBhvr>
                                        <p:cTn id="2911" dur="20"/>
                                        <p:tgtEl>
                                          <p:spTgt spid="20080"/>
                                        </p:tgtEl>
                                      </p:cBhvr>
                                    </p:animEffect>
                                  </p:childTnLst>
                                </p:cTn>
                              </p:par>
                            </p:childTnLst>
                          </p:cTn>
                        </p:par>
                        <p:par>
                          <p:cTn id="2912" fill="hold">
                            <p:stCondLst>
                              <p:cond delay="363500"/>
                            </p:stCondLst>
                            <p:childTnLst>
                              <p:par>
                                <p:cTn id="2913" presetID="22" presetClass="entr" presetSubtype="8" fill="hold" nodeType="afterEffect">
                                  <p:stCondLst>
                                    <p:cond delay="0"/>
                                  </p:stCondLst>
                                  <p:childTnLst>
                                    <p:set>
                                      <p:cBhvr>
                                        <p:cTn id="2914" dur="1" fill="hold">
                                          <p:stCondLst>
                                            <p:cond delay="0"/>
                                          </p:stCondLst>
                                        </p:cTn>
                                        <p:tgtEl>
                                          <p:spTgt spid="20081"/>
                                        </p:tgtEl>
                                        <p:attrNameLst>
                                          <p:attrName>style.visibility</p:attrName>
                                        </p:attrNameLst>
                                      </p:cBhvr>
                                      <p:to>
                                        <p:strVal val="visible"/>
                                      </p:to>
                                    </p:set>
                                    <p:animEffect transition="in" filter="wipe(left)">
                                      <p:cBhvr>
                                        <p:cTn id="2915" dur="20"/>
                                        <p:tgtEl>
                                          <p:spTgt spid="20081"/>
                                        </p:tgtEl>
                                      </p:cBhvr>
                                    </p:animEffect>
                                  </p:childTnLst>
                                </p:cTn>
                              </p:par>
                            </p:childTnLst>
                          </p:cTn>
                        </p:par>
                        <p:par>
                          <p:cTn id="2916" fill="hold">
                            <p:stCondLst>
                              <p:cond delay="364000"/>
                            </p:stCondLst>
                            <p:childTnLst>
                              <p:par>
                                <p:cTn id="2917" presetID="22" presetClass="entr" presetSubtype="8" fill="hold" nodeType="afterEffect">
                                  <p:stCondLst>
                                    <p:cond delay="0"/>
                                  </p:stCondLst>
                                  <p:childTnLst>
                                    <p:set>
                                      <p:cBhvr>
                                        <p:cTn id="2918" dur="1" fill="hold">
                                          <p:stCondLst>
                                            <p:cond delay="0"/>
                                          </p:stCondLst>
                                        </p:cTn>
                                        <p:tgtEl>
                                          <p:spTgt spid="20082"/>
                                        </p:tgtEl>
                                        <p:attrNameLst>
                                          <p:attrName>style.visibility</p:attrName>
                                        </p:attrNameLst>
                                      </p:cBhvr>
                                      <p:to>
                                        <p:strVal val="visible"/>
                                      </p:to>
                                    </p:set>
                                    <p:animEffect transition="in" filter="wipe(left)">
                                      <p:cBhvr>
                                        <p:cTn id="2919" dur="20"/>
                                        <p:tgtEl>
                                          <p:spTgt spid="20082"/>
                                        </p:tgtEl>
                                      </p:cBhvr>
                                    </p:animEffect>
                                  </p:childTnLst>
                                </p:cTn>
                              </p:par>
                            </p:childTnLst>
                          </p:cTn>
                        </p:par>
                        <p:par>
                          <p:cTn id="2920" fill="hold">
                            <p:stCondLst>
                              <p:cond delay="364500"/>
                            </p:stCondLst>
                            <p:childTnLst>
                              <p:par>
                                <p:cTn id="2921" presetID="22" presetClass="entr" presetSubtype="8" fill="hold" nodeType="afterEffect">
                                  <p:stCondLst>
                                    <p:cond delay="0"/>
                                  </p:stCondLst>
                                  <p:childTnLst>
                                    <p:set>
                                      <p:cBhvr>
                                        <p:cTn id="2922" dur="1" fill="hold">
                                          <p:stCondLst>
                                            <p:cond delay="0"/>
                                          </p:stCondLst>
                                        </p:cTn>
                                        <p:tgtEl>
                                          <p:spTgt spid="20083"/>
                                        </p:tgtEl>
                                        <p:attrNameLst>
                                          <p:attrName>style.visibility</p:attrName>
                                        </p:attrNameLst>
                                      </p:cBhvr>
                                      <p:to>
                                        <p:strVal val="visible"/>
                                      </p:to>
                                    </p:set>
                                    <p:animEffect transition="in" filter="wipe(left)">
                                      <p:cBhvr>
                                        <p:cTn id="2923" dur="20"/>
                                        <p:tgtEl>
                                          <p:spTgt spid="20083"/>
                                        </p:tgtEl>
                                      </p:cBhvr>
                                    </p:animEffect>
                                  </p:childTnLst>
                                </p:cTn>
                              </p:par>
                            </p:childTnLst>
                          </p:cTn>
                        </p:par>
                        <p:par>
                          <p:cTn id="2924" fill="hold">
                            <p:stCondLst>
                              <p:cond delay="365000"/>
                            </p:stCondLst>
                            <p:childTnLst>
                              <p:par>
                                <p:cTn id="2925" presetID="22" presetClass="entr" presetSubtype="8" fill="hold" nodeType="afterEffect">
                                  <p:stCondLst>
                                    <p:cond delay="0"/>
                                  </p:stCondLst>
                                  <p:childTnLst>
                                    <p:set>
                                      <p:cBhvr>
                                        <p:cTn id="2926" dur="1" fill="hold">
                                          <p:stCondLst>
                                            <p:cond delay="0"/>
                                          </p:stCondLst>
                                        </p:cTn>
                                        <p:tgtEl>
                                          <p:spTgt spid="20084"/>
                                        </p:tgtEl>
                                        <p:attrNameLst>
                                          <p:attrName>style.visibility</p:attrName>
                                        </p:attrNameLst>
                                      </p:cBhvr>
                                      <p:to>
                                        <p:strVal val="visible"/>
                                      </p:to>
                                    </p:set>
                                    <p:animEffect transition="in" filter="wipe(left)">
                                      <p:cBhvr>
                                        <p:cTn id="2927" dur="20"/>
                                        <p:tgtEl>
                                          <p:spTgt spid="20084"/>
                                        </p:tgtEl>
                                      </p:cBhvr>
                                    </p:animEffect>
                                  </p:childTnLst>
                                </p:cTn>
                              </p:par>
                            </p:childTnLst>
                          </p:cTn>
                        </p:par>
                        <p:par>
                          <p:cTn id="2928" fill="hold">
                            <p:stCondLst>
                              <p:cond delay="365500"/>
                            </p:stCondLst>
                            <p:childTnLst>
                              <p:par>
                                <p:cTn id="2929" presetID="22" presetClass="entr" presetSubtype="8" fill="hold" nodeType="afterEffect">
                                  <p:stCondLst>
                                    <p:cond delay="0"/>
                                  </p:stCondLst>
                                  <p:childTnLst>
                                    <p:set>
                                      <p:cBhvr>
                                        <p:cTn id="2930" dur="1" fill="hold">
                                          <p:stCondLst>
                                            <p:cond delay="0"/>
                                          </p:stCondLst>
                                        </p:cTn>
                                        <p:tgtEl>
                                          <p:spTgt spid="20085"/>
                                        </p:tgtEl>
                                        <p:attrNameLst>
                                          <p:attrName>style.visibility</p:attrName>
                                        </p:attrNameLst>
                                      </p:cBhvr>
                                      <p:to>
                                        <p:strVal val="visible"/>
                                      </p:to>
                                    </p:set>
                                    <p:animEffect transition="in" filter="wipe(left)">
                                      <p:cBhvr>
                                        <p:cTn id="2931" dur="20"/>
                                        <p:tgtEl>
                                          <p:spTgt spid="20085"/>
                                        </p:tgtEl>
                                      </p:cBhvr>
                                    </p:animEffect>
                                  </p:childTnLst>
                                </p:cTn>
                              </p:par>
                            </p:childTnLst>
                          </p:cTn>
                        </p:par>
                        <p:par>
                          <p:cTn id="2932" fill="hold">
                            <p:stCondLst>
                              <p:cond delay="366000"/>
                            </p:stCondLst>
                            <p:childTnLst>
                              <p:par>
                                <p:cTn id="2933" presetID="22" presetClass="entr" presetSubtype="8" fill="hold" nodeType="afterEffect">
                                  <p:stCondLst>
                                    <p:cond delay="0"/>
                                  </p:stCondLst>
                                  <p:childTnLst>
                                    <p:set>
                                      <p:cBhvr>
                                        <p:cTn id="2934" dur="1" fill="hold">
                                          <p:stCondLst>
                                            <p:cond delay="0"/>
                                          </p:stCondLst>
                                        </p:cTn>
                                        <p:tgtEl>
                                          <p:spTgt spid="20086"/>
                                        </p:tgtEl>
                                        <p:attrNameLst>
                                          <p:attrName>style.visibility</p:attrName>
                                        </p:attrNameLst>
                                      </p:cBhvr>
                                      <p:to>
                                        <p:strVal val="visible"/>
                                      </p:to>
                                    </p:set>
                                    <p:animEffect transition="in" filter="wipe(left)">
                                      <p:cBhvr>
                                        <p:cTn id="2935" dur="20"/>
                                        <p:tgtEl>
                                          <p:spTgt spid="20086"/>
                                        </p:tgtEl>
                                      </p:cBhvr>
                                    </p:animEffect>
                                  </p:childTnLst>
                                </p:cTn>
                              </p:par>
                            </p:childTnLst>
                          </p:cTn>
                        </p:par>
                        <p:par>
                          <p:cTn id="2936" fill="hold">
                            <p:stCondLst>
                              <p:cond delay="366500"/>
                            </p:stCondLst>
                            <p:childTnLst>
                              <p:par>
                                <p:cTn id="2937" presetID="22" presetClass="entr" presetSubtype="8" fill="hold" nodeType="afterEffect">
                                  <p:stCondLst>
                                    <p:cond delay="0"/>
                                  </p:stCondLst>
                                  <p:childTnLst>
                                    <p:set>
                                      <p:cBhvr>
                                        <p:cTn id="2938" dur="1" fill="hold">
                                          <p:stCondLst>
                                            <p:cond delay="0"/>
                                          </p:stCondLst>
                                        </p:cTn>
                                        <p:tgtEl>
                                          <p:spTgt spid="20087"/>
                                        </p:tgtEl>
                                        <p:attrNameLst>
                                          <p:attrName>style.visibility</p:attrName>
                                        </p:attrNameLst>
                                      </p:cBhvr>
                                      <p:to>
                                        <p:strVal val="visible"/>
                                      </p:to>
                                    </p:set>
                                    <p:animEffect transition="in" filter="wipe(left)">
                                      <p:cBhvr>
                                        <p:cTn id="2939" dur="20"/>
                                        <p:tgtEl>
                                          <p:spTgt spid="20087"/>
                                        </p:tgtEl>
                                      </p:cBhvr>
                                    </p:animEffect>
                                  </p:childTnLst>
                                </p:cTn>
                              </p:par>
                            </p:childTnLst>
                          </p:cTn>
                        </p:par>
                        <p:par>
                          <p:cTn id="2940" fill="hold">
                            <p:stCondLst>
                              <p:cond delay="367000"/>
                            </p:stCondLst>
                            <p:childTnLst>
                              <p:par>
                                <p:cTn id="2941" presetID="22" presetClass="entr" presetSubtype="8" fill="hold" nodeType="afterEffect">
                                  <p:stCondLst>
                                    <p:cond delay="0"/>
                                  </p:stCondLst>
                                  <p:childTnLst>
                                    <p:set>
                                      <p:cBhvr>
                                        <p:cTn id="2942" dur="1" fill="hold">
                                          <p:stCondLst>
                                            <p:cond delay="0"/>
                                          </p:stCondLst>
                                        </p:cTn>
                                        <p:tgtEl>
                                          <p:spTgt spid="20088"/>
                                        </p:tgtEl>
                                        <p:attrNameLst>
                                          <p:attrName>style.visibility</p:attrName>
                                        </p:attrNameLst>
                                      </p:cBhvr>
                                      <p:to>
                                        <p:strVal val="visible"/>
                                      </p:to>
                                    </p:set>
                                    <p:animEffect transition="in" filter="wipe(left)">
                                      <p:cBhvr>
                                        <p:cTn id="2943" dur="20"/>
                                        <p:tgtEl>
                                          <p:spTgt spid="20088"/>
                                        </p:tgtEl>
                                      </p:cBhvr>
                                    </p:animEffect>
                                  </p:childTnLst>
                                </p:cTn>
                              </p:par>
                            </p:childTnLst>
                          </p:cTn>
                        </p:par>
                        <p:par>
                          <p:cTn id="2944" fill="hold">
                            <p:stCondLst>
                              <p:cond delay="367500"/>
                            </p:stCondLst>
                            <p:childTnLst>
                              <p:par>
                                <p:cTn id="2945" presetID="22" presetClass="entr" presetSubtype="8" fill="hold" nodeType="afterEffect">
                                  <p:stCondLst>
                                    <p:cond delay="0"/>
                                  </p:stCondLst>
                                  <p:childTnLst>
                                    <p:set>
                                      <p:cBhvr>
                                        <p:cTn id="2946" dur="1" fill="hold">
                                          <p:stCondLst>
                                            <p:cond delay="0"/>
                                          </p:stCondLst>
                                        </p:cTn>
                                        <p:tgtEl>
                                          <p:spTgt spid="20089"/>
                                        </p:tgtEl>
                                        <p:attrNameLst>
                                          <p:attrName>style.visibility</p:attrName>
                                        </p:attrNameLst>
                                      </p:cBhvr>
                                      <p:to>
                                        <p:strVal val="visible"/>
                                      </p:to>
                                    </p:set>
                                    <p:animEffect transition="in" filter="wipe(left)">
                                      <p:cBhvr>
                                        <p:cTn id="2947" dur="20"/>
                                        <p:tgtEl>
                                          <p:spTgt spid="20089"/>
                                        </p:tgtEl>
                                      </p:cBhvr>
                                    </p:animEffect>
                                  </p:childTnLst>
                                </p:cTn>
                              </p:par>
                            </p:childTnLst>
                          </p:cTn>
                        </p:par>
                        <p:par>
                          <p:cTn id="2948" fill="hold">
                            <p:stCondLst>
                              <p:cond delay="368000"/>
                            </p:stCondLst>
                            <p:childTnLst>
                              <p:par>
                                <p:cTn id="2949" presetID="22" presetClass="entr" presetSubtype="8" fill="hold" nodeType="afterEffect">
                                  <p:stCondLst>
                                    <p:cond delay="0"/>
                                  </p:stCondLst>
                                  <p:childTnLst>
                                    <p:set>
                                      <p:cBhvr>
                                        <p:cTn id="2950" dur="1" fill="hold">
                                          <p:stCondLst>
                                            <p:cond delay="0"/>
                                          </p:stCondLst>
                                        </p:cTn>
                                        <p:tgtEl>
                                          <p:spTgt spid="20090"/>
                                        </p:tgtEl>
                                        <p:attrNameLst>
                                          <p:attrName>style.visibility</p:attrName>
                                        </p:attrNameLst>
                                      </p:cBhvr>
                                      <p:to>
                                        <p:strVal val="visible"/>
                                      </p:to>
                                    </p:set>
                                    <p:animEffect transition="in" filter="wipe(left)">
                                      <p:cBhvr>
                                        <p:cTn id="2951" dur="20"/>
                                        <p:tgtEl>
                                          <p:spTgt spid="20090"/>
                                        </p:tgtEl>
                                      </p:cBhvr>
                                    </p:animEffect>
                                  </p:childTnLst>
                                </p:cTn>
                              </p:par>
                            </p:childTnLst>
                          </p:cTn>
                        </p:par>
                        <p:par>
                          <p:cTn id="2952" fill="hold">
                            <p:stCondLst>
                              <p:cond delay="368500"/>
                            </p:stCondLst>
                            <p:childTnLst>
                              <p:par>
                                <p:cTn id="2953" presetID="22" presetClass="entr" presetSubtype="8" fill="hold" nodeType="afterEffect">
                                  <p:stCondLst>
                                    <p:cond delay="0"/>
                                  </p:stCondLst>
                                  <p:childTnLst>
                                    <p:set>
                                      <p:cBhvr>
                                        <p:cTn id="2954" dur="1" fill="hold">
                                          <p:stCondLst>
                                            <p:cond delay="0"/>
                                          </p:stCondLst>
                                        </p:cTn>
                                        <p:tgtEl>
                                          <p:spTgt spid="20027"/>
                                        </p:tgtEl>
                                        <p:attrNameLst>
                                          <p:attrName>style.visibility</p:attrName>
                                        </p:attrNameLst>
                                      </p:cBhvr>
                                      <p:to>
                                        <p:strVal val="visible"/>
                                      </p:to>
                                    </p:set>
                                    <p:animEffect transition="in" filter="wipe(left)">
                                      <p:cBhvr>
                                        <p:cTn id="2955" dur="20"/>
                                        <p:tgtEl>
                                          <p:spTgt spid="20027"/>
                                        </p:tgtEl>
                                      </p:cBhvr>
                                    </p:animEffect>
                                  </p:childTnLst>
                                </p:cTn>
                              </p:par>
                            </p:childTnLst>
                          </p:cTn>
                        </p:par>
                        <p:par>
                          <p:cTn id="2956" fill="hold">
                            <p:stCondLst>
                              <p:cond delay="369000"/>
                            </p:stCondLst>
                            <p:childTnLst>
                              <p:par>
                                <p:cTn id="2957" presetID="22" presetClass="entr" presetSubtype="8" fill="hold" nodeType="afterEffect">
                                  <p:stCondLst>
                                    <p:cond delay="0"/>
                                  </p:stCondLst>
                                  <p:childTnLst>
                                    <p:set>
                                      <p:cBhvr>
                                        <p:cTn id="2958" dur="1" fill="hold">
                                          <p:stCondLst>
                                            <p:cond delay="0"/>
                                          </p:stCondLst>
                                        </p:cTn>
                                        <p:tgtEl>
                                          <p:spTgt spid="20028"/>
                                        </p:tgtEl>
                                        <p:attrNameLst>
                                          <p:attrName>style.visibility</p:attrName>
                                        </p:attrNameLst>
                                      </p:cBhvr>
                                      <p:to>
                                        <p:strVal val="visible"/>
                                      </p:to>
                                    </p:set>
                                    <p:animEffect transition="in" filter="wipe(left)">
                                      <p:cBhvr>
                                        <p:cTn id="2959" dur="20"/>
                                        <p:tgtEl>
                                          <p:spTgt spid="20028"/>
                                        </p:tgtEl>
                                      </p:cBhvr>
                                    </p:animEffect>
                                  </p:childTnLst>
                                </p:cTn>
                              </p:par>
                            </p:childTnLst>
                          </p:cTn>
                        </p:par>
                        <p:par>
                          <p:cTn id="2960" fill="hold">
                            <p:stCondLst>
                              <p:cond delay="369500"/>
                            </p:stCondLst>
                            <p:childTnLst>
                              <p:par>
                                <p:cTn id="2961" presetID="22" presetClass="entr" presetSubtype="8" fill="hold" nodeType="afterEffect">
                                  <p:stCondLst>
                                    <p:cond delay="0"/>
                                  </p:stCondLst>
                                  <p:childTnLst>
                                    <p:set>
                                      <p:cBhvr>
                                        <p:cTn id="2962" dur="1" fill="hold">
                                          <p:stCondLst>
                                            <p:cond delay="0"/>
                                          </p:stCondLst>
                                        </p:cTn>
                                        <p:tgtEl>
                                          <p:spTgt spid="19887"/>
                                        </p:tgtEl>
                                        <p:attrNameLst>
                                          <p:attrName>style.visibility</p:attrName>
                                        </p:attrNameLst>
                                      </p:cBhvr>
                                      <p:to>
                                        <p:strVal val="visible"/>
                                      </p:to>
                                    </p:set>
                                    <p:animEffect transition="in" filter="wipe(left)">
                                      <p:cBhvr>
                                        <p:cTn id="2963" dur="20"/>
                                        <p:tgtEl>
                                          <p:spTgt spid="19887"/>
                                        </p:tgtEl>
                                      </p:cBhvr>
                                    </p:animEffect>
                                  </p:childTnLst>
                                </p:cTn>
                              </p:par>
                            </p:childTnLst>
                          </p:cTn>
                        </p:par>
                        <p:par>
                          <p:cTn id="2964" fill="hold">
                            <p:stCondLst>
                              <p:cond delay="370000"/>
                            </p:stCondLst>
                            <p:childTnLst>
                              <p:par>
                                <p:cTn id="2965" presetID="22" presetClass="entr" presetSubtype="8" fill="hold" nodeType="afterEffect">
                                  <p:stCondLst>
                                    <p:cond delay="0"/>
                                  </p:stCondLst>
                                  <p:childTnLst>
                                    <p:set>
                                      <p:cBhvr>
                                        <p:cTn id="2966" dur="1" fill="hold">
                                          <p:stCondLst>
                                            <p:cond delay="0"/>
                                          </p:stCondLst>
                                        </p:cTn>
                                        <p:tgtEl>
                                          <p:spTgt spid="19888"/>
                                        </p:tgtEl>
                                        <p:attrNameLst>
                                          <p:attrName>style.visibility</p:attrName>
                                        </p:attrNameLst>
                                      </p:cBhvr>
                                      <p:to>
                                        <p:strVal val="visible"/>
                                      </p:to>
                                    </p:set>
                                    <p:animEffect transition="in" filter="wipe(left)">
                                      <p:cBhvr>
                                        <p:cTn id="2967" dur="20"/>
                                        <p:tgtEl>
                                          <p:spTgt spid="19888"/>
                                        </p:tgtEl>
                                      </p:cBhvr>
                                    </p:animEffect>
                                  </p:childTnLst>
                                </p:cTn>
                              </p:par>
                            </p:childTnLst>
                          </p:cTn>
                        </p:par>
                        <p:par>
                          <p:cTn id="2968" fill="hold">
                            <p:stCondLst>
                              <p:cond delay="370500"/>
                            </p:stCondLst>
                            <p:childTnLst>
                              <p:par>
                                <p:cTn id="2969" presetID="22" presetClass="entr" presetSubtype="8" fill="hold" nodeType="afterEffect">
                                  <p:stCondLst>
                                    <p:cond delay="0"/>
                                  </p:stCondLst>
                                  <p:childTnLst>
                                    <p:set>
                                      <p:cBhvr>
                                        <p:cTn id="2970" dur="1" fill="hold">
                                          <p:stCondLst>
                                            <p:cond delay="0"/>
                                          </p:stCondLst>
                                        </p:cTn>
                                        <p:tgtEl>
                                          <p:spTgt spid="19889"/>
                                        </p:tgtEl>
                                        <p:attrNameLst>
                                          <p:attrName>style.visibility</p:attrName>
                                        </p:attrNameLst>
                                      </p:cBhvr>
                                      <p:to>
                                        <p:strVal val="visible"/>
                                      </p:to>
                                    </p:set>
                                    <p:animEffect transition="in" filter="wipe(left)">
                                      <p:cBhvr>
                                        <p:cTn id="2971" dur="20"/>
                                        <p:tgtEl>
                                          <p:spTgt spid="19889"/>
                                        </p:tgtEl>
                                      </p:cBhvr>
                                    </p:animEffect>
                                  </p:childTnLst>
                                </p:cTn>
                              </p:par>
                            </p:childTnLst>
                          </p:cTn>
                        </p:par>
                        <p:par>
                          <p:cTn id="2972" fill="hold">
                            <p:stCondLst>
                              <p:cond delay="371000"/>
                            </p:stCondLst>
                            <p:childTnLst>
                              <p:par>
                                <p:cTn id="2973" presetID="22" presetClass="entr" presetSubtype="8" fill="hold" nodeType="afterEffect">
                                  <p:stCondLst>
                                    <p:cond delay="0"/>
                                  </p:stCondLst>
                                  <p:childTnLst>
                                    <p:set>
                                      <p:cBhvr>
                                        <p:cTn id="2974" dur="1" fill="hold">
                                          <p:stCondLst>
                                            <p:cond delay="0"/>
                                          </p:stCondLst>
                                        </p:cTn>
                                        <p:tgtEl>
                                          <p:spTgt spid="19890"/>
                                        </p:tgtEl>
                                        <p:attrNameLst>
                                          <p:attrName>style.visibility</p:attrName>
                                        </p:attrNameLst>
                                      </p:cBhvr>
                                      <p:to>
                                        <p:strVal val="visible"/>
                                      </p:to>
                                    </p:set>
                                    <p:animEffect transition="in" filter="wipe(left)">
                                      <p:cBhvr>
                                        <p:cTn id="2975" dur="20"/>
                                        <p:tgtEl>
                                          <p:spTgt spid="19890"/>
                                        </p:tgtEl>
                                      </p:cBhvr>
                                    </p:animEffect>
                                  </p:childTnLst>
                                </p:cTn>
                              </p:par>
                            </p:childTnLst>
                          </p:cTn>
                        </p:par>
                        <p:par>
                          <p:cTn id="2976" fill="hold">
                            <p:stCondLst>
                              <p:cond delay="371500"/>
                            </p:stCondLst>
                            <p:childTnLst>
                              <p:par>
                                <p:cTn id="2977" presetID="22" presetClass="entr" presetSubtype="8" fill="hold" nodeType="afterEffect">
                                  <p:stCondLst>
                                    <p:cond delay="0"/>
                                  </p:stCondLst>
                                  <p:childTnLst>
                                    <p:set>
                                      <p:cBhvr>
                                        <p:cTn id="2978" dur="1" fill="hold">
                                          <p:stCondLst>
                                            <p:cond delay="0"/>
                                          </p:stCondLst>
                                        </p:cTn>
                                        <p:tgtEl>
                                          <p:spTgt spid="19891"/>
                                        </p:tgtEl>
                                        <p:attrNameLst>
                                          <p:attrName>style.visibility</p:attrName>
                                        </p:attrNameLst>
                                      </p:cBhvr>
                                      <p:to>
                                        <p:strVal val="visible"/>
                                      </p:to>
                                    </p:set>
                                    <p:animEffect transition="in" filter="wipe(left)">
                                      <p:cBhvr>
                                        <p:cTn id="2979" dur="20"/>
                                        <p:tgtEl>
                                          <p:spTgt spid="19891"/>
                                        </p:tgtEl>
                                      </p:cBhvr>
                                    </p:animEffect>
                                  </p:childTnLst>
                                </p:cTn>
                              </p:par>
                            </p:childTnLst>
                          </p:cTn>
                        </p:par>
                        <p:par>
                          <p:cTn id="2980" fill="hold">
                            <p:stCondLst>
                              <p:cond delay="372000"/>
                            </p:stCondLst>
                            <p:childTnLst>
                              <p:par>
                                <p:cTn id="2981" presetID="22" presetClass="entr" presetSubtype="8" fill="hold" nodeType="afterEffect">
                                  <p:stCondLst>
                                    <p:cond delay="0"/>
                                  </p:stCondLst>
                                  <p:childTnLst>
                                    <p:set>
                                      <p:cBhvr>
                                        <p:cTn id="2982" dur="1" fill="hold">
                                          <p:stCondLst>
                                            <p:cond delay="0"/>
                                          </p:stCondLst>
                                        </p:cTn>
                                        <p:tgtEl>
                                          <p:spTgt spid="19892"/>
                                        </p:tgtEl>
                                        <p:attrNameLst>
                                          <p:attrName>style.visibility</p:attrName>
                                        </p:attrNameLst>
                                      </p:cBhvr>
                                      <p:to>
                                        <p:strVal val="visible"/>
                                      </p:to>
                                    </p:set>
                                    <p:animEffect transition="in" filter="wipe(left)">
                                      <p:cBhvr>
                                        <p:cTn id="2983" dur="20"/>
                                        <p:tgtEl>
                                          <p:spTgt spid="19892"/>
                                        </p:tgtEl>
                                      </p:cBhvr>
                                    </p:animEffect>
                                  </p:childTnLst>
                                </p:cTn>
                              </p:par>
                            </p:childTnLst>
                          </p:cTn>
                        </p:par>
                        <p:par>
                          <p:cTn id="2984" fill="hold">
                            <p:stCondLst>
                              <p:cond delay="372500"/>
                            </p:stCondLst>
                            <p:childTnLst>
                              <p:par>
                                <p:cTn id="2985" presetID="22" presetClass="entr" presetSubtype="8" fill="hold" nodeType="afterEffect">
                                  <p:stCondLst>
                                    <p:cond delay="0"/>
                                  </p:stCondLst>
                                  <p:childTnLst>
                                    <p:set>
                                      <p:cBhvr>
                                        <p:cTn id="2986" dur="1" fill="hold">
                                          <p:stCondLst>
                                            <p:cond delay="0"/>
                                          </p:stCondLst>
                                        </p:cTn>
                                        <p:tgtEl>
                                          <p:spTgt spid="19893"/>
                                        </p:tgtEl>
                                        <p:attrNameLst>
                                          <p:attrName>style.visibility</p:attrName>
                                        </p:attrNameLst>
                                      </p:cBhvr>
                                      <p:to>
                                        <p:strVal val="visible"/>
                                      </p:to>
                                    </p:set>
                                    <p:animEffect transition="in" filter="wipe(left)">
                                      <p:cBhvr>
                                        <p:cTn id="2987" dur="20"/>
                                        <p:tgtEl>
                                          <p:spTgt spid="19893"/>
                                        </p:tgtEl>
                                      </p:cBhvr>
                                    </p:animEffect>
                                  </p:childTnLst>
                                </p:cTn>
                              </p:par>
                            </p:childTnLst>
                          </p:cTn>
                        </p:par>
                        <p:par>
                          <p:cTn id="2988" fill="hold">
                            <p:stCondLst>
                              <p:cond delay="373000"/>
                            </p:stCondLst>
                            <p:childTnLst>
                              <p:par>
                                <p:cTn id="2989" presetID="22" presetClass="entr" presetSubtype="8" fill="hold" nodeType="afterEffect">
                                  <p:stCondLst>
                                    <p:cond delay="0"/>
                                  </p:stCondLst>
                                  <p:childTnLst>
                                    <p:set>
                                      <p:cBhvr>
                                        <p:cTn id="2990" dur="1" fill="hold">
                                          <p:stCondLst>
                                            <p:cond delay="0"/>
                                          </p:stCondLst>
                                        </p:cTn>
                                        <p:tgtEl>
                                          <p:spTgt spid="19894"/>
                                        </p:tgtEl>
                                        <p:attrNameLst>
                                          <p:attrName>style.visibility</p:attrName>
                                        </p:attrNameLst>
                                      </p:cBhvr>
                                      <p:to>
                                        <p:strVal val="visible"/>
                                      </p:to>
                                    </p:set>
                                    <p:animEffect transition="in" filter="wipe(left)">
                                      <p:cBhvr>
                                        <p:cTn id="2991" dur="20"/>
                                        <p:tgtEl>
                                          <p:spTgt spid="19894"/>
                                        </p:tgtEl>
                                      </p:cBhvr>
                                    </p:animEffect>
                                  </p:childTnLst>
                                </p:cTn>
                              </p:par>
                            </p:childTnLst>
                          </p:cTn>
                        </p:par>
                        <p:par>
                          <p:cTn id="2992" fill="hold">
                            <p:stCondLst>
                              <p:cond delay="373500"/>
                            </p:stCondLst>
                            <p:childTnLst>
                              <p:par>
                                <p:cTn id="2993" presetID="22" presetClass="entr" presetSubtype="8" fill="hold" nodeType="afterEffect">
                                  <p:stCondLst>
                                    <p:cond delay="0"/>
                                  </p:stCondLst>
                                  <p:childTnLst>
                                    <p:set>
                                      <p:cBhvr>
                                        <p:cTn id="2994" dur="1" fill="hold">
                                          <p:stCondLst>
                                            <p:cond delay="0"/>
                                          </p:stCondLst>
                                        </p:cTn>
                                        <p:tgtEl>
                                          <p:spTgt spid="19895"/>
                                        </p:tgtEl>
                                        <p:attrNameLst>
                                          <p:attrName>style.visibility</p:attrName>
                                        </p:attrNameLst>
                                      </p:cBhvr>
                                      <p:to>
                                        <p:strVal val="visible"/>
                                      </p:to>
                                    </p:set>
                                    <p:animEffect transition="in" filter="wipe(left)">
                                      <p:cBhvr>
                                        <p:cTn id="2995" dur="20"/>
                                        <p:tgtEl>
                                          <p:spTgt spid="19895"/>
                                        </p:tgtEl>
                                      </p:cBhvr>
                                    </p:animEffect>
                                  </p:childTnLst>
                                </p:cTn>
                              </p:par>
                            </p:childTnLst>
                          </p:cTn>
                        </p:par>
                        <p:par>
                          <p:cTn id="2996" fill="hold">
                            <p:stCondLst>
                              <p:cond delay="374000"/>
                            </p:stCondLst>
                            <p:childTnLst>
                              <p:par>
                                <p:cTn id="2997" presetID="22" presetClass="entr" presetSubtype="8" fill="hold" nodeType="afterEffect">
                                  <p:stCondLst>
                                    <p:cond delay="0"/>
                                  </p:stCondLst>
                                  <p:childTnLst>
                                    <p:set>
                                      <p:cBhvr>
                                        <p:cTn id="2998" dur="1" fill="hold">
                                          <p:stCondLst>
                                            <p:cond delay="0"/>
                                          </p:stCondLst>
                                        </p:cTn>
                                        <p:tgtEl>
                                          <p:spTgt spid="19896"/>
                                        </p:tgtEl>
                                        <p:attrNameLst>
                                          <p:attrName>style.visibility</p:attrName>
                                        </p:attrNameLst>
                                      </p:cBhvr>
                                      <p:to>
                                        <p:strVal val="visible"/>
                                      </p:to>
                                    </p:set>
                                    <p:animEffect transition="in" filter="wipe(left)">
                                      <p:cBhvr>
                                        <p:cTn id="2999" dur="20"/>
                                        <p:tgtEl>
                                          <p:spTgt spid="19896"/>
                                        </p:tgtEl>
                                      </p:cBhvr>
                                    </p:animEffect>
                                  </p:childTnLst>
                                </p:cTn>
                              </p:par>
                            </p:childTnLst>
                          </p:cTn>
                        </p:par>
                        <p:par>
                          <p:cTn id="3000" fill="hold">
                            <p:stCondLst>
                              <p:cond delay="374500"/>
                            </p:stCondLst>
                            <p:childTnLst>
                              <p:par>
                                <p:cTn id="3001" presetID="22" presetClass="entr" presetSubtype="8" fill="hold" nodeType="afterEffect">
                                  <p:stCondLst>
                                    <p:cond delay="0"/>
                                  </p:stCondLst>
                                  <p:childTnLst>
                                    <p:set>
                                      <p:cBhvr>
                                        <p:cTn id="3002" dur="1" fill="hold">
                                          <p:stCondLst>
                                            <p:cond delay="0"/>
                                          </p:stCondLst>
                                        </p:cTn>
                                        <p:tgtEl>
                                          <p:spTgt spid="19897"/>
                                        </p:tgtEl>
                                        <p:attrNameLst>
                                          <p:attrName>style.visibility</p:attrName>
                                        </p:attrNameLst>
                                      </p:cBhvr>
                                      <p:to>
                                        <p:strVal val="visible"/>
                                      </p:to>
                                    </p:set>
                                    <p:animEffect transition="in" filter="wipe(left)">
                                      <p:cBhvr>
                                        <p:cTn id="3003" dur="20"/>
                                        <p:tgtEl>
                                          <p:spTgt spid="19897"/>
                                        </p:tgtEl>
                                      </p:cBhvr>
                                    </p:animEffect>
                                  </p:childTnLst>
                                </p:cTn>
                              </p:par>
                            </p:childTnLst>
                          </p:cTn>
                        </p:par>
                        <p:par>
                          <p:cTn id="3004" fill="hold">
                            <p:stCondLst>
                              <p:cond delay="375000"/>
                            </p:stCondLst>
                            <p:childTnLst>
                              <p:par>
                                <p:cTn id="3005" presetID="22" presetClass="entr" presetSubtype="8" fill="hold" nodeType="afterEffect">
                                  <p:stCondLst>
                                    <p:cond delay="0"/>
                                  </p:stCondLst>
                                  <p:childTnLst>
                                    <p:set>
                                      <p:cBhvr>
                                        <p:cTn id="3006" dur="1" fill="hold">
                                          <p:stCondLst>
                                            <p:cond delay="0"/>
                                          </p:stCondLst>
                                        </p:cTn>
                                        <p:tgtEl>
                                          <p:spTgt spid="19898"/>
                                        </p:tgtEl>
                                        <p:attrNameLst>
                                          <p:attrName>style.visibility</p:attrName>
                                        </p:attrNameLst>
                                      </p:cBhvr>
                                      <p:to>
                                        <p:strVal val="visible"/>
                                      </p:to>
                                    </p:set>
                                    <p:animEffect transition="in" filter="wipe(left)">
                                      <p:cBhvr>
                                        <p:cTn id="3007" dur="20"/>
                                        <p:tgtEl>
                                          <p:spTgt spid="19898"/>
                                        </p:tgtEl>
                                      </p:cBhvr>
                                    </p:animEffect>
                                  </p:childTnLst>
                                </p:cTn>
                              </p:par>
                            </p:childTnLst>
                          </p:cTn>
                        </p:par>
                        <p:par>
                          <p:cTn id="3008" fill="hold">
                            <p:stCondLst>
                              <p:cond delay="375500"/>
                            </p:stCondLst>
                            <p:childTnLst>
                              <p:par>
                                <p:cTn id="3009" presetID="22" presetClass="entr" presetSubtype="8" fill="hold" nodeType="afterEffect">
                                  <p:stCondLst>
                                    <p:cond delay="0"/>
                                  </p:stCondLst>
                                  <p:childTnLst>
                                    <p:set>
                                      <p:cBhvr>
                                        <p:cTn id="3010" dur="1" fill="hold">
                                          <p:stCondLst>
                                            <p:cond delay="0"/>
                                          </p:stCondLst>
                                        </p:cTn>
                                        <p:tgtEl>
                                          <p:spTgt spid="19899"/>
                                        </p:tgtEl>
                                        <p:attrNameLst>
                                          <p:attrName>style.visibility</p:attrName>
                                        </p:attrNameLst>
                                      </p:cBhvr>
                                      <p:to>
                                        <p:strVal val="visible"/>
                                      </p:to>
                                    </p:set>
                                    <p:animEffect transition="in" filter="wipe(left)">
                                      <p:cBhvr>
                                        <p:cTn id="3011" dur="20"/>
                                        <p:tgtEl>
                                          <p:spTgt spid="19899"/>
                                        </p:tgtEl>
                                      </p:cBhvr>
                                    </p:animEffect>
                                  </p:childTnLst>
                                </p:cTn>
                              </p:par>
                            </p:childTnLst>
                          </p:cTn>
                        </p:par>
                        <p:par>
                          <p:cTn id="3012" fill="hold">
                            <p:stCondLst>
                              <p:cond delay="376000"/>
                            </p:stCondLst>
                            <p:childTnLst>
                              <p:par>
                                <p:cTn id="3013" presetID="22" presetClass="entr" presetSubtype="8" fill="hold" nodeType="afterEffect">
                                  <p:stCondLst>
                                    <p:cond delay="0"/>
                                  </p:stCondLst>
                                  <p:childTnLst>
                                    <p:set>
                                      <p:cBhvr>
                                        <p:cTn id="3014" dur="1" fill="hold">
                                          <p:stCondLst>
                                            <p:cond delay="0"/>
                                          </p:stCondLst>
                                        </p:cTn>
                                        <p:tgtEl>
                                          <p:spTgt spid="19900"/>
                                        </p:tgtEl>
                                        <p:attrNameLst>
                                          <p:attrName>style.visibility</p:attrName>
                                        </p:attrNameLst>
                                      </p:cBhvr>
                                      <p:to>
                                        <p:strVal val="visible"/>
                                      </p:to>
                                    </p:set>
                                    <p:animEffect transition="in" filter="wipe(left)">
                                      <p:cBhvr>
                                        <p:cTn id="3015" dur="20"/>
                                        <p:tgtEl>
                                          <p:spTgt spid="19900"/>
                                        </p:tgtEl>
                                      </p:cBhvr>
                                    </p:animEffect>
                                  </p:childTnLst>
                                </p:cTn>
                              </p:par>
                            </p:childTnLst>
                          </p:cTn>
                        </p:par>
                        <p:par>
                          <p:cTn id="3016" fill="hold">
                            <p:stCondLst>
                              <p:cond delay="376500"/>
                            </p:stCondLst>
                            <p:childTnLst>
                              <p:par>
                                <p:cTn id="3017" presetID="22" presetClass="entr" presetSubtype="8" fill="hold" nodeType="afterEffect">
                                  <p:stCondLst>
                                    <p:cond delay="0"/>
                                  </p:stCondLst>
                                  <p:childTnLst>
                                    <p:set>
                                      <p:cBhvr>
                                        <p:cTn id="3018" dur="1" fill="hold">
                                          <p:stCondLst>
                                            <p:cond delay="0"/>
                                          </p:stCondLst>
                                        </p:cTn>
                                        <p:tgtEl>
                                          <p:spTgt spid="19901"/>
                                        </p:tgtEl>
                                        <p:attrNameLst>
                                          <p:attrName>style.visibility</p:attrName>
                                        </p:attrNameLst>
                                      </p:cBhvr>
                                      <p:to>
                                        <p:strVal val="visible"/>
                                      </p:to>
                                    </p:set>
                                    <p:animEffect transition="in" filter="wipe(left)">
                                      <p:cBhvr>
                                        <p:cTn id="3019" dur="20"/>
                                        <p:tgtEl>
                                          <p:spTgt spid="19901"/>
                                        </p:tgtEl>
                                      </p:cBhvr>
                                    </p:animEffect>
                                  </p:childTnLst>
                                </p:cTn>
                              </p:par>
                            </p:childTnLst>
                          </p:cTn>
                        </p:par>
                        <p:par>
                          <p:cTn id="3020" fill="hold">
                            <p:stCondLst>
                              <p:cond delay="377000"/>
                            </p:stCondLst>
                            <p:childTnLst>
                              <p:par>
                                <p:cTn id="3021" presetID="22" presetClass="entr" presetSubtype="8" fill="hold" nodeType="afterEffect">
                                  <p:stCondLst>
                                    <p:cond delay="0"/>
                                  </p:stCondLst>
                                  <p:childTnLst>
                                    <p:set>
                                      <p:cBhvr>
                                        <p:cTn id="3022" dur="1" fill="hold">
                                          <p:stCondLst>
                                            <p:cond delay="0"/>
                                          </p:stCondLst>
                                        </p:cTn>
                                        <p:tgtEl>
                                          <p:spTgt spid="19902"/>
                                        </p:tgtEl>
                                        <p:attrNameLst>
                                          <p:attrName>style.visibility</p:attrName>
                                        </p:attrNameLst>
                                      </p:cBhvr>
                                      <p:to>
                                        <p:strVal val="visible"/>
                                      </p:to>
                                    </p:set>
                                    <p:animEffect transition="in" filter="wipe(left)">
                                      <p:cBhvr>
                                        <p:cTn id="3023" dur="20"/>
                                        <p:tgtEl>
                                          <p:spTgt spid="19902"/>
                                        </p:tgtEl>
                                      </p:cBhvr>
                                    </p:animEffect>
                                  </p:childTnLst>
                                </p:cTn>
                              </p:par>
                            </p:childTnLst>
                          </p:cTn>
                        </p:par>
                        <p:par>
                          <p:cTn id="3024" fill="hold">
                            <p:stCondLst>
                              <p:cond delay="377500"/>
                            </p:stCondLst>
                            <p:childTnLst>
                              <p:par>
                                <p:cTn id="3025" presetID="22" presetClass="entr" presetSubtype="8" fill="hold" nodeType="afterEffect">
                                  <p:stCondLst>
                                    <p:cond delay="0"/>
                                  </p:stCondLst>
                                  <p:childTnLst>
                                    <p:set>
                                      <p:cBhvr>
                                        <p:cTn id="3026" dur="1" fill="hold">
                                          <p:stCondLst>
                                            <p:cond delay="0"/>
                                          </p:stCondLst>
                                        </p:cTn>
                                        <p:tgtEl>
                                          <p:spTgt spid="19903"/>
                                        </p:tgtEl>
                                        <p:attrNameLst>
                                          <p:attrName>style.visibility</p:attrName>
                                        </p:attrNameLst>
                                      </p:cBhvr>
                                      <p:to>
                                        <p:strVal val="visible"/>
                                      </p:to>
                                    </p:set>
                                    <p:animEffect transition="in" filter="wipe(left)">
                                      <p:cBhvr>
                                        <p:cTn id="3027" dur="20"/>
                                        <p:tgtEl>
                                          <p:spTgt spid="19903"/>
                                        </p:tgtEl>
                                      </p:cBhvr>
                                    </p:animEffect>
                                  </p:childTnLst>
                                </p:cTn>
                              </p:par>
                            </p:childTnLst>
                          </p:cTn>
                        </p:par>
                        <p:par>
                          <p:cTn id="3028" fill="hold">
                            <p:stCondLst>
                              <p:cond delay="378000"/>
                            </p:stCondLst>
                            <p:childTnLst>
                              <p:par>
                                <p:cTn id="3029" presetID="22" presetClass="entr" presetSubtype="8" fill="hold" nodeType="afterEffect">
                                  <p:stCondLst>
                                    <p:cond delay="0"/>
                                  </p:stCondLst>
                                  <p:childTnLst>
                                    <p:set>
                                      <p:cBhvr>
                                        <p:cTn id="3030" dur="1" fill="hold">
                                          <p:stCondLst>
                                            <p:cond delay="0"/>
                                          </p:stCondLst>
                                        </p:cTn>
                                        <p:tgtEl>
                                          <p:spTgt spid="19904"/>
                                        </p:tgtEl>
                                        <p:attrNameLst>
                                          <p:attrName>style.visibility</p:attrName>
                                        </p:attrNameLst>
                                      </p:cBhvr>
                                      <p:to>
                                        <p:strVal val="visible"/>
                                      </p:to>
                                    </p:set>
                                    <p:animEffect transition="in" filter="wipe(left)">
                                      <p:cBhvr>
                                        <p:cTn id="3031" dur="20"/>
                                        <p:tgtEl>
                                          <p:spTgt spid="19904"/>
                                        </p:tgtEl>
                                      </p:cBhvr>
                                    </p:animEffect>
                                  </p:childTnLst>
                                </p:cTn>
                              </p:par>
                            </p:childTnLst>
                          </p:cTn>
                        </p:par>
                        <p:par>
                          <p:cTn id="3032" fill="hold">
                            <p:stCondLst>
                              <p:cond delay="378500"/>
                            </p:stCondLst>
                            <p:childTnLst>
                              <p:par>
                                <p:cTn id="3033" presetID="22" presetClass="entr" presetSubtype="8" fill="hold" nodeType="afterEffect">
                                  <p:stCondLst>
                                    <p:cond delay="0"/>
                                  </p:stCondLst>
                                  <p:childTnLst>
                                    <p:set>
                                      <p:cBhvr>
                                        <p:cTn id="3034" dur="1" fill="hold">
                                          <p:stCondLst>
                                            <p:cond delay="0"/>
                                          </p:stCondLst>
                                        </p:cTn>
                                        <p:tgtEl>
                                          <p:spTgt spid="19905"/>
                                        </p:tgtEl>
                                        <p:attrNameLst>
                                          <p:attrName>style.visibility</p:attrName>
                                        </p:attrNameLst>
                                      </p:cBhvr>
                                      <p:to>
                                        <p:strVal val="visible"/>
                                      </p:to>
                                    </p:set>
                                    <p:animEffect transition="in" filter="wipe(left)">
                                      <p:cBhvr>
                                        <p:cTn id="3035" dur="20"/>
                                        <p:tgtEl>
                                          <p:spTgt spid="19905"/>
                                        </p:tgtEl>
                                      </p:cBhvr>
                                    </p:animEffect>
                                  </p:childTnLst>
                                </p:cTn>
                              </p:par>
                            </p:childTnLst>
                          </p:cTn>
                        </p:par>
                        <p:par>
                          <p:cTn id="3036" fill="hold">
                            <p:stCondLst>
                              <p:cond delay="379000"/>
                            </p:stCondLst>
                            <p:childTnLst>
                              <p:par>
                                <p:cTn id="3037" presetID="22" presetClass="entr" presetSubtype="8" fill="hold" nodeType="afterEffect">
                                  <p:stCondLst>
                                    <p:cond delay="0"/>
                                  </p:stCondLst>
                                  <p:childTnLst>
                                    <p:set>
                                      <p:cBhvr>
                                        <p:cTn id="3038" dur="1" fill="hold">
                                          <p:stCondLst>
                                            <p:cond delay="0"/>
                                          </p:stCondLst>
                                        </p:cTn>
                                        <p:tgtEl>
                                          <p:spTgt spid="19906"/>
                                        </p:tgtEl>
                                        <p:attrNameLst>
                                          <p:attrName>style.visibility</p:attrName>
                                        </p:attrNameLst>
                                      </p:cBhvr>
                                      <p:to>
                                        <p:strVal val="visible"/>
                                      </p:to>
                                    </p:set>
                                    <p:animEffect transition="in" filter="wipe(left)">
                                      <p:cBhvr>
                                        <p:cTn id="3039" dur="20"/>
                                        <p:tgtEl>
                                          <p:spTgt spid="19906"/>
                                        </p:tgtEl>
                                      </p:cBhvr>
                                    </p:animEffect>
                                  </p:childTnLst>
                                </p:cTn>
                              </p:par>
                            </p:childTnLst>
                          </p:cTn>
                        </p:par>
                        <p:par>
                          <p:cTn id="3040" fill="hold">
                            <p:stCondLst>
                              <p:cond delay="379500"/>
                            </p:stCondLst>
                            <p:childTnLst>
                              <p:par>
                                <p:cTn id="3041" presetID="22" presetClass="entr" presetSubtype="8" fill="hold" nodeType="afterEffect">
                                  <p:stCondLst>
                                    <p:cond delay="0"/>
                                  </p:stCondLst>
                                  <p:childTnLst>
                                    <p:set>
                                      <p:cBhvr>
                                        <p:cTn id="3042" dur="1" fill="hold">
                                          <p:stCondLst>
                                            <p:cond delay="0"/>
                                          </p:stCondLst>
                                        </p:cTn>
                                        <p:tgtEl>
                                          <p:spTgt spid="19907"/>
                                        </p:tgtEl>
                                        <p:attrNameLst>
                                          <p:attrName>style.visibility</p:attrName>
                                        </p:attrNameLst>
                                      </p:cBhvr>
                                      <p:to>
                                        <p:strVal val="visible"/>
                                      </p:to>
                                    </p:set>
                                    <p:animEffect transition="in" filter="wipe(left)">
                                      <p:cBhvr>
                                        <p:cTn id="3043" dur="20"/>
                                        <p:tgtEl>
                                          <p:spTgt spid="19907"/>
                                        </p:tgtEl>
                                      </p:cBhvr>
                                    </p:animEffect>
                                  </p:childTnLst>
                                </p:cTn>
                              </p:par>
                            </p:childTnLst>
                          </p:cTn>
                        </p:par>
                        <p:par>
                          <p:cTn id="3044" fill="hold">
                            <p:stCondLst>
                              <p:cond delay="380000"/>
                            </p:stCondLst>
                            <p:childTnLst>
                              <p:par>
                                <p:cTn id="3045" presetID="22" presetClass="entr" presetSubtype="8" fill="hold" nodeType="afterEffect">
                                  <p:stCondLst>
                                    <p:cond delay="0"/>
                                  </p:stCondLst>
                                  <p:childTnLst>
                                    <p:set>
                                      <p:cBhvr>
                                        <p:cTn id="3046" dur="1" fill="hold">
                                          <p:stCondLst>
                                            <p:cond delay="0"/>
                                          </p:stCondLst>
                                        </p:cTn>
                                        <p:tgtEl>
                                          <p:spTgt spid="19908"/>
                                        </p:tgtEl>
                                        <p:attrNameLst>
                                          <p:attrName>style.visibility</p:attrName>
                                        </p:attrNameLst>
                                      </p:cBhvr>
                                      <p:to>
                                        <p:strVal val="visible"/>
                                      </p:to>
                                    </p:set>
                                    <p:animEffect transition="in" filter="wipe(left)">
                                      <p:cBhvr>
                                        <p:cTn id="3047" dur="20"/>
                                        <p:tgtEl>
                                          <p:spTgt spid="19908"/>
                                        </p:tgtEl>
                                      </p:cBhvr>
                                    </p:animEffect>
                                  </p:childTnLst>
                                </p:cTn>
                              </p:par>
                            </p:childTnLst>
                          </p:cTn>
                        </p:par>
                        <p:par>
                          <p:cTn id="3048" fill="hold">
                            <p:stCondLst>
                              <p:cond delay="380500"/>
                            </p:stCondLst>
                            <p:childTnLst>
                              <p:par>
                                <p:cTn id="3049" presetID="22" presetClass="entr" presetSubtype="8" fill="hold" nodeType="afterEffect">
                                  <p:stCondLst>
                                    <p:cond delay="0"/>
                                  </p:stCondLst>
                                  <p:childTnLst>
                                    <p:set>
                                      <p:cBhvr>
                                        <p:cTn id="3050" dur="1" fill="hold">
                                          <p:stCondLst>
                                            <p:cond delay="0"/>
                                          </p:stCondLst>
                                        </p:cTn>
                                        <p:tgtEl>
                                          <p:spTgt spid="19909"/>
                                        </p:tgtEl>
                                        <p:attrNameLst>
                                          <p:attrName>style.visibility</p:attrName>
                                        </p:attrNameLst>
                                      </p:cBhvr>
                                      <p:to>
                                        <p:strVal val="visible"/>
                                      </p:to>
                                    </p:set>
                                    <p:animEffect transition="in" filter="wipe(left)">
                                      <p:cBhvr>
                                        <p:cTn id="3051" dur="20"/>
                                        <p:tgtEl>
                                          <p:spTgt spid="19909"/>
                                        </p:tgtEl>
                                      </p:cBhvr>
                                    </p:animEffect>
                                  </p:childTnLst>
                                </p:cTn>
                              </p:par>
                            </p:childTnLst>
                          </p:cTn>
                        </p:par>
                        <p:par>
                          <p:cTn id="3052" fill="hold">
                            <p:stCondLst>
                              <p:cond delay="381000"/>
                            </p:stCondLst>
                            <p:childTnLst>
                              <p:par>
                                <p:cTn id="3053" presetID="22" presetClass="entr" presetSubtype="8" fill="hold" nodeType="afterEffect">
                                  <p:stCondLst>
                                    <p:cond delay="0"/>
                                  </p:stCondLst>
                                  <p:childTnLst>
                                    <p:set>
                                      <p:cBhvr>
                                        <p:cTn id="3054" dur="1" fill="hold">
                                          <p:stCondLst>
                                            <p:cond delay="0"/>
                                          </p:stCondLst>
                                        </p:cTn>
                                        <p:tgtEl>
                                          <p:spTgt spid="19910"/>
                                        </p:tgtEl>
                                        <p:attrNameLst>
                                          <p:attrName>style.visibility</p:attrName>
                                        </p:attrNameLst>
                                      </p:cBhvr>
                                      <p:to>
                                        <p:strVal val="visible"/>
                                      </p:to>
                                    </p:set>
                                    <p:animEffect transition="in" filter="wipe(left)">
                                      <p:cBhvr>
                                        <p:cTn id="3055" dur="20"/>
                                        <p:tgtEl>
                                          <p:spTgt spid="19910"/>
                                        </p:tgtEl>
                                      </p:cBhvr>
                                    </p:animEffect>
                                  </p:childTnLst>
                                </p:cTn>
                              </p:par>
                            </p:childTnLst>
                          </p:cTn>
                        </p:par>
                        <p:par>
                          <p:cTn id="3056" fill="hold">
                            <p:stCondLst>
                              <p:cond delay="381500"/>
                            </p:stCondLst>
                            <p:childTnLst>
                              <p:par>
                                <p:cTn id="3057" presetID="22" presetClass="entr" presetSubtype="8" fill="hold" nodeType="afterEffect">
                                  <p:stCondLst>
                                    <p:cond delay="0"/>
                                  </p:stCondLst>
                                  <p:childTnLst>
                                    <p:set>
                                      <p:cBhvr>
                                        <p:cTn id="3058" dur="1" fill="hold">
                                          <p:stCondLst>
                                            <p:cond delay="0"/>
                                          </p:stCondLst>
                                        </p:cTn>
                                        <p:tgtEl>
                                          <p:spTgt spid="19911"/>
                                        </p:tgtEl>
                                        <p:attrNameLst>
                                          <p:attrName>style.visibility</p:attrName>
                                        </p:attrNameLst>
                                      </p:cBhvr>
                                      <p:to>
                                        <p:strVal val="visible"/>
                                      </p:to>
                                    </p:set>
                                    <p:animEffect transition="in" filter="wipe(left)">
                                      <p:cBhvr>
                                        <p:cTn id="3059" dur="20"/>
                                        <p:tgtEl>
                                          <p:spTgt spid="19911"/>
                                        </p:tgtEl>
                                      </p:cBhvr>
                                    </p:animEffect>
                                  </p:childTnLst>
                                </p:cTn>
                              </p:par>
                            </p:childTnLst>
                          </p:cTn>
                        </p:par>
                        <p:par>
                          <p:cTn id="3060" fill="hold">
                            <p:stCondLst>
                              <p:cond delay="382000"/>
                            </p:stCondLst>
                            <p:childTnLst>
                              <p:par>
                                <p:cTn id="3061" presetID="22" presetClass="entr" presetSubtype="8" fill="hold" nodeType="afterEffect">
                                  <p:stCondLst>
                                    <p:cond delay="0"/>
                                  </p:stCondLst>
                                  <p:childTnLst>
                                    <p:set>
                                      <p:cBhvr>
                                        <p:cTn id="3062" dur="1" fill="hold">
                                          <p:stCondLst>
                                            <p:cond delay="0"/>
                                          </p:stCondLst>
                                        </p:cTn>
                                        <p:tgtEl>
                                          <p:spTgt spid="19912"/>
                                        </p:tgtEl>
                                        <p:attrNameLst>
                                          <p:attrName>style.visibility</p:attrName>
                                        </p:attrNameLst>
                                      </p:cBhvr>
                                      <p:to>
                                        <p:strVal val="visible"/>
                                      </p:to>
                                    </p:set>
                                    <p:animEffect transition="in" filter="wipe(left)">
                                      <p:cBhvr>
                                        <p:cTn id="3063" dur="20"/>
                                        <p:tgtEl>
                                          <p:spTgt spid="19912"/>
                                        </p:tgtEl>
                                      </p:cBhvr>
                                    </p:animEffect>
                                  </p:childTnLst>
                                </p:cTn>
                              </p:par>
                            </p:childTnLst>
                          </p:cTn>
                        </p:par>
                        <p:par>
                          <p:cTn id="3064" fill="hold">
                            <p:stCondLst>
                              <p:cond delay="382500"/>
                            </p:stCondLst>
                            <p:childTnLst>
                              <p:par>
                                <p:cTn id="3065" presetID="22" presetClass="entr" presetSubtype="8" fill="hold" nodeType="afterEffect">
                                  <p:stCondLst>
                                    <p:cond delay="0"/>
                                  </p:stCondLst>
                                  <p:childTnLst>
                                    <p:set>
                                      <p:cBhvr>
                                        <p:cTn id="3066" dur="1" fill="hold">
                                          <p:stCondLst>
                                            <p:cond delay="0"/>
                                          </p:stCondLst>
                                        </p:cTn>
                                        <p:tgtEl>
                                          <p:spTgt spid="19913"/>
                                        </p:tgtEl>
                                        <p:attrNameLst>
                                          <p:attrName>style.visibility</p:attrName>
                                        </p:attrNameLst>
                                      </p:cBhvr>
                                      <p:to>
                                        <p:strVal val="visible"/>
                                      </p:to>
                                    </p:set>
                                    <p:animEffect transition="in" filter="wipe(left)">
                                      <p:cBhvr>
                                        <p:cTn id="3067" dur="20"/>
                                        <p:tgtEl>
                                          <p:spTgt spid="19913"/>
                                        </p:tgtEl>
                                      </p:cBhvr>
                                    </p:animEffect>
                                  </p:childTnLst>
                                </p:cTn>
                              </p:par>
                            </p:childTnLst>
                          </p:cTn>
                        </p:par>
                        <p:par>
                          <p:cTn id="3068" fill="hold">
                            <p:stCondLst>
                              <p:cond delay="383000"/>
                            </p:stCondLst>
                            <p:childTnLst>
                              <p:par>
                                <p:cTn id="3069" presetID="22" presetClass="entr" presetSubtype="8" fill="hold" nodeType="afterEffect">
                                  <p:stCondLst>
                                    <p:cond delay="0"/>
                                  </p:stCondLst>
                                  <p:childTnLst>
                                    <p:set>
                                      <p:cBhvr>
                                        <p:cTn id="3070" dur="1" fill="hold">
                                          <p:stCondLst>
                                            <p:cond delay="0"/>
                                          </p:stCondLst>
                                        </p:cTn>
                                        <p:tgtEl>
                                          <p:spTgt spid="19914"/>
                                        </p:tgtEl>
                                        <p:attrNameLst>
                                          <p:attrName>style.visibility</p:attrName>
                                        </p:attrNameLst>
                                      </p:cBhvr>
                                      <p:to>
                                        <p:strVal val="visible"/>
                                      </p:to>
                                    </p:set>
                                    <p:animEffect transition="in" filter="wipe(left)">
                                      <p:cBhvr>
                                        <p:cTn id="3071" dur="20"/>
                                        <p:tgtEl>
                                          <p:spTgt spid="19914"/>
                                        </p:tgtEl>
                                      </p:cBhvr>
                                    </p:animEffect>
                                  </p:childTnLst>
                                </p:cTn>
                              </p:par>
                            </p:childTnLst>
                          </p:cTn>
                        </p:par>
                        <p:par>
                          <p:cTn id="3072" fill="hold">
                            <p:stCondLst>
                              <p:cond delay="383500"/>
                            </p:stCondLst>
                            <p:childTnLst>
                              <p:par>
                                <p:cTn id="3073" presetID="22" presetClass="entr" presetSubtype="8" fill="hold" nodeType="afterEffect">
                                  <p:stCondLst>
                                    <p:cond delay="0"/>
                                  </p:stCondLst>
                                  <p:childTnLst>
                                    <p:set>
                                      <p:cBhvr>
                                        <p:cTn id="3074" dur="1" fill="hold">
                                          <p:stCondLst>
                                            <p:cond delay="0"/>
                                          </p:stCondLst>
                                        </p:cTn>
                                        <p:tgtEl>
                                          <p:spTgt spid="19915"/>
                                        </p:tgtEl>
                                        <p:attrNameLst>
                                          <p:attrName>style.visibility</p:attrName>
                                        </p:attrNameLst>
                                      </p:cBhvr>
                                      <p:to>
                                        <p:strVal val="visible"/>
                                      </p:to>
                                    </p:set>
                                    <p:animEffect transition="in" filter="wipe(left)">
                                      <p:cBhvr>
                                        <p:cTn id="3075" dur="20"/>
                                        <p:tgtEl>
                                          <p:spTgt spid="19915"/>
                                        </p:tgtEl>
                                      </p:cBhvr>
                                    </p:animEffect>
                                  </p:childTnLst>
                                </p:cTn>
                              </p:par>
                            </p:childTnLst>
                          </p:cTn>
                        </p:par>
                        <p:par>
                          <p:cTn id="3076" fill="hold">
                            <p:stCondLst>
                              <p:cond delay="384000"/>
                            </p:stCondLst>
                            <p:childTnLst>
                              <p:par>
                                <p:cTn id="3077" presetID="22" presetClass="entr" presetSubtype="8" fill="hold" nodeType="afterEffect">
                                  <p:stCondLst>
                                    <p:cond delay="0"/>
                                  </p:stCondLst>
                                  <p:childTnLst>
                                    <p:set>
                                      <p:cBhvr>
                                        <p:cTn id="3078" dur="1" fill="hold">
                                          <p:stCondLst>
                                            <p:cond delay="0"/>
                                          </p:stCondLst>
                                        </p:cTn>
                                        <p:tgtEl>
                                          <p:spTgt spid="19916"/>
                                        </p:tgtEl>
                                        <p:attrNameLst>
                                          <p:attrName>style.visibility</p:attrName>
                                        </p:attrNameLst>
                                      </p:cBhvr>
                                      <p:to>
                                        <p:strVal val="visible"/>
                                      </p:to>
                                    </p:set>
                                    <p:animEffect transition="in" filter="wipe(left)">
                                      <p:cBhvr>
                                        <p:cTn id="3079" dur="20"/>
                                        <p:tgtEl>
                                          <p:spTgt spid="19916"/>
                                        </p:tgtEl>
                                      </p:cBhvr>
                                    </p:animEffect>
                                  </p:childTnLst>
                                </p:cTn>
                              </p:par>
                            </p:childTnLst>
                          </p:cTn>
                        </p:par>
                        <p:par>
                          <p:cTn id="3080" fill="hold">
                            <p:stCondLst>
                              <p:cond delay="384500"/>
                            </p:stCondLst>
                            <p:childTnLst>
                              <p:par>
                                <p:cTn id="3081" presetID="22" presetClass="entr" presetSubtype="8" fill="hold" nodeType="afterEffect">
                                  <p:stCondLst>
                                    <p:cond delay="0"/>
                                  </p:stCondLst>
                                  <p:childTnLst>
                                    <p:set>
                                      <p:cBhvr>
                                        <p:cTn id="3082" dur="1" fill="hold">
                                          <p:stCondLst>
                                            <p:cond delay="0"/>
                                          </p:stCondLst>
                                        </p:cTn>
                                        <p:tgtEl>
                                          <p:spTgt spid="19917"/>
                                        </p:tgtEl>
                                        <p:attrNameLst>
                                          <p:attrName>style.visibility</p:attrName>
                                        </p:attrNameLst>
                                      </p:cBhvr>
                                      <p:to>
                                        <p:strVal val="visible"/>
                                      </p:to>
                                    </p:set>
                                    <p:animEffect transition="in" filter="wipe(left)">
                                      <p:cBhvr>
                                        <p:cTn id="3083" dur="20"/>
                                        <p:tgtEl>
                                          <p:spTgt spid="19917"/>
                                        </p:tgtEl>
                                      </p:cBhvr>
                                    </p:animEffect>
                                  </p:childTnLst>
                                </p:cTn>
                              </p:par>
                            </p:childTnLst>
                          </p:cTn>
                        </p:par>
                        <p:par>
                          <p:cTn id="3084" fill="hold">
                            <p:stCondLst>
                              <p:cond delay="385000"/>
                            </p:stCondLst>
                            <p:childTnLst>
                              <p:par>
                                <p:cTn id="3085" presetID="22" presetClass="entr" presetSubtype="8" fill="hold" nodeType="afterEffect">
                                  <p:stCondLst>
                                    <p:cond delay="0"/>
                                  </p:stCondLst>
                                  <p:childTnLst>
                                    <p:set>
                                      <p:cBhvr>
                                        <p:cTn id="3086" dur="1" fill="hold">
                                          <p:stCondLst>
                                            <p:cond delay="0"/>
                                          </p:stCondLst>
                                        </p:cTn>
                                        <p:tgtEl>
                                          <p:spTgt spid="19918"/>
                                        </p:tgtEl>
                                        <p:attrNameLst>
                                          <p:attrName>style.visibility</p:attrName>
                                        </p:attrNameLst>
                                      </p:cBhvr>
                                      <p:to>
                                        <p:strVal val="visible"/>
                                      </p:to>
                                    </p:set>
                                    <p:animEffect transition="in" filter="wipe(left)">
                                      <p:cBhvr>
                                        <p:cTn id="3087" dur="20"/>
                                        <p:tgtEl>
                                          <p:spTgt spid="19918"/>
                                        </p:tgtEl>
                                      </p:cBhvr>
                                    </p:animEffect>
                                  </p:childTnLst>
                                </p:cTn>
                              </p:par>
                            </p:childTnLst>
                          </p:cTn>
                        </p:par>
                        <p:par>
                          <p:cTn id="3088" fill="hold">
                            <p:stCondLst>
                              <p:cond delay="385500"/>
                            </p:stCondLst>
                            <p:childTnLst>
                              <p:par>
                                <p:cTn id="3089" presetID="22" presetClass="entr" presetSubtype="8" fill="hold" nodeType="afterEffect">
                                  <p:stCondLst>
                                    <p:cond delay="0"/>
                                  </p:stCondLst>
                                  <p:childTnLst>
                                    <p:set>
                                      <p:cBhvr>
                                        <p:cTn id="3090" dur="1" fill="hold">
                                          <p:stCondLst>
                                            <p:cond delay="0"/>
                                          </p:stCondLst>
                                        </p:cTn>
                                        <p:tgtEl>
                                          <p:spTgt spid="19919"/>
                                        </p:tgtEl>
                                        <p:attrNameLst>
                                          <p:attrName>style.visibility</p:attrName>
                                        </p:attrNameLst>
                                      </p:cBhvr>
                                      <p:to>
                                        <p:strVal val="visible"/>
                                      </p:to>
                                    </p:set>
                                    <p:animEffect transition="in" filter="wipe(left)">
                                      <p:cBhvr>
                                        <p:cTn id="3091" dur="20"/>
                                        <p:tgtEl>
                                          <p:spTgt spid="19919"/>
                                        </p:tgtEl>
                                      </p:cBhvr>
                                    </p:animEffect>
                                  </p:childTnLst>
                                </p:cTn>
                              </p:par>
                            </p:childTnLst>
                          </p:cTn>
                        </p:par>
                        <p:par>
                          <p:cTn id="3092" fill="hold">
                            <p:stCondLst>
                              <p:cond delay="386000"/>
                            </p:stCondLst>
                            <p:childTnLst>
                              <p:par>
                                <p:cTn id="3093" presetID="22" presetClass="entr" presetSubtype="8" fill="hold" nodeType="afterEffect">
                                  <p:stCondLst>
                                    <p:cond delay="0"/>
                                  </p:stCondLst>
                                  <p:childTnLst>
                                    <p:set>
                                      <p:cBhvr>
                                        <p:cTn id="3094" dur="1" fill="hold">
                                          <p:stCondLst>
                                            <p:cond delay="0"/>
                                          </p:stCondLst>
                                        </p:cTn>
                                        <p:tgtEl>
                                          <p:spTgt spid="19920"/>
                                        </p:tgtEl>
                                        <p:attrNameLst>
                                          <p:attrName>style.visibility</p:attrName>
                                        </p:attrNameLst>
                                      </p:cBhvr>
                                      <p:to>
                                        <p:strVal val="visible"/>
                                      </p:to>
                                    </p:set>
                                    <p:animEffect transition="in" filter="wipe(left)">
                                      <p:cBhvr>
                                        <p:cTn id="3095" dur="20"/>
                                        <p:tgtEl>
                                          <p:spTgt spid="19920"/>
                                        </p:tgtEl>
                                      </p:cBhvr>
                                    </p:animEffect>
                                  </p:childTnLst>
                                </p:cTn>
                              </p:par>
                            </p:childTnLst>
                          </p:cTn>
                        </p:par>
                        <p:par>
                          <p:cTn id="3096" fill="hold">
                            <p:stCondLst>
                              <p:cond delay="386500"/>
                            </p:stCondLst>
                            <p:childTnLst>
                              <p:par>
                                <p:cTn id="3097" presetID="22" presetClass="entr" presetSubtype="8" fill="hold" nodeType="afterEffect">
                                  <p:stCondLst>
                                    <p:cond delay="0"/>
                                  </p:stCondLst>
                                  <p:childTnLst>
                                    <p:set>
                                      <p:cBhvr>
                                        <p:cTn id="3098" dur="1" fill="hold">
                                          <p:stCondLst>
                                            <p:cond delay="0"/>
                                          </p:stCondLst>
                                        </p:cTn>
                                        <p:tgtEl>
                                          <p:spTgt spid="19921"/>
                                        </p:tgtEl>
                                        <p:attrNameLst>
                                          <p:attrName>style.visibility</p:attrName>
                                        </p:attrNameLst>
                                      </p:cBhvr>
                                      <p:to>
                                        <p:strVal val="visible"/>
                                      </p:to>
                                    </p:set>
                                    <p:animEffect transition="in" filter="wipe(left)">
                                      <p:cBhvr>
                                        <p:cTn id="3099" dur="20"/>
                                        <p:tgtEl>
                                          <p:spTgt spid="19921"/>
                                        </p:tgtEl>
                                      </p:cBhvr>
                                    </p:animEffect>
                                  </p:childTnLst>
                                </p:cTn>
                              </p:par>
                            </p:childTnLst>
                          </p:cTn>
                        </p:par>
                        <p:par>
                          <p:cTn id="3100" fill="hold">
                            <p:stCondLst>
                              <p:cond delay="387000"/>
                            </p:stCondLst>
                            <p:childTnLst>
                              <p:par>
                                <p:cTn id="3101" presetID="22" presetClass="entr" presetSubtype="8" fill="hold" nodeType="afterEffect">
                                  <p:stCondLst>
                                    <p:cond delay="0"/>
                                  </p:stCondLst>
                                  <p:childTnLst>
                                    <p:set>
                                      <p:cBhvr>
                                        <p:cTn id="3102" dur="1" fill="hold">
                                          <p:stCondLst>
                                            <p:cond delay="0"/>
                                          </p:stCondLst>
                                        </p:cTn>
                                        <p:tgtEl>
                                          <p:spTgt spid="19922"/>
                                        </p:tgtEl>
                                        <p:attrNameLst>
                                          <p:attrName>style.visibility</p:attrName>
                                        </p:attrNameLst>
                                      </p:cBhvr>
                                      <p:to>
                                        <p:strVal val="visible"/>
                                      </p:to>
                                    </p:set>
                                    <p:animEffect transition="in" filter="wipe(left)">
                                      <p:cBhvr>
                                        <p:cTn id="3103" dur="20"/>
                                        <p:tgtEl>
                                          <p:spTgt spid="19922"/>
                                        </p:tgtEl>
                                      </p:cBhvr>
                                    </p:animEffect>
                                  </p:childTnLst>
                                </p:cTn>
                              </p:par>
                            </p:childTnLst>
                          </p:cTn>
                        </p:par>
                        <p:par>
                          <p:cTn id="3104" fill="hold">
                            <p:stCondLst>
                              <p:cond delay="387500"/>
                            </p:stCondLst>
                            <p:childTnLst>
                              <p:par>
                                <p:cTn id="3105" presetID="22" presetClass="entr" presetSubtype="8" fill="hold" nodeType="afterEffect">
                                  <p:stCondLst>
                                    <p:cond delay="0"/>
                                  </p:stCondLst>
                                  <p:childTnLst>
                                    <p:set>
                                      <p:cBhvr>
                                        <p:cTn id="3106" dur="1" fill="hold">
                                          <p:stCondLst>
                                            <p:cond delay="0"/>
                                          </p:stCondLst>
                                        </p:cTn>
                                        <p:tgtEl>
                                          <p:spTgt spid="19923"/>
                                        </p:tgtEl>
                                        <p:attrNameLst>
                                          <p:attrName>style.visibility</p:attrName>
                                        </p:attrNameLst>
                                      </p:cBhvr>
                                      <p:to>
                                        <p:strVal val="visible"/>
                                      </p:to>
                                    </p:set>
                                    <p:animEffect transition="in" filter="wipe(left)">
                                      <p:cBhvr>
                                        <p:cTn id="3107" dur="20"/>
                                        <p:tgtEl>
                                          <p:spTgt spid="19923"/>
                                        </p:tgtEl>
                                      </p:cBhvr>
                                    </p:animEffect>
                                  </p:childTnLst>
                                </p:cTn>
                              </p:par>
                            </p:childTnLst>
                          </p:cTn>
                        </p:par>
                        <p:par>
                          <p:cTn id="3108" fill="hold">
                            <p:stCondLst>
                              <p:cond delay="388000"/>
                            </p:stCondLst>
                            <p:childTnLst>
                              <p:par>
                                <p:cTn id="3109" presetID="22" presetClass="entr" presetSubtype="8" fill="hold" nodeType="afterEffect">
                                  <p:stCondLst>
                                    <p:cond delay="0"/>
                                  </p:stCondLst>
                                  <p:childTnLst>
                                    <p:set>
                                      <p:cBhvr>
                                        <p:cTn id="3110" dur="1" fill="hold">
                                          <p:stCondLst>
                                            <p:cond delay="0"/>
                                          </p:stCondLst>
                                        </p:cTn>
                                        <p:tgtEl>
                                          <p:spTgt spid="19924"/>
                                        </p:tgtEl>
                                        <p:attrNameLst>
                                          <p:attrName>style.visibility</p:attrName>
                                        </p:attrNameLst>
                                      </p:cBhvr>
                                      <p:to>
                                        <p:strVal val="visible"/>
                                      </p:to>
                                    </p:set>
                                    <p:animEffect transition="in" filter="wipe(left)">
                                      <p:cBhvr>
                                        <p:cTn id="3111" dur="20"/>
                                        <p:tgtEl>
                                          <p:spTgt spid="19924"/>
                                        </p:tgtEl>
                                      </p:cBhvr>
                                    </p:animEffect>
                                  </p:childTnLst>
                                </p:cTn>
                              </p:par>
                            </p:childTnLst>
                          </p:cTn>
                        </p:par>
                        <p:par>
                          <p:cTn id="3112" fill="hold">
                            <p:stCondLst>
                              <p:cond delay="388500"/>
                            </p:stCondLst>
                            <p:childTnLst>
                              <p:par>
                                <p:cTn id="3113" presetID="22" presetClass="entr" presetSubtype="8" fill="hold" nodeType="afterEffect">
                                  <p:stCondLst>
                                    <p:cond delay="0"/>
                                  </p:stCondLst>
                                  <p:childTnLst>
                                    <p:set>
                                      <p:cBhvr>
                                        <p:cTn id="3114" dur="1" fill="hold">
                                          <p:stCondLst>
                                            <p:cond delay="0"/>
                                          </p:stCondLst>
                                        </p:cTn>
                                        <p:tgtEl>
                                          <p:spTgt spid="19925"/>
                                        </p:tgtEl>
                                        <p:attrNameLst>
                                          <p:attrName>style.visibility</p:attrName>
                                        </p:attrNameLst>
                                      </p:cBhvr>
                                      <p:to>
                                        <p:strVal val="visible"/>
                                      </p:to>
                                    </p:set>
                                    <p:animEffect transition="in" filter="wipe(left)">
                                      <p:cBhvr>
                                        <p:cTn id="3115" dur="20"/>
                                        <p:tgtEl>
                                          <p:spTgt spid="19925"/>
                                        </p:tgtEl>
                                      </p:cBhvr>
                                    </p:animEffect>
                                  </p:childTnLst>
                                </p:cTn>
                              </p:par>
                            </p:childTnLst>
                          </p:cTn>
                        </p:par>
                        <p:par>
                          <p:cTn id="3116" fill="hold">
                            <p:stCondLst>
                              <p:cond delay="389000"/>
                            </p:stCondLst>
                            <p:childTnLst>
                              <p:par>
                                <p:cTn id="3117" presetID="22" presetClass="entr" presetSubtype="8" fill="hold" nodeType="afterEffect">
                                  <p:stCondLst>
                                    <p:cond delay="0"/>
                                  </p:stCondLst>
                                  <p:childTnLst>
                                    <p:set>
                                      <p:cBhvr>
                                        <p:cTn id="3118" dur="1" fill="hold">
                                          <p:stCondLst>
                                            <p:cond delay="0"/>
                                          </p:stCondLst>
                                        </p:cTn>
                                        <p:tgtEl>
                                          <p:spTgt spid="19926"/>
                                        </p:tgtEl>
                                        <p:attrNameLst>
                                          <p:attrName>style.visibility</p:attrName>
                                        </p:attrNameLst>
                                      </p:cBhvr>
                                      <p:to>
                                        <p:strVal val="visible"/>
                                      </p:to>
                                    </p:set>
                                    <p:animEffect transition="in" filter="wipe(left)">
                                      <p:cBhvr>
                                        <p:cTn id="3119" dur="20"/>
                                        <p:tgtEl>
                                          <p:spTgt spid="19926"/>
                                        </p:tgtEl>
                                      </p:cBhvr>
                                    </p:animEffect>
                                  </p:childTnLst>
                                </p:cTn>
                              </p:par>
                            </p:childTnLst>
                          </p:cTn>
                        </p:par>
                        <p:par>
                          <p:cTn id="3120" fill="hold">
                            <p:stCondLst>
                              <p:cond delay="389500"/>
                            </p:stCondLst>
                            <p:childTnLst>
                              <p:par>
                                <p:cTn id="3121" presetID="22" presetClass="entr" presetSubtype="8" fill="hold" nodeType="afterEffect">
                                  <p:stCondLst>
                                    <p:cond delay="0"/>
                                  </p:stCondLst>
                                  <p:childTnLst>
                                    <p:set>
                                      <p:cBhvr>
                                        <p:cTn id="3122" dur="1" fill="hold">
                                          <p:stCondLst>
                                            <p:cond delay="0"/>
                                          </p:stCondLst>
                                        </p:cTn>
                                        <p:tgtEl>
                                          <p:spTgt spid="19927"/>
                                        </p:tgtEl>
                                        <p:attrNameLst>
                                          <p:attrName>style.visibility</p:attrName>
                                        </p:attrNameLst>
                                      </p:cBhvr>
                                      <p:to>
                                        <p:strVal val="visible"/>
                                      </p:to>
                                    </p:set>
                                    <p:animEffect transition="in" filter="wipe(left)">
                                      <p:cBhvr>
                                        <p:cTn id="3123" dur="20"/>
                                        <p:tgtEl>
                                          <p:spTgt spid="19927"/>
                                        </p:tgtEl>
                                      </p:cBhvr>
                                    </p:animEffect>
                                  </p:childTnLst>
                                </p:cTn>
                              </p:par>
                            </p:childTnLst>
                          </p:cTn>
                        </p:par>
                        <p:par>
                          <p:cTn id="3124" fill="hold">
                            <p:stCondLst>
                              <p:cond delay="390000"/>
                            </p:stCondLst>
                            <p:childTnLst>
                              <p:par>
                                <p:cTn id="3125" presetID="22" presetClass="entr" presetSubtype="8" fill="hold" nodeType="afterEffect">
                                  <p:stCondLst>
                                    <p:cond delay="0"/>
                                  </p:stCondLst>
                                  <p:childTnLst>
                                    <p:set>
                                      <p:cBhvr>
                                        <p:cTn id="3126" dur="1" fill="hold">
                                          <p:stCondLst>
                                            <p:cond delay="0"/>
                                          </p:stCondLst>
                                        </p:cTn>
                                        <p:tgtEl>
                                          <p:spTgt spid="19928"/>
                                        </p:tgtEl>
                                        <p:attrNameLst>
                                          <p:attrName>style.visibility</p:attrName>
                                        </p:attrNameLst>
                                      </p:cBhvr>
                                      <p:to>
                                        <p:strVal val="visible"/>
                                      </p:to>
                                    </p:set>
                                    <p:animEffect transition="in" filter="wipe(left)">
                                      <p:cBhvr>
                                        <p:cTn id="3127" dur="20"/>
                                        <p:tgtEl>
                                          <p:spTgt spid="19928"/>
                                        </p:tgtEl>
                                      </p:cBhvr>
                                    </p:animEffect>
                                  </p:childTnLst>
                                </p:cTn>
                              </p:par>
                            </p:childTnLst>
                          </p:cTn>
                        </p:par>
                        <p:par>
                          <p:cTn id="3128" fill="hold">
                            <p:stCondLst>
                              <p:cond delay="390500"/>
                            </p:stCondLst>
                            <p:childTnLst>
                              <p:par>
                                <p:cTn id="3129" presetID="22" presetClass="entr" presetSubtype="8" fill="hold" nodeType="afterEffect">
                                  <p:stCondLst>
                                    <p:cond delay="0"/>
                                  </p:stCondLst>
                                  <p:childTnLst>
                                    <p:set>
                                      <p:cBhvr>
                                        <p:cTn id="3130" dur="1" fill="hold">
                                          <p:stCondLst>
                                            <p:cond delay="0"/>
                                          </p:stCondLst>
                                        </p:cTn>
                                        <p:tgtEl>
                                          <p:spTgt spid="19929"/>
                                        </p:tgtEl>
                                        <p:attrNameLst>
                                          <p:attrName>style.visibility</p:attrName>
                                        </p:attrNameLst>
                                      </p:cBhvr>
                                      <p:to>
                                        <p:strVal val="visible"/>
                                      </p:to>
                                    </p:set>
                                    <p:animEffect transition="in" filter="wipe(left)">
                                      <p:cBhvr>
                                        <p:cTn id="3131" dur="20"/>
                                        <p:tgtEl>
                                          <p:spTgt spid="19929"/>
                                        </p:tgtEl>
                                      </p:cBhvr>
                                    </p:animEffect>
                                  </p:childTnLst>
                                </p:cTn>
                              </p:par>
                            </p:childTnLst>
                          </p:cTn>
                        </p:par>
                        <p:par>
                          <p:cTn id="3132" fill="hold">
                            <p:stCondLst>
                              <p:cond delay="391000"/>
                            </p:stCondLst>
                            <p:childTnLst>
                              <p:par>
                                <p:cTn id="3133" presetID="22" presetClass="entr" presetSubtype="8" fill="hold" nodeType="afterEffect">
                                  <p:stCondLst>
                                    <p:cond delay="0"/>
                                  </p:stCondLst>
                                  <p:childTnLst>
                                    <p:set>
                                      <p:cBhvr>
                                        <p:cTn id="3134" dur="1" fill="hold">
                                          <p:stCondLst>
                                            <p:cond delay="0"/>
                                          </p:stCondLst>
                                        </p:cTn>
                                        <p:tgtEl>
                                          <p:spTgt spid="19930"/>
                                        </p:tgtEl>
                                        <p:attrNameLst>
                                          <p:attrName>style.visibility</p:attrName>
                                        </p:attrNameLst>
                                      </p:cBhvr>
                                      <p:to>
                                        <p:strVal val="visible"/>
                                      </p:to>
                                    </p:set>
                                    <p:animEffect transition="in" filter="wipe(left)">
                                      <p:cBhvr>
                                        <p:cTn id="3135" dur="20"/>
                                        <p:tgtEl>
                                          <p:spTgt spid="19930"/>
                                        </p:tgtEl>
                                      </p:cBhvr>
                                    </p:animEffect>
                                  </p:childTnLst>
                                </p:cTn>
                              </p:par>
                            </p:childTnLst>
                          </p:cTn>
                        </p:par>
                        <p:par>
                          <p:cTn id="3136" fill="hold">
                            <p:stCondLst>
                              <p:cond delay="391500"/>
                            </p:stCondLst>
                            <p:childTnLst>
                              <p:par>
                                <p:cTn id="3137" presetID="22" presetClass="entr" presetSubtype="8" fill="hold" nodeType="afterEffect">
                                  <p:stCondLst>
                                    <p:cond delay="0"/>
                                  </p:stCondLst>
                                  <p:childTnLst>
                                    <p:set>
                                      <p:cBhvr>
                                        <p:cTn id="3138" dur="1" fill="hold">
                                          <p:stCondLst>
                                            <p:cond delay="0"/>
                                          </p:stCondLst>
                                        </p:cTn>
                                        <p:tgtEl>
                                          <p:spTgt spid="19931"/>
                                        </p:tgtEl>
                                        <p:attrNameLst>
                                          <p:attrName>style.visibility</p:attrName>
                                        </p:attrNameLst>
                                      </p:cBhvr>
                                      <p:to>
                                        <p:strVal val="visible"/>
                                      </p:to>
                                    </p:set>
                                    <p:animEffect transition="in" filter="wipe(left)">
                                      <p:cBhvr>
                                        <p:cTn id="3139" dur="20"/>
                                        <p:tgtEl>
                                          <p:spTgt spid="19931"/>
                                        </p:tgtEl>
                                      </p:cBhvr>
                                    </p:animEffect>
                                  </p:childTnLst>
                                </p:cTn>
                              </p:par>
                            </p:childTnLst>
                          </p:cTn>
                        </p:par>
                        <p:par>
                          <p:cTn id="3140" fill="hold">
                            <p:stCondLst>
                              <p:cond delay="392000"/>
                            </p:stCondLst>
                            <p:childTnLst>
                              <p:par>
                                <p:cTn id="3141" presetID="22" presetClass="entr" presetSubtype="8" fill="hold" nodeType="afterEffect">
                                  <p:stCondLst>
                                    <p:cond delay="0"/>
                                  </p:stCondLst>
                                  <p:childTnLst>
                                    <p:set>
                                      <p:cBhvr>
                                        <p:cTn id="3142" dur="1" fill="hold">
                                          <p:stCondLst>
                                            <p:cond delay="0"/>
                                          </p:stCondLst>
                                        </p:cTn>
                                        <p:tgtEl>
                                          <p:spTgt spid="19932"/>
                                        </p:tgtEl>
                                        <p:attrNameLst>
                                          <p:attrName>style.visibility</p:attrName>
                                        </p:attrNameLst>
                                      </p:cBhvr>
                                      <p:to>
                                        <p:strVal val="visible"/>
                                      </p:to>
                                    </p:set>
                                    <p:animEffect transition="in" filter="wipe(left)">
                                      <p:cBhvr>
                                        <p:cTn id="3143" dur="20"/>
                                        <p:tgtEl>
                                          <p:spTgt spid="19932"/>
                                        </p:tgtEl>
                                      </p:cBhvr>
                                    </p:animEffect>
                                  </p:childTnLst>
                                </p:cTn>
                              </p:par>
                            </p:childTnLst>
                          </p:cTn>
                        </p:par>
                        <p:par>
                          <p:cTn id="3144" fill="hold">
                            <p:stCondLst>
                              <p:cond delay="392500"/>
                            </p:stCondLst>
                            <p:childTnLst>
                              <p:par>
                                <p:cTn id="3145" presetID="22" presetClass="entr" presetSubtype="8" fill="hold" nodeType="afterEffect">
                                  <p:stCondLst>
                                    <p:cond delay="0"/>
                                  </p:stCondLst>
                                  <p:childTnLst>
                                    <p:set>
                                      <p:cBhvr>
                                        <p:cTn id="3146" dur="1" fill="hold">
                                          <p:stCondLst>
                                            <p:cond delay="0"/>
                                          </p:stCondLst>
                                        </p:cTn>
                                        <p:tgtEl>
                                          <p:spTgt spid="19869"/>
                                        </p:tgtEl>
                                        <p:attrNameLst>
                                          <p:attrName>style.visibility</p:attrName>
                                        </p:attrNameLst>
                                      </p:cBhvr>
                                      <p:to>
                                        <p:strVal val="visible"/>
                                      </p:to>
                                    </p:set>
                                    <p:animEffect transition="in" filter="wipe(left)">
                                      <p:cBhvr>
                                        <p:cTn id="3147" dur="20"/>
                                        <p:tgtEl>
                                          <p:spTgt spid="19869"/>
                                        </p:tgtEl>
                                      </p:cBhvr>
                                    </p:animEffect>
                                  </p:childTnLst>
                                </p:cTn>
                              </p:par>
                            </p:childTnLst>
                          </p:cTn>
                        </p:par>
                        <p:par>
                          <p:cTn id="3148" fill="hold">
                            <p:stCondLst>
                              <p:cond delay="393000"/>
                            </p:stCondLst>
                            <p:childTnLst>
                              <p:par>
                                <p:cTn id="3149" presetID="22" presetClass="entr" presetSubtype="8" fill="hold" nodeType="afterEffect">
                                  <p:stCondLst>
                                    <p:cond delay="0"/>
                                  </p:stCondLst>
                                  <p:childTnLst>
                                    <p:set>
                                      <p:cBhvr>
                                        <p:cTn id="3150" dur="1" fill="hold">
                                          <p:stCondLst>
                                            <p:cond delay="0"/>
                                          </p:stCondLst>
                                        </p:cTn>
                                        <p:tgtEl>
                                          <p:spTgt spid="19870"/>
                                        </p:tgtEl>
                                        <p:attrNameLst>
                                          <p:attrName>style.visibility</p:attrName>
                                        </p:attrNameLst>
                                      </p:cBhvr>
                                      <p:to>
                                        <p:strVal val="visible"/>
                                      </p:to>
                                    </p:set>
                                    <p:animEffect transition="in" filter="wipe(left)">
                                      <p:cBhvr>
                                        <p:cTn id="3151" dur="20"/>
                                        <p:tgtEl>
                                          <p:spTgt spid="19870"/>
                                        </p:tgtEl>
                                      </p:cBhvr>
                                    </p:animEffect>
                                  </p:childTnLst>
                                </p:cTn>
                              </p:par>
                            </p:childTnLst>
                          </p:cTn>
                        </p:par>
                        <p:par>
                          <p:cTn id="3152" fill="hold">
                            <p:stCondLst>
                              <p:cond delay="393500"/>
                            </p:stCondLst>
                            <p:childTnLst>
                              <p:par>
                                <p:cTn id="3153" presetID="22" presetClass="entr" presetSubtype="8" fill="hold" nodeType="afterEffect">
                                  <p:stCondLst>
                                    <p:cond delay="0"/>
                                  </p:stCondLst>
                                  <p:childTnLst>
                                    <p:set>
                                      <p:cBhvr>
                                        <p:cTn id="3154" dur="1" fill="hold">
                                          <p:stCondLst>
                                            <p:cond delay="0"/>
                                          </p:stCondLst>
                                        </p:cTn>
                                        <p:tgtEl>
                                          <p:spTgt spid="19871"/>
                                        </p:tgtEl>
                                        <p:attrNameLst>
                                          <p:attrName>style.visibility</p:attrName>
                                        </p:attrNameLst>
                                      </p:cBhvr>
                                      <p:to>
                                        <p:strVal val="visible"/>
                                      </p:to>
                                    </p:set>
                                    <p:animEffect transition="in" filter="wipe(left)">
                                      <p:cBhvr>
                                        <p:cTn id="3155" dur="20"/>
                                        <p:tgtEl>
                                          <p:spTgt spid="19871"/>
                                        </p:tgtEl>
                                      </p:cBhvr>
                                    </p:animEffect>
                                  </p:childTnLst>
                                </p:cTn>
                              </p:par>
                            </p:childTnLst>
                          </p:cTn>
                        </p:par>
                        <p:par>
                          <p:cTn id="3156" fill="hold">
                            <p:stCondLst>
                              <p:cond delay="394000"/>
                            </p:stCondLst>
                            <p:childTnLst>
                              <p:par>
                                <p:cTn id="3157" presetID="22" presetClass="entr" presetSubtype="8" fill="hold" nodeType="afterEffect">
                                  <p:stCondLst>
                                    <p:cond delay="0"/>
                                  </p:stCondLst>
                                  <p:childTnLst>
                                    <p:set>
                                      <p:cBhvr>
                                        <p:cTn id="3158" dur="1" fill="hold">
                                          <p:stCondLst>
                                            <p:cond delay="0"/>
                                          </p:stCondLst>
                                        </p:cTn>
                                        <p:tgtEl>
                                          <p:spTgt spid="19872"/>
                                        </p:tgtEl>
                                        <p:attrNameLst>
                                          <p:attrName>style.visibility</p:attrName>
                                        </p:attrNameLst>
                                      </p:cBhvr>
                                      <p:to>
                                        <p:strVal val="visible"/>
                                      </p:to>
                                    </p:set>
                                    <p:animEffect transition="in" filter="wipe(left)">
                                      <p:cBhvr>
                                        <p:cTn id="3159" dur="20"/>
                                        <p:tgtEl>
                                          <p:spTgt spid="19872"/>
                                        </p:tgtEl>
                                      </p:cBhvr>
                                    </p:animEffect>
                                  </p:childTnLst>
                                </p:cTn>
                              </p:par>
                            </p:childTnLst>
                          </p:cTn>
                        </p:par>
                        <p:par>
                          <p:cTn id="3160" fill="hold">
                            <p:stCondLst>
                              <p:cond delay="394500"/>
                            </p:stCondLst>
                            <p:childTnLst>
                              <p:par>
                                <p:cTn id="3161" presetID="22" presetClass="entr" presetSubtype="8" fill="hold" nodeType="afterEffect">
                                  <p:stCondLst>
                                    <p:cond delay="0"/>
                                  </p:stCondLst>
                                  <p:childTnLst>
                                    <p:set>
                                      <p:cBhvr>
                                        <p:cTn id="3162" dur="1" fill="hold">
                                          <p:stCondLst>
                                            <p:cond delay="0"/>
                                          </p:stCondLst>
                                        </p:cTn>
                                        <p:tgtEl>
                                          <p:spTgt spid="19873"/>
                                        </p:tgtEl>
                                        <p:attrNameLst>
                                          <p:attrName>style.visibility</p:attrName>
                                        </p:attrNameLst>
                                      </p:cBhvr>
                                      <p:to>
                                        <p:strVal val="visible"/>
                                      </p:to>
                                    </p:set>
                                    <p:animEffect transition="in" filter="wipe(left)">
                                      <p:cBhvr>
                                        <p:cTn id="3163" dur="20"/>
                                        <p:tgtEl>
                                          <p:spTgt spid="19873"/>
                                        </p:tgtEl>
                                      </p:cBhvr>
                                    </p:animEffect>
                                  </p:childTnLst>
                                </p:cTn>
                              </p:par>
                            </p:childTnLst>
                          </p:cTn>
                        </p:par>
                        <p:par>
                          <p:cTn id="3164" fill="hold">
                            <p:stCondLst>
                              <p:cond delay="395000"/>
                            </p:stCondLst>
                            <p:childTnLst>
                              <p:par>
                                <p:cTn id="3165" presetID="22" presetClass="entr" presetSubtype="8" fill="hold" nodeType="afterEffect">
                                  <p:stCondLst>
                                    <p:cond delay="0"/>
                                  </p:stCondLst>
                                  <p:childTnLst>
                                    <p:set>
                                      <p:cBhvr>
                                        <p:cTn id="3166" dur="1" fill="hold">
                                          <p:stCondLst>
                                            <p:cond delay="0"/>
                                          </p:stCondLst>
                                        </p:cTn>
                                        <p:tgtEl>
                                          <p:spTgt spid="19874"/>
                                        </p:tgtEl>
                                        <p:attrNameLst>
                                          <p:attrName>style.visibility</p:attrName>
                                        </p:attrNameLst>
                                      </p:cBhvr>
                                      <p:to>
                                        <p:strVal val="visible"/>
                                      </p:to>
                                    </p:set>
                                    <p:animEffect transition="in" filter="wipe(left)">
                                      <p:cBhvr>
                                        <p:cTn id="3167" dur="20"/>
                                        <p:tgtEl>
                                          <p:spTgt spid="19874"/>
                                        </p:tgtEl>
                                      </p:cBhvr>
                                    </p:animEffect>
                                  </p:childTnLst>
                                </p:cTn>
                              </p:par>
                            </p:childTnLst>
                          </p:cTn>
                        </p:par>
                        <p:par>
                          <p:cTn id="3168" fill="hold">
                            <p:stCondLst>
                              <p:cond delay="395500"/>
                            </p:stCondLst>
                            <p:childTnLst>
                              <p:par>
                                <p:cTn id="3169" presetID="22" presetClass="entr" presetSubtype="8" fill="hold" nodeType="afterEffect">
                                  <p:stCondLst>
                                    <p:cond delay="0"/>
                                  </p:stCondLst>
                                  <p:childTnLst>
                                    <p:set>
                                      <p:cBhvr>
                                        <p:cTn id="3170" dur="1" fill="hold">
                                          <p:stCondLst>
                                            <p:cond delay="0"/>
                                          </p:stCondLst>
                                        </p:cTn>
                                        <p:tgtEl>
                                          <p:spTgt spid="19875"/>
                                        </p:tgtEl>
                                        <p:attrNameLst>
                                          <p:attrName>style.visibility</p:attrName>
                                        </p:attrNameLst>
                                      </p:cBhvr>
                                      <p:to>
                                        <p:strVal val="visible"/>
                                      </p:to>
                                    </p:set>
                                    <p:animEffect transition="in" filter="wipe(left)">
                                      <p:cBhvr>
                                        <p:cTn id="3171" dur="20"/>
                                        <p:tgtEl>
                                          <p:spTgt spid="19875"/>
                                        </p:tgtEl>
                                      </p:cBhvr>
                                    </p:animEffect>
                                  </p:childTnLst>
                                </p:cTn>
                              </p:par>
                            </p:childTnLst>
                          </p:cTn>
                        </p:par>
                        <p:par>
                          <p:cTn id="3172" fill="hold">
                            <p:stCondLst>
                              <p:cond delay="396000"/>
                            </p:stCondLst>
                            <p:childTnLst>
                              <p:par>
                                <p:cTn id="3173" presetID="22" presetClass="entr" presetSubtype="8" fill="hold" nodeType="afterEffect">
                                  <p:stCondLst>
                                    <p:cond delay="0"/>
                                  </p:stCondLst>
                                  <p:childTnLst>
                                    <p:set>
                                      <p:cBhvr>
                                        <p:cTn id="3174" dur="1" fill="hold">
                                          <p:stCondLst>
                                            <p:cond delay="0"/>
                                          </p:stCondLst>
                                        </p:cTn>
                                        <p:tgtEl>
                                          <p:spTgt spid="19876"/>
                                        </p:tgtEl>
                                        <p:attrNameLst>
                                          <p:attrName>style.visibility</p:attrName>
                                        </p:attrNameLst>
                                      </p:cBhvr>
                                      <p:to>
                                        <p:strVal val="visible"/>
                                      </p:to>
                                    </p:set>
                                    <p:animEffect transition="in" filter="wipe(left)">
                                      <p:cBhvr>
                                        <p:cTn id="3175" dur="20"/>
                                        <p:tgtEl>
                                          <p:spTgt spid="19876"/>
                                        </p:tgtEl>
                                      </p:cBhvr>
                                    </p:animEffect>
                                  </p:childTnLst>
                                </p:cTn>
                              </p:par>
                            </p:childTnLst>
                          </p:cTn>
                        </p:par>
                        <p:par>
                          <p:cTn id="3176" fill="hold">
                            <p:stCondLst>
                              <p:cond delay="396500"/>
                            </p:stCondLst>
                            <p:childTnLst>
                              <p:par>
                                <p:cTn id="3177" presetID="22" presetClass="entr" presetSubtype="8" fill="hold" nodeType="afterEffect">
                                  <p:stCondLst>
                                    <p:cond delay="0"/>
                                  </p:stCondLst>
                                  <p:childTnLst>
                                    <p:set>
                                      <p:cBhvr>
                                        <p:cTn id="3178" dur="1" fill="hold">
                                          <p:stCondLst>
                                            <p:cond delay="0"/>
                                          </p:stCondLst>
                                        </p:cTn>
                                        <p:tgtEl>
                                          <p:spTgt spid="19877"/>
                                        </p:tgtEl>
                                        <p:attrNameLst>
                                          <p:attrName>style.visibility</p:attrName>
                                        </p:attrNameLst>
                                      </p:cBhvr>
                                      <p:to>
                                        <p:strVal val="visible"/>
                                      </p:to>
                                    </p:set>
                                    <p:animEffect transition="in" filter="wipe(left)">
                                      <p:cBhvr>
                                        <p:cTn id="3179" dur="20"/>
                                        <p:tgtEl>
                                          <p:spTgt spid="19877"/>
                                        </p:tgtEl>
                                      </p:cBhvr>
                                    </p:animEffect>
                                  </p:childTnLst>
                                </p:cTn>
                              </p:par>
                            </p:childTnLst>
                          </p:cTn>
                        </p:par>
                        <p:par>
                          <p:cTn id="3180" fill="hold">
                            <p:stCondLst>
                              <p:cond delay="397000"/>
                            </p:stCondLst>
                            <p:childTnLst>
                              <p:par>
                                <p:cTn id="3181" presetID="22" presetClass="entr" presetSubtype="8" fill="hold" nodeType="afterEffect">
                                  <p:stCondLst>
                                    <p:cond delay="0"/>
                                  </p:stCondLst>
                                  <p:childTnLst>
                                    <p:set>
                                      <p:cBhvr>
                                        <p:cTn id="3182" dur="1" fill="hold">
                                          <p:stCondLst>
                                            <p:cond delay="0"/>
                                          </p:stCondLst>
                                        </p:cTn>
                                        <p:tgtEl>
                                          <p:spTgt spid="19878"/>
                                        </p:tgtEl>
                                        <p:attrNameLst>
                                          <p:attrName>style.visibility</p:attrName>
                                        </p:attrNameLst>
                                      </p:cBhvr>
                                      <p:to>
                                        <p:strVal val="visible"/>
                                      </p:to>
                                    </p:set>
                                    <p:animEffect transition="in" filter="wipe(left)">
                                      <p:cBhvr>
                                        <p:cTn id="3183" dur="20"/>
                                        <p:tgtEl>
                                          <p:spTgt spid="19878"/>
                                        </p:tgtEl>
                                      </p:cBhvr>
                                    </p:animEffect>
                                  </p:childTnLst>
                                </p:cTn>
                              </p:par>
                            </p:childTnLst>
                          </p:cTn>
                        </p:par>
                        <p:par>
                          <p:cTn id="3184" fill="hold">
                            <p:stCondLst>
                              <p:cond delay="397500"/>
                            </p:stCondLst>
                            <p:childTnLst>
                              <p:par>
                                <p:cTn id="3185" presetID="22" presetClass="entr" presetSubtype="8" fill="hold" nodeType="afterEffect">
                                  <p:stCondLst>
                                    <p:cond delay="0"/>
                                  </p:stCondLst>
                                  <p:childTnLst>
                                    <p:set>
                                      <p:cBhvr>
                                        <p:cTn id="3186" dur="1" fill="hold">
                                          <p:stCondLst>
                                            <p:cond delay="0"/>
                                          </p:stCondLst>
                                        </p:cTn>
                                        <p:tgtEl>
                                          <p:spTgt spid="19879"/>
                                        </p:tgtEl>
                                        <p:attrNameLst>
                                          <p:attrName>style.visibility</p:attrName>
                                        </p:attrNameLst>
                                      </p:cBhvr>
                                      <p:to>
                                        <p:strVal val="visible"/>
                                      </p:to>
                                    </p:set>
                                    <p:animEffect transition="in" filter="wipe(left)">
                                      <p:cBhvr>
                                        <p:cTn id="3187" dur="20"/>
                                        <p:tgtEl>
                                          <p:spTgt spid="19879"/>
                                        </p:tgtEl>
                                      </p:cBhvr>
                                    </p:animEffect>
                                  </p:childTnLst>
                                </p:cTn>
                              </p:par>
                            </p:childTnLst>
                          </p:cTn>
                        </p:par>
                        <p:par>
                          <p:cTn id="3188" fill="hold">
                            <p:stCondLst>
                              <p:cond delay="398000"/>
                            </p:stCondLst>
                            <p:childTnLst>
                              <p:par>
                                <p:cTn id="3189" presetID="22" presetClass="entr" presetSubtype="8" fill="hold" nodeType="afterEffect">
                                  <p:stCondLst>
                                    <p:cond delay="0"/>
                                  </p:stCondLst>
                                  <p:childTnLst>
                                    <p:set>
                                      <p:cBhvr>
                                        <p:cTn id="3190" dur="1" fill="hold">
                                          <p:stCondLst>
                                            <p:cond delay="0"/>
                                          </p:stCondLst>
                                        </p:cTn>
                                        <p:tgtEl>
                                          <p:spTgt spid="19880"/>
                                        </p:tgtEl>
                                        <p:attrNameLst>
                                          <p:attrName>style.visibility</p:attrName>
                                        </p:attrNameLst>
                                      </p:cBhvr>
                                      <p:to>
                                        <p:strVal val="visible"/>
                                      </p:to>
                                    </p:set>
                                    <p:animEffect transition="in" filter="wipe(left)">
                                      <p:cBhvr>
                                        <p:cTn id="3191" dur="20"/>
                                        <p:tgtEl>
                                          <p:spTgt spid="19880"/>
                                        </p:tgtEl>
                                      </p:cBhvr>
                                    </p:animEffect>
                                  </p:childTnLst>
                                </p:cTn>
                              </p:par>
                            </p:childTnLst>
                          </p:cTn>
                        </p:par>
                        <p:par>
                          <p:cTn id="3192" fill="hold">
                            <p:stCondLst>
                              <p:cond delay="398500"/>
                            </p:stCondLst>
                            <p:childTnLst>
                              <p:par>
                                <p:cTn id="3193" presetID="22" presetClass="entr" presetSubtype="8" fill="hold" nodeType="afterEffect">
                                  <p:stCondLst>
                                    <p:cond delay="0"/>
                                  </p:stCondLst>
                                  <p:childTnLst>
                                    <p:set>
                                      <p:cBhvr>
                                        <p:cTn id="3194" dur="1" fill="hold">
                                          <p:stCondLst>
                                            <p:cond delay="0"/>
                                          </p:stCondLst>
                                        </p:cTn>
                                        <p:tgtEl>
                                          <p:spTgt spid="19881"/>
                                        </p:tgtEl>
                                        <p:attrNameLst>
                                          <p:attrName>style.visibility</p:attrName>
                                        </p:attrNameLst>
                                      </p:cBhvr>
                                      <p:to>
                                        <p:strVal val="visible"/>
                                      </p:to>
                                    </p:set>
                                    <p:animEffect transition="in" filter="wipe(left)">
                                      <p:cBhvr>
                                        <p:cTn id="3195" dur="20"/>
                                        <p:tgtEl>
                                          <p:spTgt spid="19881"/>
                                        </p:tgtEl>
                                      </p:cBhvr>
                                    </p:animEffect>
                                  </p:childTnLst>
                                </p:cTn>
                              </p:par>
                            </p:childTnLst>
                          </p:cTn>
                        </p:par>
                        <p:par>
                          <p:cTn id="3196" fill="hold">
                            <p:stCondLst>
                              <p:cond delay="399000"/>
                            </p:stCondLst>
                            <p:childTnLst>
                              <p:par>
                                <p:cTn id="3197" presetID="22" presetClass="entr" presetSubtype="8" fill="hold" nodeType="afterEffect">
                                  <p:stCondLst>
                                    <p:cond delay="0"/>
                                  </p:stCondLst>
                                  <p:childTnLst>
                                    <p:set>
                                      <p:cBhvr>
                                        <p:cTn id="3198" dur="1" fill="hold">
                                          <p:stCondLst>
                                            <p:cond delay="0"/>
                                          </p:stCondLst>
                                        </p:cTn>
                                        <p:tgtEl>
                                          <p:spTgt spid="19882"/>
                                        </p:tgtEl>
                                        <p:attrNameLst>
                                          <p:attrName>style.visibility</p:attrName>
                                        </p:attrNameLst>
                                      </p:cBhvr>
                                      <p:to>
                                        <p:strVal val="visible"/>
                                      </p:to>
                                    </p:set>
                                    <p:animEffect transition="in" filter="wipe(left)">
                                      <p:cBhvr>
                                        <p:cTn id="3199" dur="20"/>
                                        <p:tgtEl>
                                          <p:spTgt spid="19882"/>
                                        </p:tgtEl>
                                      </p:cBhvr>
                                    </p:animEffect>
                                  </p:childTnLst>
                                </p:cTn>
                              </p:par>
                            </p:childTnLst>
                          </p:cTn>
                        </p:par>
                        <p:par>
                          <p:cTn id="3200" fill="hold">
                            <p:stCondLst>
                              <p:cond delay="399500"/>
                            </p:stCondLst>
                            <p:childTnLst>
                              <p:par>
                                <p:cTn id="3201" presetID="22" presetClass="entr" presetSubtype="8" fill="hold" nodeType="afterEffect">
                                  <p:stCondLst>
                                    <p:cond delay="0"/>
                                  </p:stCondLst>
                                  <p:childTnLst>
                                    <p:set>
                                      <p:cBhvr>
                                        <p:cTn id="3202" dur="1" fill="hold">
                                          <p:stCondLst>
                                            <p:cond delay="0"/>
                                          </p:stCondLst>
                                        </p:cTn>
                                        <p:tgtEl>
                                          <p:spTgt spid="19883"/>
                                        </p:tgtEl>
                                        <p:attrNameLst>
                                          <p:attrName>style.visibility</p:attrName>
                                        </p:attrNameLst>
                                      </p:cBhvr>
                                      <p:to>
                                        <p:strVal val="visible"/>
                                      </p:to>
                                    </p:set>
                                    <p:animEffect transition="in" filter="wipe(left)">
                                      <p:cBhvr>
                                        <p:cTn id="3203" dur="20"/>
                                        <p:tgtEl>
                                          <p:spTgt spid="19883"/>
                                        </p:tgtEl>
                                      </p:cBhvr>
                                    </p:animEffect>
                                  </p:childTnLst>
                                </p:cTn>
                              </p:par>
                            </p:childTnLst>
                          </p:cTn>
                        </p:par>
                        <p:par>
                          <p:cTn id="3204" fill="hold">
                            <p:stCondLst>
                              <p:cond delay="400000"/>
                            </p:stCondLst>
                            <p:childTnLst>
                              <p:par>
                                <p:cTn id="3205" presetID="22" presetClass="entr" presetSubtype="8" fill="hold" nodeType="afterEffect">
                                  <p:stCondLst>
                                    <p:cond delay="0"/>
                                  </p:stCondLst>
                                  <p:childTnLst>
                                    <p:set>
                                      <p:cBhvr>
                                        <p:cTn id="3206" dur="1" fill="hold">
                                          <p:stCondLst>
                                            <p:cond delay="0"/>
                                          </p:stCondLst>
                                        </p:cTn>
                                        <p:tgtEl>
                                          <p:spTgt spid="19884"/>
                                        </p:tgtEl>
                                        <p:attrNameLst>
                                          <p:attrName>style.visibility</p:attrName>
                                        </p:attrNameLst>
                                      </p:cBhvr>
                                      <p:to>
                                        <p:strVal val="visible"/>
                                      </p:to>
                                    </p:set>
                                    <p:animEffect transition="in" filter="wipe(left)">
                                      <p:cBhvr>
                                        <p:cTn id="3207" dur="20"/>
                                        <p:tgtEl>
                                          <p:spTgt spid="19884"/>
                                        </p:tgtEl>
                                      </p:cBhvr>
                                    </p:animEffect>
                                  </p:childTnLst>
                                </p:cTn>
                              </p:par>
                            </p:childTnLst>
                          </p:cTn>
                        </p:par>
                        <p:par>
                          <p:cTn id="3208" fill="hold">
                            <p:stCondLst>
                              <p:cond delay="400500"/>
                            </p:stCondLst>
                            <p:childTnLst>
                              <p:par>
                                <p:cTn id="3209" presetID="22" presetClass="entr" presetSubtype="8" fill="hold" nodeType="afterEffect">
                                  <p:stCondLst>
                                    <p:cond delay="0"/>
                                  </p:stCondLst>
                                  <p:childTnLst>
                                    <p:set>
                                      <p:cBhvr>
                                        <p:cTn id="3210" dur="1" fill="hold">
                                          <p:stCondLst>
                                            <p:cond delay="0"/>
                                          </p:stCondLst>
                                        </p:cTn>
                                        <p:tgtEl>
                                          <p:spTgt spid="19885"/>
                                        </p:tgtEl>
                                        <p:attrNameLst>
                                          <p:attrName>style.visibility</p:attrName>
                                        </p:attrNameLst>
                                      </p:cBhvr>
                                      <p:to>
                                        <p:strVal val="visible"/>
                                      </p:to>
                                    </p:set>
                                    <p:animEffect transition="in" filter="wipe(left)">
                                      <p:cBhvr>
                                        <p:cTn id="3211" dur="20"/>
                                        <p:tgtEl>
                                          <p:spTgt spid="19885"/>
                                        </p:tgtEl>
                                      </p:cBhvr>
                                    </p:animEffect>
                                  </p:childTnLst>
                                </p:cTn>
                              </p:par>
                            </p:childTnLst>
                          </p:cTn>
                        </p:par>
                        <p:par>
                          <p:cTn id="3212" fill="hold">
                            <p:stCondLst>
                              <p:cond delay="401000"/>
                            </p:stCondLst>
                            <p:childTnLst>
                              <p:par>
                                <p:cTn id="3213" presetID="22" presetClass="entr" presetSubtype="8" fill="hold" nodeType="afterEffect">
                                  <p:stCondLst>
                                    <p:cond delay="0"/>
                                  </p:stCondLst>
                                  <p:childTnLst>
                                    <p:set>
                                      <p:cBhvr>
                                        <p:cTn id="3214" dur="1" fill="hold">
                                          <p:stCondLst>
                                            <p:cond delay="0"/>
                                          </p:stCondLst>
                                        </p:cTn>
                                        <p:tgtEl>
                                          <p:spTgt spid="19886"/>
                                        </p:tgtEl>
                                        <p:attrNameLst>
                                          <p:attrName>style.visibility</p:attrName>
                                        </p:attrNameLst>
                                      </p:cBhvr>
                                      <p:to>
                                        <p:strVal val="visible"/>
                                      </p:to>
                                    </p:set>
                                    <p:animEffect transition="in" filter="wipe(left)">
                                      <p:cBhvr>
                                        <p:cTn id="3215" dur="20"/>
                                        <p:tgtEl>
                                          <p:spTgt spid="19886"/>
                                        </p:tgtEl>
                                      </p:cBhvr>
                                    </p:animEffect>
                                  </p:childTnLst>
                                </p:cTn>
                              </p:par>
                            </p:childTnLst>
                          </p:cTn>
                        </p:par>
                        <p:par>
                          <p:cTn id="3216" fill="hold">
                            <p:stCondLst>
                              <p:cond delay="401500"/>
                            </p:stCondLst>
                            <p:childTnLst>
                              <p:par>
                                <p:cTn id="3217" presetID="22" presetClass="entr" presetSubtype="8" fill="hold" nodeType="afterEffect">
                                  <p:stCondLst>
                                    <p:cond delay="0"/>
                                  </p:stCondLst>
                                  <p:childTnLst>
                                    <p:set>
                                      <p:cBhvr>
                                        <p:cTn id="3218" dur="1" fill="hold">
                                          <p:stCondLst>
                                            <p:cond delay="0"/>
                                          </p:stCondLst>
                                        </p:cTn>
                                        <p:tgtEl>
                                          <p:spTgt spid="19824"/>
                                        </p:tgtEl>
                                        <p:attrNameLst>
                                          <p:attrName>style.visibility</p:attrName>
                                        </p:attrNameLst>
                                      </p:cBhvr>
                                      <p:to>
                                        <p:strVal val="visible"/>
                                      </p:to>
                                    </p:set>
                                    <p:animEffect transition="in" filter="wipe(left)">
                                      <p:cBhvr>
                                        <p:cTn id="3219" dur="20"/>
                                        <p:tgtEl>
                                          <p:spTgt spid="19824"/>
                                        </p:tgtEl>
                                      </p:cBhvr>
                                    </p:animEffect>
                                  </p:childTnLst>
                                </p:cTn>
                              </p:par>
                            </p:childTnLst>
                          </p:cTn>
                        </p:par>
                        <p:par>
                          <p:cTn id="3220" fill="hold">
                            <p:stCondLst>
                              <p:cond delay="402000"/>
                            </p:stCondLst>
                            <p:childTnLst>
                              <p:par>
                                <p:cTn id="3221" presetID="22" presetClass="entr" presetSubtype="8" fill="hold" nodeType="afterEffect">
                                  <p:stCondLst>
                                    <p:cond delay="0"/>
                                  </p:stCondLst>
                                  <p:childTnLst>
                                    <p:set>
                                      <p:cBhvr>
                                        <p:cTn id="3222" dur="1" fill="hold">
                                          <p:stCondLst>
                                            <p:cond delay="0"/>
                                          </p:stCondLst>
                                        </p:cTn>
                                        <p:tgtEl>
                                          <p:spTgt spid="19825"/>
                                        </p:tgtEl>
                                        <p:attrNameLst>
                                          <p:attrName>style.visibility</p:attrName>
                                        </p:attrNameLst>
                                      </p:cBhvr>
                                      <p:to>
                                        <p:strVal val="visible"/>
                                      </p:to>
                                    </p:set>
                                    <p:animEffect transition="in" filter="wipe(left)">
                                      <p:cBhvr>
                                        <p:cTn id="3223" dur="20"/>
                                        <p:tgtEl>
                                          <p:spTgt spid="19825"/>
                                        </p:tgtEl>
                                      </p:cBhvr>
                                    </p:animEffect>
                                  </p:childTnLst>
                                </p:cTn>
                              </p:par>
                            </p:childTnLst>
                          </p:cTn>
                        </p:par>
                        <p:par>
                          <p:cTn id="3224" fill="hold">
                            <p:stCondLst>
                              <p:cond delay="402500"/>
                            </p:stCondLst>
                            <p:childTnLst>
                              <p:par>
                                <p:cTn id="3225" presetID="22" presetClass="entr" presetSubtype="8" fill="hold" nodeType="afterEffect">
                                  <p:stCondLst>
                                    <p:cond delay="0"/>
                                  </p:stCondLst>
                                  <p:childTnLst>
                                    <p:set>
                                      <p:cBhvr>
                                        <p:cTn id="3226" dur="1" fill="hold">
                                          <p:stCondLst>
                                            <p:cond delay="0"/>
                                          </p:stCondLst>
                                        </p:cTn>
                                        <p:tgtEl>
                                          <p:spTgt spid="19826"/>
                                        </p:tgtEl>
                                        <p:attrNameLst>
                                          <p:attrName>style.visibility</p:attrName>
                                        </p:attrNameLst>
                                      </p:cBhvr>
                                      <p:to>
                                        <p:strVal val="visible"/>
                                      </p:to>
                                    </p:set>
                                    <p:animEffect transition="in" filter="wipe(left)">
                                      <p:cBhvr>
                                        <p:cTn id="3227" dur="20"/>
                                        <p:tgtEl>
                                          <p:spTgt spid="19826"/>
                                        </p:tgtEl>
                                      </p:cBhvr>
                                    </p:animEffect>
                                  </p:childTnLst>
                                </p:cTn>
                              </p:par>
                            </p:childTnLst>
                          </p:cTn>
                        </p:par>
                        <p:par>
                          <p:cTn id="3228" fill="hold">
                            <p:stCondLst>
                              <p:cond delay="403000"/>
                            </p:stCondLst>
                            <p:childTnLst>
                              <p:par>
                                <p:cTn id="3229" presetID="22" presetClass="entr" presetSubtype="8" fill="hold" nodeType="afterEffect">
                                  <p:stCondLst>
                                    <p:cond delay="0"/>
                                  </p:stCondLst>
                                  <p:childTnLst>
                                    <p:set>
                                      <p:cBhvr>
                                        <p:cTn id="3230" dur="1" fill="hold">
                                          <p:stCondLst>
                                            <p:cond delay="0"/>
                                          </p:stCondLst>
                                        </p:cTn>
                                        <p:tgtEl>
                                          <p:spTgt spid="19827"/>
                                        </p:tgtEl>
                                        <p:attrNameLst>
                                          <p:attrName>style.visibility</p:attrName>
                                        </p:attrNameLst>
                                      </p:cBhvr>
                                      <p:to>
                                        <p:strVal val="visible"/>
                                      </p:to>
                                    </p:set>
                                    <p:animEffect transition="in" filter="wipe(left)">
                                      <p:cBhvr>
                                        <p:cTn id="3231" dur="20"/>
                                        <p:tgtEl>
                                          <p:spTgt spid="19827"/>
                                        </p:tgtEl>
                                      </p:cBhvr>
                                    </p:animEffect>
                                  </p:childTnLst>
                                </p:cTn>
                              </p:par>
                            </p:childTnLst>
                          </p:cTn>
                        </p:par>
                        <p:par>
                          <p:cTn id="3232" fill="hold">
                            <p:stCondLst>
                              <p:cond delay="403500"/>
                            </p:stCondLst>
                            <p:childTnLst>
                              <p:par>
                                <p:cTn id="3233" presetID="22" presetClass="entr" presetSubtype="8" fill="hold" nodeType="afterEffect">
                                  <p:stCondLst>
                                    <p:cond delay="0"/>
                                  </p:stCondLst>
                                  <p:childTnLst>
                                    <p:set>
                                      <p:cBhvr>
                                        <p:cTn id="3234" dur="1" fill="hold">
                                          <p:stCondLst>
                                            <p:cond delay="0"/>
                                          </p:stCondLst>
                                        </p:cTn>
                                        <p:tgtEl>
                                          <p:spTgt spid="19828"/>
                                        </p:tgtEl>
                                        <p:attrNameLst>
                                          <p:attrName>style.visibility</p:attrName>
                                        </p:attrNameLst>
                                      </p:cBhvr>
                                      <p:to>
                                        <p:strVal val="visible"/>
                                      </p:to>
                                    </p:set>
                                    <p:animEffect transition="in" filter="wipe(left)">
                                      <p:cBhvr>
                                        <p:cTn id="3235" dur="20"/>
                                        <p:tgtEl>
                                          <p:spTgt spid="19828"/>
                                        </p:tgtEl>
                                      </p:cBhvr>
                                    </p:animEffect>
                                  </p:childTnLst>
                                </p:cTn>
                              </p:par>
                            </p:childTnLst>
                          </p:cTn>
                        </p:par>
                        <p:par>
                          <p:cTn id="3236" fill="hold">
                            <p:stCondLst>
                              <p:cond delay="404000"/>
                            </p:stCondLst>
                            <p:childTnLst>
                              <p:par>
                                <p:cTn id="3237" presetID="22" presetClass="entr" presetSubtype="8" fill="hold" nodeType="afterEffect">
                                  <p:stCondLst>
                                    <p:cond delay="0"/>
                                  </p:stCondLst>
                                  <p:childTnLst>
                                    <p:set>
                                      <p:cBhvr>
                                        <p:cTn id="3238" dur="1" fill="hold">
                                          <p:stCondLst>
                                            <p:cond delay="0"/>
                                          </p:stCondLst>
                                        </p:cTn>
                                        <p:tgtEl>
                                          <p:spTgt spid="19829"/>
                                        </p:tgtEl>
                                        <p:attrNameLst>
                                          <p:attrName>style.visibility</p:attrName>
                                        </p:attrNameLst>
                                      </p:cBhvr>
                                      <p:to>
                                        <p:strVal val="visible"/>
                                      </p:to>
                                    </p:set>
                                    <p:animEffect transition="in" filter="wipe(left)">
                                      <p:cBhvr>
                                        <p:cTn id="3239" dur="20"/>
                                        <p:tgtEl>
                                          <p:spTgt spid="19829"/>
                                        </p:tgtEl>
                                      </p:cBhvr>
                                    </p:animEffect>
                                  </p:childTnLst>
                                </p:cTn>
                              </p:par>
                            </p:childTnLst>
                          </p:cTn>
                        </p:par>
                        <p:par>
                          <p:cTn id="3240" fill="hold">
                            <p:stCondLst>
                              <p:cond delay="404500"/>
                            </p:stCondLst>
                            <p:childTnLst>
                              <p:par>
                                <p:cTn id="3241" presetID="22" presetClass="entr" presetSubtype="8" fill="hold" nodeType="afterEffect">
                                  <p:stCondLst>
                                    <p:cond delay="0"/>
                                  </p:stCondLst>
                                  <p:childTnLst>
                                    <p:set>
                                      <p:cBhvr>
                                        <p:cTn id="3242" dur="1" fill="hold">
                                          <p:stCondLst>
                                            <p:cond delay="0"/>
                                          </p:stCondLst>
                                        </p:cTn>
                                        <p:tgtEl>
                                          <p:spTgt spid="19830"/>
                                        </p:tgtEl>
                                        <p:attrNameLst>
                                          <p:attrName>style.visibility</p:attrName>
                                        </p:attrNameLst>
                                      </p:cBhvr>
                                      <p:to>
                                        <p:strVal val="visible"/>
                                      </p:to>
                                    </p:set>
                                    <p:animEffect transition="in" filter="wipe(left)">
                                      <p:cBhvr>
                                        <p:cTn id="3243" dur="20"/>
                                        <p:tgtEl>
                                          <p:spTgt spid="19830"/>
                                        </p:tgtEl>
                                      </p:cBhvr>
                                    </p:animEffect>
                                  </p:childTnLst>
                                </p:cTn>
                              </p:par>
                            </p:childTnLst>
                          </p:cTn>
                        </p:par>
                        <p:par>
                          <p:cTn id="3244" fill="hold">
                            <p:stCondLst>
                              <p:cond delay="405000"/>
                            </p:stCondLst>
                            <p:childTnLst>
                              <p:par>
                                <p:cTn id="3245" presetID="22" presetClass="entr" presetSubtype="8" fill="hold" nodeType="afterEffect">
                                  <p:stCondLst>
                                    <p:cond delay="0"/>
                                  </p:stCondLst>
                                  <p:childTnLst>
                                    <p:set>
                                      <p:cBhvr>
                                        <p:cTn id="3246" dur="1" fill="hold">
                                          <p:stCondLst>
                                            <p:cond delay="0"/>
                                          </p:stCondLst>
                                        </p:cTn>
                                        <p:tgtEl>
                                          <p:spTgt spid="19831"/>
                                        </p:tgtEl>
                                        <p:attrNameLst>
                                          <p:attrName>style.visibility</p:attrName>
                                        </p:attrNameLst>
                                      </p:cBhvr>
                                      <p:to>
                                        <p:strVal val="visible"/>
                                      </p:to>
                                    </p:set>
                                    <p:animEffect transition="in" filter="wipe(left)">
                                      <p:cBhvr>
                                        <p:cTn id="3247" dur="20"/>
                                        <p:tgtEl>
                                          <p:spTgt spid="19831"/>
                                        </p:tgtEl>
                                      </p:cBhvr>
                                    </p:animEffect>
                                  </p:childTnLst>
                                </p:cTn>
                              </p:par>
                            </p:childTnLst>
                          </p:cTn>
                        </p:par>
                        <p:par>
                          <p:cTn id="3248" fill="hold">
                            <p:stCondLst>
                              <p:cond delay="405500"/>
                            </p:stCondLst>
                            <p:childTnLst>
                              <p:par>
                                <p:cTn id="3249" presetID="22" presetClass="entr" presetSubtype="8" fill="hold" nodeType="afterEffect">
                                  <p:stCondLst>
                                    <p:cond delay="0"/>
                                  </p:stCondLst>
                                  <p:childTnLst>
                                    <p:set>
                                      <p:cBhvr>
                                        <p:cTn id="3250" dur="1" fill="hold">
                                          <p:stCondLst>
                                            <p:cond delay="0"/>
                                          </p:stCondLst>
                                        </p:cTn>
                                        <p:tgtEl>
                                          <p:spTgt spid="19832"/>
                                        </p:tgtEl>
                                        <p:attrNameLst>
                                          <p:attrName>style.visibility</p:attrName>
                                        </p:attrNameLst>
                                      </p:cBhvr>
                                      <p:to>
                                        <p:strVal val="visible"/>
                                      </p:to>
                                    </p:set>
                                    <p:animEffect transition="in" filter="wipe(left)">
                                      <p:cBhvr>
                                        <p:cTn id="3251" dur="20"/>
                                        <p:tgtEl>
                                          <p:spTgt spid="19832"/>
                                        </p:tgtEl>
                                      </p:cBhvr>
                                    </p:animEffect>
                                  </p:childTnLst>
                                </p:cTn>
                              </p:par>
                            </p:childTnLst>
                          </p:cTn>
                        </p:par>
                        <p:par>
                          <p:cTn id="3252" fill="hold">
                            <p:stCondLst>
                              <p:cond delay="406000"/>
                            </p:stCondLst>
                            <p:childTnLst>
                              <p:par>
                                <p:cTn id="3253" presetID="22" presetClass="entr" presetSubtype="8" fill="hold" nodeType="afterEffect">
                                  <p:stCondLst>
                                    <p:cond delay="0"/>
                                  </p:stCondLst>
                                  <p:childTnLst>
                                    <p:set>
                                      <p:cBhvr>
                                        <p:cTn id="3254" dur="1" fill="hold">
                                          <p:stCondLst>
                                            <p:cond delay="0"/>
                                          </p:stCondLst>
                                        </p:cTn>
                                        <p:tgtEl>
                                          <p:spTgt spid="19833"/>
                                        </p:tgtEl>
                                        <p:attrNameLst>
                                          <p:attrName>style.visibility</p:attrName>
                                        </p:attrNameLst>
                                      </p:cBhvr>
                                      <p:to>
                                        <p:strVal val="visible"/>
                                      </p:to>
                                    </p:set>
                                    <p:animEffect transition="in" filter="wipe(left)">
                                      <p:cBhvr>
                                        <p:cTn id="3255" dur="20"/>
                                        <p:tgtEl>
                                          <p:spTgt spid="19833"/>
                                        </p:tgtEl>
                                      </p:cBhvr>
                                    </p:animEffect>
                                  </p:childTnLst>
                                </p:cTn>
                              </p:par>
                            </p:childTnLst>
                          </p:cTn>
                        </p:par>
                        <p:par>
                          <p:cTn id="3256" fill="hold">
                            <p:stCondLst>
                              <p:cond delay="406500"/>
                            </p:stCondLst>
                            <p:childTnLst>
                              <p:par>
                                <p:cTn id="3257" presetID="22" presetClass="entr" presetSubtype="8" fill="hold" nodeType="afterEffect">
                                  <p:stCondLst>
                                    <p:cond delay="0"/>
                                  </p:stCondLst>
                                  <p:childTnLst>
                                    <p:set>
                                      <p:cBhvr>
                                        <p:cTn id="3258" dur="1" fill="hold">
                                          <p:stCondLst>
                                            <p:cond delay="0"/>
                                          </p:stCondLst>
                                        </p:cTn>
                                        <p:tgtEl>
                                          <p:spTgt spid="19834"/>
                                        </p:tgtEl>
                                        <p:attrNameLst>
                                          <p:attrName>style.visibility</p:attrName>
                                        </p:attrNameLst>
                                      </p:cBhvr>
                                      <p:to>
                                        <p:strVal val="visible"/>
                                      </p:to>
                                    </p:set>
                                    <p:animEffect transition="in" filter="wipe(left)">
                                      <p:cBhvr>
                                        <p:cTn id="3259" dur="20"/>
                                        <p:tgtEl>
                                          <p:spTgt spid="19834"/>
                                        </p:tgtEl>
                                      </p:cBhvr>
                                    </p:animEffect>
                                  </p:childTnLst>
                                </p:cTn>
                              </p:par>
                            </p:childTnLst>
                          </p:cTn>
                        </p:par>
                        <p:par>
                          <p:cTn id="3260" fill="hold">
                            <p:stCondLst>
                              <p:cond delay="407000"/>
                            </p:stCondLst>
                            <p:childTnLst>
                              <p:par>
                                <p:cTn id="3261" presetID="22" presetClass="entr" presetSubtype="8" fill="hold" nodeType="afterEffect">
                                  <p:stCondLst>
                                    <p:cond delay="0"/>
                                  </p:stCondLst>
                                  <p:childTnLst>
                                    <p:set>
                                      <p:cBhvr>
                                        <p:cTn id="3262" dur="1" fill="hold">
                                          <p:stCondLst>
                                            <p:cond delay="0"/>
                                          </p:stCondLst>
                                        </p:cTn>
                                        <p:tgtEl>
                                          <p:spTgt spid="19835"/>
                                        </p:tgtEl>
                                        <p:attrNameLst>
                                          <p:attrName>style.visibility</p:attrName>
                                        </p:attrNameLst>
                                      </p:cBhvr>
                                      <p:to>
                                        <p:strVal val="visible"/>
                                      </p:to>
                                    </p:set>
                                    <p:animEffect transition="in" filter="wipe(left)">
                                      <p:cBhvr>
                                        <p:cTn id="3263" dur="20"/>
                                        <p:tgtEl>
                                          <p:spTgt spid="19835"/>
                                        </p:tgtEl>
                                      </p:cBhvr>
                                    </p:animEffect>
                                  </p:childTnLst>
                                </p:cTn>
                              </p:par>
                            </p:childTnLst>
                          </p:cTn>
                        </p:par>
                        <p:par>
                          <p:cTn id="3264" fill="hold">
                            <p:stCondLst>
                              <p:cond delay="407500"/>
                            </p:stCondLst>
                            <p:childTnLst>
                              <p:par>
                                <p:cTn id="3265" presetID="22" presetClass="entr" presetSubtype="8" fill="hold" nodeType="afterEffect">
                                  <p:stCondLst>
                                    <p:cond delay="0"/>
                                  </p:stCondLst>
                                  <p:childTnLst>
                                    <p:set>
                                      <p:cBhvr>
                                        <p:cTn id="3266" dur="1" fill="hold">
                                          <p:stCondLst>
                                            <p:cond delay="0"/>
                                          </p:stCondLst>
                                        </p:cTn>
                                        <p:tgtEl>
                                          <p:spTgt spid="19836"/>
                                        </p:tgtEl>
                                        <p:attrNameLst>
                                          <p:attrName>style.visibility</p:attrName>
                                        </p:attrNameLst>
                                      </p:cBhvr>
                                      <p:to>
                                        <p:strVal val="visible"/>
                                      </p:to>
                                    </p:set>
                                    <p:animEffect transition="in" filter="wipe(left)">
                                      <p:cBhvr>
                                        <p:cTn id="3267" dur="20"/>
                                        <p:tgtEl>
                                          <p:spTgt spid="19836"/>
                                        </p:tgtEl>
                                      </p:cBhvr>
                                    </p:animEffect>
                                  </p:childTnLst>
                                </p:cTn>
                              </p:par>
                            </p:childTnLst>
                          </p:cTn>
                        </p:par>
                        <p:par>
                          <p:cTn id="3268" fill="hold">
                            <p:stCondLst>
                              <p:cond delay="408000"/>
                            </p:stCondLst>
                            <p:childTnLst>
                              <p:par>
                                <p:cTn id="3269" presetID="22" presetClass="entr" presetSubtype="8" fill="hold" nodeType="afterEffect">
                                  <p:stCondLst>
                                    <p:cond delay="0"/>
                                  </p:stCondLst>
                                  <p:childTnLst>
                                    <p:set>
                                      <p:cBhvr>
                                        <p:cTn id="3270" dur="1" fill="hold">
                                          <p:stCondLst>
                                            <p:cond delay="0"/>
                                          </p:stCondLst>
                                        </p:cTn>
                                        <p:tgtEl>
                                          <p:spTgt spid="19837"/>
                                        </p:tgtEl>
                                        <p:attrNameLst>
                                          <p:attrName>style.visibility</p:attrName>
                                        </p:attrNameLst>
                                      </p:cBhvr>
                                      <p:to>
                                        <p:strVal val="visible"/>
                                      </p:to>
                                    </p:set>
                                    <p:animEffect transition="in" filter="wipe(left)">
                                      <p:cBhvr>
                                        <p:cTn id="3271" dur="20"/>
                                        <p:tgtEl>
                                          <p:spTgt spid="19837"/>
                                        </p:tgtEl>
                                      </p:cBhvr>
                                    </p:animEffect>
                                  </p:childTnLst>
                                </p:cTn>
                              </p:par>
                            </p:childTnLst>
                          </p:cTn>
                        </p:par>
                        <p:par>
                          <p:cTn id="3272" fill="hold">
                            <p:stCondLst>
                              <p:cond delay="408500"/>
                            </p:stCondLst>
                            <p:childTnLst>
                              <p:par>
                                <p:cTn id="3273" presetID="22" presetClass="entr" presetSubtype="8" fill="hold" nodeType="afterEffect">
                                  <p:stCondLst>
                                    <p:cond delay="0"/>
                                  </p:stCondLst>
                                  <p:childTnLst>
                                    <p:set>
                                      <p:cBhvr>
                                        <p:cTn id="3274" dur="1" fill="hold">
                                          <p:stCondLst>
                                            <p:cond delay="0"/>
                                          </p:stCondLst>
                                        </p:cTn>
                                        <p:tgtEl>
                                          <p:spTgt spid="19838"/>
                                        </p:tgtEl>
                                        <p:attrNameLst>
                                          <p:attrName>style.visibility</p:attrName>
                                        </p:attrNameLst>
                                      </p:cBhvr>
                                      <p:to>
                                        <p:strVal val="visible"/>
                                      </p:to>
                                    </p:set>
                                    <p:animEffect transition="in" filter="wipe(left)">
                                      <p:cBhvr>
                                        <p:cTn id="3275" dur="20"/>
                                        <p:tgtEl>
                                          <p:spTgt spid="19838"/>
                                        </p:tgtEl>
                                      </p:cBhvr>
                                    </p:animEffect>
                                  </p:childTnLst>
                                </p:cTn>
                              </p:par>
                            </p:childTnLst>
                          </p:cTn>
                        </p:par>
                        <p:par>
                          <p:cTn id="3276" fill="hold">
                            <p:stCondLst>
                              <p:cond delay="409000"/>
                            </p:stCondLst>
                            <p:childTnLst>
                              <p:par>
                                <p:cTn id="3277" presetID="22" presetClass="entr" presetSubtype="8" fill="hold" nodeType="afterEffect">
                                  <p:stCondLst>
                                    <p:cond delay="0"/>
                                  </p:stCondLst>
                                  <p:childTnLst>
                                    <p:set>
                                      <p:cBhvr>
                                        <p:cTn id="3278" dur="1" fill="hold">
                                          <p:stCondLst>
                                            <p:cond delay="0"/>
                                          </p:stCondLst>
                                        </p:cTn>
                                        <p:tgtEl>
                                          <p:spTgt spid="19839"/>
                                        </p:tgtEl>
                                        <p:attrNameLst>
                                          <p:attrName>style.visibility</p:attrName>
                                        </p:attrNameLst>
                                      </p:cBhvr>
                                      <p:to>
                                        <p:strVal val="visible"/>
                                      </p:to>
                                    </p:set>
                                    <p:animEffect transition="in" filter="wipe(left)">
                                      <p:cBhvr>
                                        <p:cTn id="3279" dur="20"/>
                                        <p:tgtEl>
                                          <p:spTgt spid="19839"/>
                                        </p:tgtEl>
                                      </p:cBhvr>
                                    </p:animEffect>
                                  </p:childTnLst>
                                </p:cTn>
                              </p:par>
                            </p:childTnLst>
                          </p:cTn>
                        </p:par>
                        <p:par>
                          <p:cTn id="3280" fill="hold">
                            <p:stCondLst>
                              <p:cond delay="409500"/>
                            </p:stCondLst>
                            <p:childTnLst>
                              <p:par>
                                <p:cTn id="3281" presetID="22" presetClass="entr" presetSubtype="8" fill="hold" nodeType="afterEffect">
                                  <p:stCondLst>
                                    <p:cond delay="0"/>
                                  </p:stCondLst>
                                  <p:childTnLst>
                                    <p:set>
                                      <p:cBhvr>
                                        <p:cTn id="3282" dur="1" fill="hold">
                                          <p:stCondLst>
                                            <p:cond delay="0"/>
                                          </p:stCondLst>
                                        </p:cTn>
                                        <p:tgtEl>
                                          <p:spTgt spid="19840"/>
                                        </p:tgtEl>
                                        <p:attrNameLst>
                                          <p:attrName>style.visibility</p:attrName>
                                        </p:attrNameLst>
                                      </p:cBhvr>
                                      <p:to>
                                        <p:strVal val="visible"/>
                                      </p:to>
                                    </p:set>
                                    <p:animEffect transition="in" filter="wipe(left)">
                                      <p:cBhvr>
                                        <p:cTn id="3283" dur="20"/>
                                        <p:tgtEl>
                                          <p:spTgt spid="19840"/>
                                        </p:tgtEl>
                                      </p:cBhvr>
                                    </p:animEffect>
                                  </p:childTnLst>
                                </p:cTn>
                              </p:par>
                            </p:childTnLst>
                          </p:cTn>
                        </p:par>
                        <p:par>
                          <p:cTn id="3284" fill="hold">
                            <p:stCondLst>
                              <p:cond delay="410000"/>
                            </p:stCondLst>
                            <p:childTnLst>
                              <p:par>
                                <p:cTn id="3285" presetID="22" presetClass="entr" presetSubtype="8" fill="hold" nodeType="afterEffect">
                                  <p:stCondLst>
                                    <p:cond delay="0"/>
                                  </p:stCondLst>
                                  <p:childTnLst>
                                    <p:set>
                                      <p:cBhvr>
                                        <p:cTn id="3286" dur="1" fill="hold">
                                          <p:stCondLst>
                                            <p:cond delay="0"/>
                                          </p:stCondLst>
                                        </p:cTn>
                                        <p:tgtEl>
                                          <p:spTgt spid="19841"/>
                                        </p:tgtEl>
                                        <p:attrNameLst>
                                          <p:attrName>style.visibility</p:attrName>
                                        </p:attrNameLst>
                                      </p:cBhvr>
                                      <p:to>
                                        <p:strVal val="visible"/>
                                      </p:to>
                                    </p:set>
                                    <p:animEffect transition="in" filter="wipe(left)">
                                      <p:cBhvr>
                                        <p:cTn id="3287" dur="20"/>
                                        <p:tgtEl>
                                          <p:spTgt spid="19841"/>
                                        </p:tgtEl>
                                      </p:cBhvr>
                                    </p:animEffect>
                                  </p:childTnLst>
                                </p:cTn>
                              </p:par>
                            </p:childTnLst>
                          </p:cTn>
                        </p:par>
                        <p:par>
                          <p:cTn id="3288" fill="hold">
                            <p:stCondLst>
                              <p:cond delay="410500"/>
                            </p:stCondLst>
                            <p:childTnLst>
                              <p:par>
                                <p:cTn id="3289" presetID="22" presetClass="entr" presetSubtype="8" fill="hold" nodeType="afterEffect">
                                  <p:stCondLst>
                                    <p:cond delay="0"/>
                                  </p:stCondLst>
                                  <p:childTnLst>
                                    <p:set>
                                      <p:cBhvr>
                                        <p:cTn id="3290" dur="1" fill="hold">
                                          <p:stCondLst>
                                            <p:cond delay="0"/>
                                          </p:stCondLst>
                                        </p:cTn>
                                        <p:tgtEl>
                                          <p:spTgt spid="19842"/>
                                        </p:tgtEl>
                                        <p:attrNameLst>
                                          <p:attrName>style.visibility</p:attrName>
                                        </p:attrNameLst>
                                      </p:cBhvr>
                                      <p:to>
                                        <p:strVal val="visible"/>
                                      </p:to>
                                    </p:set>
                                    <p:animEffect transition="in" filter="wipe(left)">
                                      <p:cBhvr>
                                        <p:cTn id="3291" dur="20"/>
                                        <p:tgtEl>
                                          <p:spTgt spid="19842"/>
                                        </p:tgtEl>
                                      </p:cBhvr>
                                    </p:animEffect>
                                  </p:childTnLst>
                                </p:cTn>
                              </p:par>
                            </p:childTnLst>
                          </p:cTn>
                        </p:par>
                        <p:par>
                          <p:cTn id="3292" fill="hold">
                            <p:stCondLst>
                              <p:cond delay="411000"/>
                            </p:stCondLst>
                            <p:childTnLst>
                              <p:par>
                                <p:cTn id="3293" presetID="22" presetClass="entr" presetSubtype="8" fill="hold" nodeType="afterEffect">
                                  <p:stCondLst>
                                    <p:cond delay="0"/>
                                  </p:stCondLst>
                                  <p:childTnLst>
                                    <p:set>
                                      <p:cBhvr>
                                        <p:cTn id="3294" dur="1" fill="hold">
                                          <p:stCondLst>
                                            <p:cond delay="0"/>
                                          </p:stCondLst>
                                        </p:cTn>
                                        <p:tgtEl>
                                          <p:spTgt spid="19843"/>
                                        </p:tgtEl>
                                        <p:attrNameLst>
                                          <p:attrName>style.visibility</p:attrName>
                                        </p:attrNameLst>
                                      </p:cBhvr>
                                      <p:to>
                                        <p:strVal val="visible"/>
                                      </p:to>
                                    </p:set>
                                    <p:animEffect transition="in" filter="wipe(left)">
                                      <p:cBhvr>
                                        <p:cTn id="3295" dur="20"/>
                                        <p:tgtEl>
                                          <p:spTgt spid="19843"/>
                                        </p:tgtEl>
                                      </p:cBhvr>
                                    </p:animEffect>
                                  </p:childTnLst>
                                </p:cTn>
                              </p:par>
                            </p:childTnLst>
                          </p:cTn>
                        </p:par>
                        <p:par>
                          <p:cTn id="3296" fill="hold">
                            <p:stCondLst>
                              <p:cond delay="411500"/>
                            </p:stCondLst>
                            <p:childTnLst>
                              <p:par>
                                <p:cTn id="3297" presetID="22" presetClass="entr" presetSubtype="8" fill="hold" nodeType="afterEffect">
                                  <p:stCondLst>
                                    <p:cond delay="0"/>
                                  </p:stCondLst>
                                  <p:childTnLst>
                                    <p:set>
                                      <p:cBhvr>
                                        <p:cTn id="3298" dur="1" fill="hold">
                                          <p:stCondLst>
                                            <p:cond delay="0"/>
                                          </p:stCondLst>
                                        </p:cTn>
                                        <p:tgtEl>
                                          <p:spTgt spid="19844"/>
                                        </p:tgtEl>
                                        <p:attrNameLst>
                                          <p:attrName>style.visibility</p:attrName>
                                        </p:attrNameLst>
                                      </p:cBhvr>
                                      <p:to>
                                        <p:strVal val="visible"/>
                                      </p:to>
                                    </p:set>
                                    <p:animEffect transition="in" filter="wipe(left)">
                                      <p:cBhvr>
                                        <p:cTn id="3299" dur="20"/>
                                        <p:tgtEl>
                                          <p:spTgt spid="19844"/>
                                        </p:tgtEl>
                                      </p:cBhvr>
                                    </p:animEffect>
                                  </p:childTnLst>
                                </p:cTn>
                              </p:par>
                            </p:childTnLst>
                          </p:cTn>
                        </p:par>
                        <p:par>
                          <p:cTn id="3300" fill="hold">
                            <p:stCondLst>
                              <p:cond delay="412000"/>
                            </p:stCondLst>
                            <p:childTnLst>
                              <p:par>
                                <p:cTn id="3301" presetID="22" presetClass="entr" presetSubtype="8" fill="hold" nodeType="afterEffect">
                                  <p:stCondLst>
                                    <p:cond delay="0"/>
                                  </p:stCondLst>
                                  <p:childTnLst>
                                    <p:set>
                                      <p:cBhvr>
                                        <p:cTn id="3302" dur="1" fill="hold">
                                          <p:stCondLst>
                                            <p:cond delay="0"/>
                                          </p:stCondLst>
                                        </p:cTn>
                                        <p:tgtEl>
                                          <p:spTgt spid="19845"/>
                                        </p:tgtEl>
                                        <p:attrNameLst>
                                          <p:attrName>style.visibility</p:attrName>
                                        </p:attrNameLst>
                                      </p:cBhvr>
                                      <p:to>
                                        <p:strVal val="visible"/>
                                      </p:to>
                                    </p:set>
                                    <p:animEffect transition="in" filter="wipe(left)">
                                      <p:cBhvr>
                                        <p:cTn id="3303" dur="20"/>
                                        <p:tgtEl>
                                          <p:spTgt spid="19845"/>
                                        </p:tgtEl>
                                      </p:cBhvr>
                                    </p:animEffect>
                                  </p:childTnLst>
                                </p:cTn>
                              </p:par>
                            </p:childTnLst>
                          </p:cTn>
                        </p:par>
                        <p:par>
                          <p:cTn id="3304" fill="hold">
                            <p:stCondLst>
                              <p:cond delay="412500"/>
                            </p:stCondLst>
                            <p:childTnLst>
                              <p:par>
                                <p:cTn id="3305" presetID="22" presetClass="entr" presetSubtype="8" fill="hold" nodeType="afterEffect">
                                  <p:stCondLst>
                                    <p:cond delay="0"/>
                                  </p:stCondLst>
                                  <p:childTnLst>
                                    <p:set>
                                      <p:cBhvr>
                                        <p:cTn id="3306" dur="1" fill="hold">
                                          <p:stCondLst>
                                            <p:cond delay="0"/>
                                          </p:stCondLst>
                                        </p:cTn>
                                        <p:tgtEl>
                                          <p:spTgt spid="19846"/>
                                        </p:tgtEl>
                                        <p:attrNameLst>
                                          <p:attrName>style.visibility</p:attrName>
                                        </p:attrNameLst>
                                      </p:cBhvr>
                                      <p:to>
                                        <p:strVal val="visible"/>
                                      </p:to>
                                    </p:set>
                                    <p:animEffect transition="in" filter="wipe(left)">
                                      <p:cBhvr>
                                        <p:cTn id="3307" dur="20"/>
                                        <p:tgtEl>
                                          <p:spTgt spid="19846"/>
                                        </p:tgtEl>
                                      </p:cBhvr>
                                    </p:animEffect>
                                  </p:childTnLst>
                                </p:cTn>
                              </p:par>
                            </p:childTnLst>
                          </p:cTn>
                        </p:par>
                        <p:par>
                          <p:cTn id="3308" fill="hold">
                            <p:stCondLst>
                              <p:cond delay="413000"/>
                            </p:stCondLst>
                            <p:childTnLst>
                              <p:par>
                                <p:cTn id="3309" presetID="22" presetClass="entr" presetSubtype="8" fill="hold" nodeType="afterEffect">
                                  <p:stCondLst>
                                    <p:cond delay="0"/>
                                  </p:stCondLst>
                                  <p:childTnLst>
                                    <p:set>
                                      <p:cBhvr>
                                        <p:cTn id="3310" dur="1" fill="hold">
                                          <p:stCondLst>
                                            <p:cond delay="0"/>
                                          </p:stCondLst>
                                        </p:cTn>
                                        <p:tgtEl>
                                          <p:spTgt spid="19847"/>
                                        </p:tgtEl>
                                        <p:attrNameLst>
                                          <p:attrName>style.visibility</p:attrName>
                                        </p:attrNameLst>
                                      </p:cBhvr>
                                      <p:to>
                                        <p:strVal val="visible"/>
                                      </p:to>
                                    </p:set>
                                    <p:animEffect transition="in" filter="wipe(left)">
                                      <p:cBhvr>
                                        <p:cTn id="3311" dur="20"/>
                                        <p:tgtEl>
                                          <p:spTgt spid="19847"/>
                                        </p:tgtEl>
                                      </p:cBhvr>
                                    </p:animEffect>
                                  </p:childTnLst>
                                </p:cTn>
                              </p:par>
                            </p:childTnLst>
                          </p:cTn>
                        </p:par>
                        <p:par>
                          <p:cTn id="3312" fill="hold">
                            <p:stCondLst>
                              <p:cond delay="413500"/>
                            </p:stCondLst>
                            <p:childTnLst>
                              <p:par>
                                <p:cTn id="3313" presetID="22" presetClass="entr" presetSubtype="8" fill="hold" nodeType="afterEffect">
                                  <p:stCondLst>
                                    <p:cond delay="0"/>
                                  </p:stCondLst>
                                  <p:childTnLst>
                                    <p:set>
                                      <p:cBhvr>
                                        <p:cTn id="3314" dur="1" fill="hold">
                                          <p:stCondLst>
                                            <p:cond delay="0"/>
                                          </p:stCondLst>
                                        </p:cTn>
                                        <p:tgtEl>
                                          <p:spTgt spid="19848"/>
                                        </p:tgtEl>
                                        <p:attrNameLst>
                                          <p:attrName>style.visibility</p:attrName>
                                        </p:attrNameLst>
                                      </p:cBhvr>
                                      <p:to>
                                        <p:strVal val="visible"/>
                                      </p:to>
                                    </p:set>
                                    <p:animEffect transition="in" filter="wipe(left)">
                                      <p:cBhvr>
                                        <p:cTn id="3315" dur="20"/>
                                        <p:tgtEl>
                                          <p:spTgt spid="19848"/>
                                        </p:tgtEl>
                                      </p:cBhvr>
                                    </p:animEffect>
                                  </p:childTnLst>
                                </p:cTn>
                              </p:par>
                            </p:childTnLst>
                          </p:cTn>
                        </p:par>
                        <p:par>
                          <p:cTn id="3316" fill="hold">
                            <p:stCondLst>
                              <p:cond delay="414000"/>
                            </p:stCondLst>
                            <p:childTnLst>
                              <p:par>
                                <p:cTn id="3317" presetID="22" presetClass="entr" presetSubtype="8" fill="hold" nodeType="afterEffect">
                                  <p:stCondLst>
                                    <p:cond delay="0"/>
                                  </p:stCondLst>
                                  <p:childTnLst>
                                    <p:set>
                                      <p:cBhvr>
                                        <p:cTn id="3318" dur="1" fill="hold">
                                          <p:stCondLst>
                                            <p:cond delay="0"/>
                                          </p:stCondLst>
                                        </p:cTn>
                                        <p:tgtEl>
                                          <p:spTgt spid="19849"/>
                                        </p:tgtEl>
                                        <p:attrNameLst>
                                          <p:attrName>style.visibility</p:attrName>
                                        </p:attrNameLst>
                                      </p:cBhvr>
                                      <p:to>
                                        <p:strVal val="visible"/>
                                      </p:to>
                                    </p:set>
                                    <p:animEffect transition="in" filter="wipe(left)">
                                      <p:cBhvr>
                                        <p:cTn id="3319" dur="20"/>
                                        <p:tgtEl>
                                          <p:spTgt spid="19849"/>
                                        </p:tgtEl>
                                      </p:cBhvr>
                                    </p:animEffect>
                                  </p:childTnLst>
                                </p:cTn>
                              </p:par>
                            </p:childTnLst>
                          </p:cTn>
                        </p:par>
                        <p:par>
                          <p:cTn id="3320" fill="hold">
                            <p:stCondLst>
                              <p:cond delay="414500"/>
                            </p:stCondLst>
                            <p:childTnLst>
                              <p:par>
                                <p:cTn id="3321" presetID="22" presetClass="entr" presetSubtype="8" fill="hold" nodeType="afterEffect">
                                  <p:stCondLst>
                                    <p:cond delay="0"/>
                                  </p:stCondLst>
                                  <p:childTnLst>
                                    <p:set>
                                      <p:cBhvr>
                                        <p:cTn id="3322" dur="1" fill="hold">
                                          <p:stCondLst>
                                            <p:cond delay="0"/>
                                          </p:stCondLst>
                                        </p:cTn>
                                        <p:tgtEl>
                                          <p:spTgt spid="19850"/>
                                        </p:tgtEl>
                                        <p:attrNameLst>
                                          <p:attrName>style.visibility</p:attrName>
                                        </p:attrNameLst>
                                      </p:cBhvr>
                                      <p:to>
                                        <p:strVal val="visible"/>
                                      </p:to>
                                    </p:set>
                                    <p:animEffect transition="in" filter="wipe(left)">
                                      <p:cBhvr>
                                        <p:cTn id="3323" dur="20"/>
                                        <p:tgtEl>
                                          <p:spTgt spid="19850"/>
                                        </p:tgtEl>
                                      </p:cBhvr>
                                    </p:animEffect>
                                  </p:childTnLst>
                                </p:cTn>
                              </p:par>
                            </p:childTnLst>
                          </p:cTn>
                        </p:par>
                        <p:par>
                          <p:cTn id="3324" fill="hold">
                            <p:stCondLst>
                              <p:cond delay="415000"/>
                            </p:stCondLst>
                            <p:childTnLst>
                              <p:par>
                                <p:cTn id="3325" presetID="22" presetClass="entr" presetSubtype="8" fill="hold" nodeType="afterEffect">
                                  <p:stCondLst>
                                    <p:cond delay="0"/>
                                  </p:stCondLst>
                                  <p:childTnLst>
                                    <p:set>
                                      <p:cBhvr>
                                        <p:cTn id="3326" dur="1" fill="hold">
                                          <p:stCondLst>
                                            <p:cond delay="0"/>
                                          </p:stCondLst>
                                        </p:cTn>
                                        <p:tgtEl>
                                          <p:spTgt spid="19851"/>
                                        </p:tgtEl>
                                        <p:attrNameLst>
                                          <p:attrName>style.visibility</p:attrName>
                                        </p:attrNameLst>
                                      </p:cBhvr>
                                      <p:to>
                                        <p:strVal val="visible"/>
                                      </p:to>
                                    </p:set>
                                    <p:animEffect transition="in" filter="wipe(left)">
                                      <p:cBhvr>
                                        <p:cTn id="3327" dur="20"/>
                                        <p:tgtEl>
                                          <p:spTgt spid="19851"/>
                                        </p:tgtEl>
                                      </p:cBhvr>
                                    </p:animEffect>
                                  </p:childTnLst>
                                </p:cTn>
                              </p:par>
                            </p:childTnLst>
                          </p:cTn>
                        </p:par>
                        <p:par>
                          <p:cTn id="3328" fill="hold">
                            <p:stCondLst>
                              <p:cond delay="415500"/>
                            </p:stCondLst>
                            <p:childTnLst>
                              <p:par>
                                <p:cTn id="3329" presetID="22" presetClass="entr" presetSubtype="8" fill="hold" nodeType="afterEffect">
                                  <p:stCondLst>
                                    <p:cond delay="0"/>
                                  </p:stCondLst>
                                  <p:childTnLst>
                                    <p:set>
                                      <p:cBhvr>
                                        <p:cTn id="3330" dur="1" fill="hold">
                                          <p:stCondLst>
                                            <p:cond delay="0"/>
                                          </p:stCondLst>
                                        </p:cTn>
                                        <p:tgtEl>
                                          <p:spTgt spid="19852"/>
                                        </p:tgtEl>
                                        <p:attrNameLst>
                                          <p:attrName>style.visibility</p:attrName>
                                        </p:attrNameLst>
                                      </p:cBhvr>
                                      <p:to>
                                        <p:strVal val="visible"/>
                                      </p:to>
                                    </p:set>
                                    <p:animEffect transition="in" filter="wipe(left)">
                                      <p:cBhvr>
                                        <p:cTn id="3331" dur="20"/>
                                        <p:tgtEl>
                                          <p:spTgt spid="19852"/>
                                        </p:tgtEl>
                                      </p:cBhvr>
                                    </p:animEffect>
                                  </p:childTnLst>
                                </p:cTn>
                              </p:par>
                            </p:childTnLst>
                          </p:cTn>
                        </p:par>
                        <p:par>
                          <p:cTn id="3332" fill="hold">
                            <p:stCondLst>
                              <p:cond delay="416000"/>
                            </p:stCondLst>
                            <p:childTnLst>
                              <p:par>
                                <p:cTn id="3333" presetID="22" presetClass="entr" presetSubtype="8" fill="hold" nodeType="afterEffect">
                                  <p:stCondLst>
                                    <p:cond delay="0"/>
                                  </p:stCondLst>
                                  <p:childTnLst>
                                    <p:set>
                                      <p:cBhvr>
                                        <p:cTn id="3334" dur="1" fill="hold">
                                          <p:stCondLst>
                                            <p:cond delay="0"/>
                                          </p:stCondLst>
                                        </p:cTn>
                                        <p:tgtEl>
                                          <p:spTgt spid="19853"/>
                                        </p:tgtEl>
                                        <p:attrNameLst>
                                          <p:attrName>style.visibility</p:attrName>
                                        </p:attrNameLst>
                                      </p:cBhvr>
                                      <p:to>
                                        <p:strVal val="visible"/>
                                      </p:to>
                                    </p:set>
                                    <p:animEffect transition="in" filter="wipe(left)">
                                      <p:cBhvr>
                                        <p:cTn id="3335" dur="20"/>
                                        <p:tgtEl>
                                          <p:spTgt spid="19853"/>
                                        </p:tgtEl>
                                      </p:cBhvr>
                                    </p:animEffect>
                                  </p:childTnLst>
                                </p:cTn>
                              </p:par>
                            </p:childTnLst>
                          </p:cTn>
                        </p:par>
                        <p:par>
                          <p:cTn id="3336" fill="hold">
                            <p:stCondLst>
                              <p:cond delay="416500"/>
                            </p:stCondLst>
                            <p:childTnLst>
                              <p:par>
                                <p:cTn id="3337" presetID="22" presetClass="entr" presetSubtype="8" fill="hold" nodeType="afterEffect">
                                  <p:stCondLst>
                                    <p:cond delay="0"/>
                                  </p:stCondLst>
                                  <p:childTnLst>
                                    <p:set>
                                      <p:cBhvr>
                                        <p:cTn id="3338" dur="1" fill="hold">
                                          <p:stCondLst>
                                            <p:cond delay="0"/>
                                          </p:stCondLst>
                                        </p:cTn>
                                        <p:tgtEl>
                                          <p:spTgt spid="19790"/>
                                        </p:tgtEl>
                                        <p:attrNameLst>
                                          <p:attrName>style.visibility</p:attrName>
                                        </p:attrNameLst>
                                      </p:cBhvr>
                                      <p:to>
                                        <p:strVal val="visible"/>
                                      </p:to>
                                    </p:set>
                                    <p:animEffect transition="in" filter="wipe(left)">
                                      <p:cBhvr>
                                        <p:cTn id="3339" dur="20"/>
                                        <p:tgtEl>
                                          <p:spTgt spid="19790"/>
                                        </p:tgtEl>
                                      </p:cBhvr>
                                    </p:animEffect>
                                  </p:childTnLst>
                                </p:cTn>
                              </p:par>
                            </p:childTnLst>
                          </p:cTn>
                        </p:par>
                        <p:par>
                          <p:cTn id="3340" fill="hold">
                            <p:stCondLst>
                              <p:cond delay="417000"/>
                            </p:stCondLst>
                            <p:childTnLst>
                              <p:par>
                                <p:cTn id="3341" presetID="22" presetClass="entr" presetSubtype="8" fill="hold" nodeType="afterEffect">
                                  <p:stCondLst>
                                    <p:cond delay="0"/>
                                  </p:stCondLst>
                                  <p:childTnLst>
                                    <p:set>
                                      <p:cBhvr>
                                        <p:cTn id="3342" dur="1" fill="hold">
                                          <p:stCondLst>
                                            <p:cond delay="0"/>
                                          </p:stCondLst>
                                        </p:cTn>
                                        <p:tgtEl>
                                          <p:spTgt spid="19791"/>
                                        </p:tgtEl>
                                        <p:attrNameLst>
                                          <p:attrName>style.visibility</p:attrName>
                                        </p:attrNameLst>
                                      </p:cBhvr>
                                      <p:to>
                                        <p:strVal val="visible"/>
                                      </p:to>
                                    </p:set>
                                    <p:animEffect transition="in" filter="wipe(left)">
                                      <p:cBhvr>
                                        <p:cTn id="3343" dur="20"/>
                                        <p:tgtEl>
                                          <p:spTgt spid="19791"/>
                                        </p:tgtEl>
                                      </p:cBhvr>
                                    </p:animEffect>
                                  </p:childTnLst>
                                </p:cTn>
                              </p:par>
                            </p:childTnLst>
                          </p:cTn>
                        </p:par>
                        <p:par>
                          <p:cTn id="3344" fill="hold">
                            <p:stCondLst>
                              <p:cond delay="417500"/>
                            </p:stCondLst>
                            <p:childTnLst>
                              <p:par>
                                <p:cTn id="3345" presetID="22" presetClass="entr" presetSubtype="8" fill="hold" nodeType="afterEffect">
                                  <p:stCondLst>
                                    <p:cond delay="0"/>
                                  </p:stCondLst>
                                  <p:childTnLst>
                                    <p:set>
                                      <p:cBhvr>
                                        <p:cTn id="3346" dur="1" fill="hold">
                                          <p:stCondLst>
                                            <p:cond delay="0"/>
                                          </p:stCondLst>
                                        </p:cTn>
                                        <p:tgtEl>
                                          <p:spTgt spid="19792"/>
                                        </p:tgtEl>
                                        <p:attrNameLst>
                                          <p:attrName>style.visibility</p:attrName>
                                        </p:attrNameLst>
                                      </p:cBhvr>
                                      <p:to>
                                        <p:strVal val="visible"/>
                                      </p:to>
                                    </p:set>
                                    <p:animEffect transition="in" filter="wipe(left)">
                                      <p:cBhvr>
                                        <p:cTn id="3347" dur="20"/>
                                        <p:tgtEl>
                                          <p:spTgt spid="19792"/>
                                        </p:tgtEl>
                                      </p:cBhvr>
                                    </p:animEffect>
                                  </p:childTnLst>
                                </p:cTn>
                              </p:par>
                            </p:childTnLst>
                          </p:cTn>
                        </p:par>
                        <p:par>
                          <p:cTn id="3348" fill="hold">
                            <p:stCondLst>
                              <p:cond delay="418000"/>
                            </p:stCondLst>
                            <p:childTnLst>
                              <p:par>
                                <p:cTn id="3349" presetID="22" presetClass="entr" presetSubtype="8" fill="hold" nodeType="afterEffect">
                                  <p:stCondLst>
                                    <p:cond delay="0"/>
                                  </p:stCondLst>
                                  <p:childTnLst>
                                    <p:set>
                                      <p:cBhvr>
                                        <p:cTn id="3350" dur="1" fill="hold">
                                          <p:stCondLst>
                                            <p:cond delay="0"/>
                                          </p:stCondLst>
                                        </p:cTn>
                                        <p:tgtEl>
                                          <p:spTgt spid="19793"/>
                                        </p:tgtEl>
                                        <p:attrNameLst>
                                          <p:attrName>style.visibility</p:attrName>
                                        </p:attrNameLst>
                                      </p:cBhvr>
                                      <p:to>
                                        <p:strVal val="visible"/>
                                      </p:to>
                                    </p:set>
                                    <p:animEffect transition="in" filter="wipe(left)">
                                      <p:cBhvr>
                                        <p:cTn id="3351" dur="20"/>
                                        <p:tgtEl>
                                          <p:spTgt spid="19793"/>
                                        </p:tgtEl>
                                      </p:cBhvr>
                                    </p:animEffect>
                                  </p:childTnLst>
                                </p:cTn>
                              </p:par>
                            </p:childTnLst>
                          </p:cTn>
                        </p:par>
                        <p:par>
                          <p:cTn id="3352" fill="hold">
                            <p:stCondLst>
                              <p:cond delay="418500"/>
                            </p:stCondLst>
                            <p:childTnLst>
                              <p:par>
                                <p:cTn id="3353" presetID="22" presetClass="entr" presetSubtype="8" fill="hold" nodeType="afterEffect">
                                  <p:stCondLst>
                                    <p:cond delay="0"/>
                                  </p:stCondLst>
                                  <p:childTnLst>
                                    <p:set>
                                      <p:cBhvr>
                                        <p:cTn id="3354" dur="1" fill="hold">
                                          <p:stCondLst>
                                            <p:cond delay="0"/>
                                          </p:stCondLst>
                                        </p:cTn>
                                        <p:tgtEl>
                                          <p:spTgt spid="19794"/>
                                        </p:tgtEl>
                                        <p:attrNameLst>
                                          <p:attrName>style.visibility</p:attrName>
                                        </p:attrNameLst>
                                      </p:cBhvr>
                                      <p:to>
                                        <p:strVal val="visible"/>
                                      </p:to>
                                    </p:set>
                                    <p:animEffect transition="in" filter="wipe(left)">
                                      <p:cBhvr>
                                        <p:cTn id="3355" dur="20"/>
                                        <p:tgtEl>
                                          <p:spTgt spid="19794"/>
                                        </p:tgtEl>
                                      </p:cBhvr>
                                    </p:animEffect>
                                  </p:childTnLst>
                                </p:cTn>
                              </p:par>
                            </p:childTnLst>
                          </p:cTn>
                        </p:par>
                        <p:par>
                          <p:cTn id="3356" fill="hold">
                            <p:stCondLst>
                              <p:cond delay="419000"/>
                            </p:stCondLst>
                            <p:childTnLst>
                              <p:par>
                                <p:cTn id="3357" presetID="22" presetClass="entr" presetSubtype="8" fill="hold" nodeType="afterEffect">
                                  <p:stCondLst>
                                    <p:cond delay="0"/>
                                  </p:stCondLst>
                                  <p:childTnLst>
                                    <p:set>
                                      <p:cBhvr>
                                        <p:cTn id="3358" dur="1" fill="hold">
                                          <p:stCondLst>
                                            <p:cond delay="0"/>
                                          </p:stCondLst>
                                        </p:cTn>
                                        <p:tgtEl>
                                          <p:spTgt spid="19795"/>
                                        </p:tgtEl>
                                        <p:attrNameLst>
                                          <p:attrName>style.visibility</p:attrName>
                                        </p:attrNameLst>
                                      </p:cBhvr>
                                      <p:to>
                                        <p:strVal val="visible"/>
                                      </p:to>
                                    </p:set>
                                    <p:animEffect transition="in" filter="wipe(left)">
                                      <p:cBhvr>
                                        <p:cTn id="3359" dur="20"/>
                                        <p:tgtEl>
                                          <p:spTgt spid="19795"/>
                                        </p:tgtEl>
                                      </p:cBhvr>
                                    </p:animEffect>
                                  </p:childTnLst>
                                </p:cTn>
                              </p:par>
                            </p:childTnLst>
                          </p:cTn>
                        </p:par>
                        <p:par>
                          <p:cTn id="3360" fill="hold">
                            <p:stCondLst>
                              <p:cond delay="419500"/>
                            </p:stCondLst>
                            <p:childTnLst>
                              <p:par>
                                <p:cTn id="3361" presetID="22" presetClass="entr" presetSubtype="8" fill="hold" nodeType="afterEffect">
                                  <p:stCondLst>
                                    <p:cond delay="0"/>
                                  </p:stCondLst>
                                  <p:childTnLst>
                                    <p:set>
                                      <p:cBhvr>
                                        <p:cTn id="3362" dur="1" fill="hold">
                                          <p:stCondLst>
                                            <p:cond delay="0"/>
                                          </p:stCondLst>
                                        </p:cTn>
                                        <p:tgtEl>
                                          <p:spTgt spid="19796"/>
                                        </p:tgtEl>
                                        <p:attrNameLst>
                                          <p:attrName>style.visibility</p:attrName>
                                        </p:attrNameLst>
                                      </p:cBhvr>
                                      <p:to>
                                        <p:strVal val="visible"/>
                                      </p:to>
                                    </p:set>
                                    <p:animEffect transition="in" filter="wipe(left)">
                                      <p:cBhvr>
                                        <p:cTn id="3363" dur="20"/>
                                        <p:tgtEl>
                                          <p:spTgt spid="19796"/>
                                        </p:tgtEl>
                                      </p:cBhvr>
                                    </p:animEffect>
                                  </p:childTnLst>
                                </p:cTn>
                              </p:par>
                            </p:childTnLst>
                          </p:cTn>
                        </p:par>
                        <p:par>
                          <p:cTn id="3364" fill="hold">
                            <p:stCondLst>
                              <p:cond delay="420000"/>
                            </p:stCondLst>
                            <p:childTnLst>
                              <p:par>
                                <p:cTn id="3365" presetID="22" presetClass="entr" presetSubtype="8" fill="hold" nodeType="afterEffect">
                                  <p:stCondLst>
                                    <p:cond delay="0"/>
                                  </p:stCondLst>
                                  <p:childTnLst>
                                    <p:set>
                                      <p:cBhvr>
                                        <p:cTn id="3366" dur="1" fill="hold">
                                          <p:stCondLst>
                                            <p:cond delay="0"/>
                                          </p:stCondLst>
                                        </p:cTn>
                                        <p:tgtEl>
                                          <p:spTgt spid="19797"/>
                                        </p:tgtEl>
                                        <p:attrNameLst>
                                          <p:attrName>style.visibility</p:attrName>
                                        </p:attrNameLst>
                                      </p:cBhvr>
                                      <p:to>
                                        <p:strVal val="visible"/>
                                      </p:to>
                                    </p:set>
                                    <p:animEffect transition="in" filter="wipe(left)">
                                      <p:cBhvr>
                                        <p:cTn id="3367" dur="20"/>
                                        <p:tgtEl>
                                          <p:spTgt spid="19797"/>
                                        </p:tgtEl>
                                      </p:cBhvr>
                                    </p:animEffect>
                                  </p:childTnLst>
                                </p:cTn>
                              </p:par>
                            </p:childTnLst>
                          </p:cTn>
                        </p:par>
                        <p:par>
                          <p:cTn id="3368" fill="hold">
                            <p:stCondLst>
                              <p:cond delay="420500"/>
                            </p:stCondLst>
                            <p:childTnLst>
                              <p:par>
                                <p:cTn id="3369" presetID="22" presetClass="entr" presetSubtype="8" fill="hold" nodeType="afterEffect">
                                  <p:stCondLst>
                                    <p:cond delay="0"/>
                                  </p:stCondLst>
                                  <p:childTnLst>
                                    <p:set>
                                      <p:cBhvr>
                                        <p:cTn id="3370" dur="1" fill="hold">
                                          <p:stCondLst>
                                            <p:cond delay="0"/>
                                          </p:stCondLst>
                                        </p:cTn>
                                        <p:tgtEl>
                                          <p:spTgt spid="19798"/>
                                        </p:tgtEl>
                                        <p:attrNameLst>
                                          <p:attrName>style.visibility</p:attrName>
                                        </p:attrNameLst>
                                      </p:cBhvr>
                                      <p:to>
                                        <p:strVal val="visible"/>
                                      </p:to>
                                    </p:set>
                                    <p:animEffect transition="in" filter="wipe(left)">
                                      <p:cBhvr>
                                        <p:cTn id="3371" dur="20"/>
                                        <p:tgtEl>
                                          <p:spTgt spid="19798"/>
                                        </p:tgtEl>
                                      </p:cBhvr>
                                    </p:animEffect>
                                  </p:childTnLst>
                                </p:cTn>
                              </p:par>
                            </p:childTnLst>
                          </p:cTn>
                        </p:par>
                        <p:par>
                          <p:cTn id="3372" fill="hold">
                            <p:stCondLst>
                              <p:cond delay="421000"/>
                            </p:stCondLst>
                            <p:childTnLst>
                              <p:par>
                                <p:cTn id="3373" presetID="22" presetClass="entr" presetSubtype="8" fill="hold" nodeType="afterEffect">
                                  <p:stCondLst>
                                    <p:cond delay="0"/>
                                  </p:stCondLst>
                                  <p:childTnLst>
                                    <p:set>
                                      <p:cBhvr>
                                        <p:cTn id="3374" dur="1" fill="hold">
                                          <p:stCondLst>
                                            <p:cond delay="0"/>
                                          </p:stCondLst>
                                        </p:cTn>
                                        <p:tgtEl>
                                          <p:spTgt spid="19799"/>
                                        </p:tgtEl>
                                        <p:attrNameLst>
                                          <p:attrName>style.visibility</p:attrName>
                                        </p:attrNameLst>
                                      </p:cBhvr>
                                      <p:to>
                                        <p:strVal val="visible"/>
                                      </p:to>
                                    </p:set>
                                    <p:animEffect transition="in" filter="wipe(left)">
                                      <p:cBhvr>
                                        <p:cTn id="3375" dur="20"/>
                                        <p:tgtEl>
                                          <p:spTgt spid="19799"/>
                                        </p:tgtEl>
                                      </p:cBhvr>
                                    </p:animEffect>
                                  </p:childTnLst>
                                </p:cTn>
                              </p:par>
                            </p:childTnLst>
                          </p:cTn>
                        </p:par>
                        <p:par>
                          <p:cTn id="3376" fill="hold">
                            <p:stCondLst>
                              <p:cond delay="421500"/>
                            </p:stCondLst>
                            <p:childTnLst>
                              <p:par>
                                <p:cTn id="3377" presetID="22" presetClass="entr" presetSubtype="8" fill="hold" nodeType="afterEffect">
                                  <p:stCondLst>
                                    <p:cond delay="0"/>
                                  </p:stCondLst>
                                  <p:childTnLst>
                                    <p:set>
                                      <p:cBhvr>
                                        <p:cTn id="3378" dur="1" fill="hold">
                                          <p:stCondLst>
                                            <p:cond delay="0"/>
                                          </p:stCondLst>
                                        </p:cTn>
                                        <p:tgtEl>
                                          <p:spTgt spid="19800"/>
                                        </p:tgtEl>
                                        <p:attrNameLst>
                                          <p:attrName>style.visibility</p:attrName>
                                        </p:attrNameLst>
                                      </p:cBhvr>
                                      <p:to>
                                        <p:strVal val="visible"/>
                                      </p:to>
                                    </p:set>
                                    <p:animEffect transition="in" filter="wipe(left)">
                                      <p:cBhvr>
                                        <p:cTn id="3379" dur="20"/>
                                        <p:tgtEl>
                                          <p:spTgt spid="19800"/>
                                        </p:tgtEl>
                                      </p:cBhvr>
                                    </p:animEffect>
                                  </p:childTnLst>
                                </p:cTn>
                              </p:par>
                            </p:childTnLst>
                          </p:cTn>
                        </p:par>
                        <p:par>
                          <p:cTn id="3380" fill="hold">
                            <p:stCondLst>
                              <p:cond delay="422000"/>
                            </p:stCondLst>
                            <p:childTnLst>
                              <p:par>
                                <p:cTn id="3381" presetID="22" presetClass="entr" presetSubtype="8" fill="hold" nodeType="afterEffect">
                                  <p:stCondLst>
                                    <p:cond delay="0"/>
                                  </p:stCondLst>
                                  <p:childTnLst>
                                    <p:set>
                                      <p:cBhvr>
                                        <p:cTn id="3382" dur="1" fill="hold">
                                          <p:stCondLst>
                                            <p:cond delay="0"/>
                                          </p:stCondLst>
                                        </p:cTn>
                                        <p:tgtEl>
                                          <p:spTgt spid="19801"/>
                                        </p:tgtEl>
                                        <p:attrNameLst>
                                          <p:attrName>style.visibility</p:attrName>
                                        </p:attrNameLst>
                                      </p:cBhvr>
                                      <p:to>
                                        <p:strVal val="visible"/>
                                      </p:to>
                                    </p:set>
                                    <p:animEffect transition="in" filter="wipe(left)">
                                      <p:cBhvr>
                                        <p:cTn id="3383" dur="20"/>
                                        <p:tgtEl>
                                          <p:spTgt spid="19801"/>
                                        </p:tgtEl>
                                      </p:cBhvr>
                                    </p:animEffect>
                                  </p:childTnLst>
                                </p:cTn>
                              </p:par>
                            </p:childTnLst>
                          </p:cTn>
                        </p:par>
                        <p:par>
                          <p:cTn id="3384" fill="hold">
                            <p:stCondLst>
                              <p:cond delay="422500"/>
                            </p:stCondLst>
                            <p:childTnLst>
                              <p:par>
                                <p:cTn id="3385" presetID="22" presetClass="entr" presetSubtype="8" fill="hold" nodeType="afterEffect">
                                  <p:stCondLst>
                                    <p:cond delay="0"/>
                                  </p:stCondLst>
                                  <p:childTnLst>
                                    <p:set>
                                      <p:cBhvr>
                                        <p:cTn id="3386" dur="1" fill="hold">
                                          <p:stCondLst>
                                            <p:cond delay="0"/>
                                          </p:stCondLst>
                                        </p:cTn>
                                        <p:tgtEl>
                                          <p:spTgt spid="19802"/>
                                        </p:tgtEl>
                                        <p:attrNameLst>
                                          <p:attrName>style.visibility</p:attrName>
                                        </p:attrNameLst>
                                      </p:cBhvr>
                                      <p:to>
                                        <p:strVal val="visible"/>
                                      </p:to>
                                    </p:set>
                                    <p:animEffect transition="in" filter="wipe(left)">
                                      <p:cBhvr>
                                        <p:cTn id="3387" dur="20"/>
                                        <p:tgtEl>
                                          <p:spTgt spid="19802"/>
                                        </p:tgtEl>
                                      </p:cBhvr>
                                    </p:animEffect>
                                  </p:childTnLst>
                                </p:cTn>
                              </p:par>
                            </p:childTnLst>
                          </p:cTn>
                        </p:par>
                        <p:par>
                          <p:cTn id="3388" fill="hold">
                            <p:stCondLst>
                              <p:cond delay="423000"/>
                            </p:stCondLst>
                            <p:childTnLst>
                              <p:par>
                                <p:cTn id="3389" presetID="22" presetClass="entr" presetSubtype="8" fill="hold" nodeType="afterEffect">
                                  <p:stCondLst>
                                    <p:cond delay="0"/>
                                  </p:stCondLst>
                                  <p:childTnLst>
                                    <p:set>
                                      <p:cBhvr>
                                        <p:cTn id="3390" dur="1" fill="hold">
                                          <p:stCondLst>
                                            <p:cond delay="0"/>
                                          </p:stCondLst>
                                        </p:cTn>
                                        <p:tgtEl>
                                          <p:spTgt spid="19803"/>
                                        </p:tgtEl>
                                        <p:attrNameLst>
                                          <p:attrName>style.visibility</p:attrName>
                                        </p:attrNameLst>
                                      </p:cBhvr>
                                      <p:to>
                                        <p:strVal val="visible"/>
                                      </p:to>
                                    </p:set>
                                    <p:animEffect transition="in" filter="wipe(left)">
                                      <p:cBhvr>
                                        <p:cTn id="3391" dur="20"/>
                                        <p:tgtEl>
                                          <p:spTgt spid="19803"/>
                                        </p:tgtEl>
                                      </p:cBhvr>
                                    </p:animEffect>
                                  </p:childTnLst>
                                </p:cTn>
                              </p:par>
                            </p:childTnLst>
                          </p:cTn>
                        </p:par>
                        <p:par>
                          <p:cTn id="3392" fill="hold">
                            <p:stCondLst>
                              <p:cond delay="423500"/>
                            </p:stCondLst>
                            <p:childTnLst>
                              <p:par>
                                <p:cTn id="3393" presetID="22" presetClass="entr" presetSubtype="8" fill="hold" nodeType="afterEffect">
                                  <p:stCondLst>
                                    <p:cond delay="0"/>
                                  </p:stCondLst>
                                  <p:childTnLst>
                                    <p:set>
                                      <p:cBhvr>
                                        <p:cTn id="3394" dur="1" fill="hold">
                                          <p:stCondLst>
                                            <p:cond delay="0"/>
                                          </p:stCondLst>
                                        </p:cTn>
                                        <p:tgtEl>
                                          <p:spTgt spid="19804"/>
                                        </p:tgtEl>
                                        <p:attrNameLst>
                                          <p:attrName>style.visibility</p:attrName>
                                        </p:attrNameLst>
                                      </p:cBhvr>
                                      <p:to>
                                        <p:strVal val="visible"/>
                                      </p:to>
                                    </p:set>
                                    <p:animEffect transition="in" filter="wipe(left)">
                                      <p:cBhvr>
                                        <p:cTn id="3395" dur="20"/>
                                        <p:tgtEl>
                                          <p:spTgt spid="19804"/>
                                        </p:tgtEl>
                                      </p:cBhvr>
                                    </p:animEffect>
                                  </p:childTnLst>
                                </p:cTn>
                              </p:par>
                            </p:childTnLst>
                          </p:cTn>
                        </p:par>
                        <p:par>
                          <p:cTn id="3396" fill="hold">
                            <p:stCondLst>
                              <p:cond delay="424000"/>
                            </p:stCondLst>
                            <p:childTnLst>
                              <p:par>
                                <p:cTn id="3397" presetID="22" presetClass="entr" presetSubtype="8" fill="hold" nodeType="afterEffect">
                                  <p:stCondLst>
                                    <p:cond delay="0"/>
                                  </p:stCondLst>
                                  <p:childTnLst>
                                    <p:set>
                                      <p:cBhvr>
                                        <p:cTn id="3398" dur="1" fill="hold">
                                          <p:stCondLst>
                                            <p:cond delay="0"/>
                                          </p:stCondLst>
                                        </p:cTn>
                                        <p:tgtEl>
                                          <p:spTgt spid="19805"/>
                                        </p:tgtEl>
                                        <p:attrNameLst>
                                          <p:attrName>style.visibility</p:attrName>
                                        </p:attrNameLst>
                                      </p:cBhvr>
                                      <p:to>
                                        <p:strVal val="visible"/>
                                      </p:to>
                                    </p:set>
                                    <p:animEffect transition="in" filter="wipe(left)">
                                      <p:cBhvr>
                                        <p:cTn id="3399" dur="20"/>
                                        <p:tgtEl>
                                          <p:spTgt spid="19805"/>
                                        </p:tgtEl>
                                      </p:cBhvr>
                                    </p:animEffect>
                                  </p:childTnLst>
                                </p:cTn>
                              </p:par>
                            </p:childTnLst>
                          </p:cTn>
                        </p:par>
                        <p:par>
                          <p:cTn id="3400" fill="hold">
                            <p:stCondLst>
                              <p:cond delay="424500"/>
                            </p:stCondLst>
                            <p:childTnLst>
                              <p:par>
                                <p:cTn id="3401" presetID="22" presetClass="entr" presetSubtype="8" fill="hold" nodeType="afterEffect">
                                  <p:stCondLst>
                                    <p:cond delay="0"/>
                                  </p:stCondLst>
                                  <p:childTnLst>
                                    <p:set>
                                      <p:cBhvr>
                                        <p:cTn id="3402" dur="1" fill="hold">
                                          <p:stCondLst>
                                            <p:cond delay="0"/>
                                          </p:stCondLst>
                                        </p:cTn>
                                        <p:tgtEl>
                                          <p:spTgt spid="19806"/>
                                        </p:tgtEl>
                                        <p:attrNameLst>
                                          <p:attrName>style.visibility</p:attrName>
                                        </p:attrNameLst>
                                      </p:cBhvr>
                                      <p:to>
                                        <p:strVal val="visible"/>
                                      </p:to>
                                    </p:set>
                                    <p:animEffect transition="in" filter="wipe(left)">
                                      <p:cBhvr>
                                        <p:cTn id="3403" dur="20"/>
                                        <p:tgtEl>
                                          <p:spTgt spid="19806"/>
                                        </p:tgtEl>
                                      </p:cBhvr>
                                    </p:animEffect>
                                  </p:childTnLst>
                                </p:cTn>
                              </p:par>
                            </p:childTnLst>
                          </p:cTn>
                        </p:par>
                        <p:par>
                          <p:cTn id="3404" fill="hold">
                            <p:stCondLst>
                              <p:cond delay="425000"/>
                            </p:stCondLst>
                            <p:childTnLst>
                              <p:par>
                                <p:cTn id="3405" presetID="22" presetClass="entr" presetSubtype="8" fill="hold" nodeType="afterEffect">
                                  <p:stCondLst>
                                    <p:cond delay="0"/>
                                  </p:stCondLst>
                                  <p:childTnLst>
                                    <p:set>
                                      <p:cBhvr>
                                        <p:cTn id="3406" dur="1" fill="hold">
                                          <p:stCondLst>
                                            <p:cond delay="0"/>
                                          </p:stCondLst>
                                        </p:cTn>
                                        <p:tgtEl>
                                          <p:spTgt spid="19807"/>
                                        </p:tgtEl>
                                        <p:attrNameLst>
                                          <p:attrName>style.visibility</p:attrName>
                                        </p:attrNameLst>
                                      </p:cBhvr>
                                      <p:to>
                                        <p:strVal val="visible"/>
                                      </p:to>
                                    </p:set>
                                    <p:animEffect transition="in" filter="wipe(left)">
                                      <p:cBhvr>
                                        <p:cTn id="3407" dur="20"/>
                                        <p:tgtEl>
                                          <p:spTgt spid="19807"/>
                                        </p:tgtEl>
                                      </p:cBhvr>
                                    </p:animEffect>
                                  </p:childTnLst>
                                </p:cTn>
                              </p:par>
                            </p:childTnLst>
                          </p:cTn>
                        </p:par>
                        <p:par>
                          <p:cTn id="3408" fill="hold">
                            <p:stCondLst>
                              <p:cond delay="425500"/>
                            </p:stCondLst>
                            <p:childTnLst>
                              <p:par>
                                <p:cTn id="3409" presetID="22" presetClass="entr" presetSubtype="8" fill="hold" nodeType="afterEffect">
                                  <p:stCondLst>
                                    <p:cond delay="0"/>
                                  </p:stCondLst>
                                  <p:childTnLst>
                                    <p:set>
                                      <p:cBhvr>
                                        <p:cTn id="3410" dur="1" fill="hold">
                                          <p:stCondLst>
                                            <p:cond delay="0"/>
                                          </p:stCondLst>
                                        </p:cTn>
                                        <p:tgtEl>
                                          <p:spTgt spid="19808"/>
                                        </p:tgtEl>
                                        <p:attrNameLst>
                                          <p:attrName>style.visibility</p:attrName>
                                        </p:attrNameLst>
                                      </p:cBhvr>
                                      <p:to>
                                        <p:strVal val="visible"/>
                                      </p:to>
                                    </p:set>
                                    <p:animEffect transition="in" filter="wipe(left)">
                                      <p:cBhvr>
                                        <p:cTn id="3411" dur="20"/>
                                        <p:tgtEl>
                                          <p:spTgt spid="19808"/>
                                        </p:tgtEl>
                                      </p:cBhvr>
                                    </p:animEffect>
                                  </p:childTnLst>
                                </p:cTn>
                              </p:par>
                            </p:childTnLst>
                          </p:cTn>
                        </p:par>
                        <p:par>
                          <p:cTn id="3412" fill="hold">
                            <p:stCondLst>
                              <p:cond delay="426000"/>
                            </p:stCondLst>
                            <p:childTnLst>
                              <p:par>
                                <p:cTn id="3413" presetID="22" presetClass="entr" presetSubtype="8" fill="hold" nodeType="afterEffect">
                                  <p:stCondLst>
                                    <p:cond delay="0"/>
                                  </p:stCondLst>
                                  <p:childTnLst>
                                    <p:set>
                                      <p:cBhvr>
                                        <p:cTn id="3414" dur="1" fill="hold">
                                          <p:stCondLst>
                                            <p:cond delay="0"/>
                                          </p:stCondLst>
                                        </p:cTn>
                                        <p:tgtEl>
                                          <p:spTgt spid="19809"/>
                                        </p:tgtEl>
                                        <p:attrNameLst>
                                          <p:attrName>style.visibility</p:attrName>
                                        </p:attrNameLst>
                                      </p:cBhvr>
                                      <p:to>
                                        <p:strVal val="visible"/>
                                      </p:to>
                                    </p:set>
                                    <p:animEffect transition="in" filter="wipe(left)">
                                      <p:cBhvr>
                                        <p:cTn id="3415" dur="20"/>
                                        <p:tgtEl>
                                          <p:spTgt spid="19809"/>
                                        </p:tgtEl>
                                      </p:cBhvr>
                                    </p:animEffect>
                                  </p:childTnLst>
                                </p:cTn>
                              </p:par>
                            </p:childTnLst>
                          </p:cTn>
                        </p:par>
                        <p:par>
                          <p:cTn id="3416" fill="hold">
                            <p:stCondLst>
                              <p:cond delay="426500"/>
                            </p:stCondLst>
                            <p:childTnLst>
                              <p:par>
                                <p:cTn id="3417" presetID="22" presetClass="entr" presetSubtype="8" fill="hold" nodeType="afterEffect">
                                  <p:stCondLst>
                                    <p:cond delay="0"/>
                                  </p:stCondLst>
                                  <p:childTnLst>
                                    <p:set>
                                      <p:cBhvr>
                                        <p:cTn id="3418" dur="1" fill="hold">
                                          <p:stCondLst>
                                            <p:cond delay="0"/>
                                          </p:stCondLst>
                                        </p:cTn>
                                        <p:tgtEl>
                                          <p:spTgt spid="19810"/>
                                        </p:tgtEl>
                                        <p:attrNameLst>
                                          <p:attrName>style.visibility</p:attrName>
                                        </p:attrNameLst>
                                      </p:cBhvr>
                                      <p:to>
                                        <p:strVal val="visible"/>
                                      </p:to>
                                    </p:set>
                                    <p:animEffect transition="in" filter="wipe(left)">
                                      <p:cBhvr>
                                        <p:cTn id="3419" dur="20"/>
                                        <p:tgtEl>
                                          <p:spTgt spid="19810"/>
                                        </p:tgtEl>
                                      </p:cBhvr>
                                    </p:animEffect>
                                  </p:childTnLst>
                                </p:cTn>
                              </p:par>
                            </p:childTnLst>
                          </p:cTn>
                        </p:par>
                        <p:par>
                          <p:cTn id="3420" fill="hold">
                            <p:stCondLst>
                              <p:cond delay="427000"/>
                            </p:stCondLst>
                            <p:childTnLst>
                              <p:par>
                                <p:cTn id="3421" presetID="22" presetClass="entr" presetSubtype="8" fill="hold" nodeType="afterEffect">
                                  <p:stCondLst>
                                    <p:cond delay="0"/>
                                  </p:stCondLst>
                                  <p:childTnLst>
                                    <p:set>
                                      <p:cBhvr>
                                        <p:cTn id="3422" dur="1" fill="hold">
                                          <p:stCondLst>
                                            <p:cond delay="0"/>
                                          </p:stCondLst>
                                        </p:cTn>
                                        <p:tgtEl>
                                          <p:spTgt spid="19811"/>
                                        </p:tgtEl>
                                        <p:attrNameLst>
                                          <p:attrName>style.visibility</p:attrName>
                                        </p:attrNameLst>
                                      </p:cBhvr>
                                      <p:to>
                                        <p:strVal val="visible"/>
                                      </p:to>
                                    </p:set>
                                    <p:animEffect transition="in" filter="wipe(left)">
                                      <p:cBhvr>
                                        <p:cTn id="3423" dur="20"/>
                                        <p:tgtEl>
                                          <p:spTgt spid="19811"/>
                                        </p:tgtEl>
                                      </p:cBhvr>
                                    </p:animEffect>
                                  </p:childTnLst>
                                </p:cTn>
                              </p:par>
                            </p:childTnLst>
                          </p:cTn>
                        </p:par>
                        <p:par>
                          <p:cTn id="3424" fill="hold">
                            <p:stCondLst>
                              <p:cond delay="427500"/>
                            </p:stCondLst>
                            <p:childTnLst>
                              <p:par>
                                <p:cTn id="3425" presetID="22" presetClass="entr" presetSubtype="8" fill="hold" nodeType="afterEffect">
                                  <p:stCondLst>
                                    <p:cond delay="0"/>
                                  </p:stCondLst>
                                  <p:childTnLst>
                                    <p:set>
                                      <p:cBhvr>
                                        <p:cTn id="3426" dur="1" fill="hold">
                                          <p:stCondLst>
                                            <p:cond delay="0"/>
                                          </p:stCondLst>
                                        </p:cTn>
                                        <p:tgtEl>
                                          <p:spTgt spid="19812"/>
                                        </p:tgtEl>
                                        <p:attrNameLst>
                                          <p:attrName>style.visibility</p:attrName>
                                        </p:attrNameLst>
                                      </p:cBhvr>
                                      <p:to>
                                        <p:strVal val="visible"/>
                                      </p:to>
                                    </p:set>
                                    <p:animEffect transition="in" filter="wipe(left)">
                                      <p:cBhvr>
                                        <p:cTn id="3427" dur="20"/>
                                        <p:tgtEl>
                                          <p:spTgt spid="19812"/>
                                        </p:tgtEl>
                                      </p:cBhvr>
                                    </p:animEffect>
                                  </p:childTnLst>
                                </p:cTn>
                              </p:par>
                            </p:childTnLst>
                          </p:cTn>
                        </p:par>
                        <p:par>
                          <p:cTn id="3428" fill="hold">
                            <p:stCondLst>
                              <p:cond delay="428000"/>
                            </p:stCondLst>
                            <p:childTnLst>
                              <p:par>
                                <p:cTn id="3429" presetID="22" presetClass="entr" presetSubtype="8" fill="hold" nodeType="afterEffect">
                                  <p:stCondLst>
                                    <p:cond delay="0"/>
                                  </p:stCondLst>
                                  <p:childTnLst>
                                    <p:set>
                                      <p:cBhvr>
                                        <p:cTn id="3430" dur="1" fill="hold">
                                          <p:stCondLst>
                                            <p:cond delay="0"/>
                                          </p:stCondLst>
                                        </p:cTn>
                                        <p:tgtEl>
                                          <p:spTgt spid="19813"/>
                                        </p:tgtEl>
                                        <p:attrNameLst>
                                          <p:attrName>style.visibility</p:attrName>
                                        </p:attrNameLst>
                                      </p:cBhvr>
                                      <p:to>
                                        <p:strVal val="visible"/>
                                      </p:to>
                                    </p:set>
                                    <p:animEffect transition="in" filter="wipe(left)">
                                      <p:cBhvr>
                                        <p:cTn id="3431" dur="20"/>
                                        <p:tgtEl>
                                          <p:spTgt spid="19813"/>
                                        </p:tgtEl>
                                      </p:cBhvr>
                                    </p:animEffect>
                                  </p:childTnLst>
                                </p:cTn>
                              </p:par>
                            </p:childTnLst>
                          </p:cTn>
                        </p:par>
                        <p:par>
                          <p:cTn id="3432" fill="hold">
                            <p:stCondLst>
                              <p:cond delay="428500"/>
                            </p:stCondLst>
                            <p:childTnLst>
                              <p:par>
                                <p:cTn id="3433" presetID="22" presetClass="entr" presetSubtype="8" fill="hold" nodeType="afterEffect">
                                  <p:stCondLst>
                                    <p:cond delay="0"/>
                                  </p:stCondLst>
                                  <p:childTnLst>
                                    <p:set>
                                      <p:cBhvr>
                                        <p:cTn id="3434" dur="1" fill="hold">
                                          <p:stCondLst>
                                            <p:cond delay="0"/>
                                          </p:stCondLst>
                                        </p:cTn>
                                        <p:tgtEl>
                                          <p:spTgt spid="19814"/>
                                        </p:tgtEl>
                                        <p:attrNameLst>
                                          <p:attrName>style.visibility</p:attrName>
                                        </p:attrNameLst>
                                      </p:cBhvr>
                                      <p:to>
                                        <p:strVal val="visible"/>
                                      </p:to>
                                    </p:set>
                                    <p:animEffect transition="in" filter="wipe(left)">
                                      <p:cBhvr>
                                        <p:cTn id="3435" dur="20"/>
                                        <p:tgtEl>
                                          <p:spTgt spid="19814"/>
                                        </p:tgtEl>
                                      </p:cBhvr>
                                    </p:animEffect>
                                  </p:childTnLst>
                                </p:cTn>
                              </p:par>
                            </p:childTnLst>
                          </p:cTn>
                        </p:par>
                        <p:par>
                          <p:cTn id="3436" fill="hold">
                            <p:stCondLst>
                              <p:cond delay="429000"/>
                            </p:stCondLst>
                            <p:childTnLst>
                              <p:par>
                                <p:cTn id="3437" presetID="22" presetClass="entr" presetSubtype="8" fill="hold" nodeType="afterEffect">
                                  <p:stCondLst>
                                    <p:cond delay="0"/>
                                  </p:stCondLst>
                                  <p:childTnLst>
                                    <p:set>
                                      <p:cBhvr>
                                        <p:cTn id="3438" dur="1" fill="hold">
                                          <p:stCondLst>
                                            <p:cond delay="0"/>
                                          </p:stCondLst>
                                        </p:cTn>
                                        <p:tgtEl>
                                          <p:spTgt spid="19815"/>
                                        </p:tgtEl>
                                        <p:attrNameLst>
                                          <p:attrName>style.visibility</p:attrName>
                                        </p:attrNameLst>
                                      </p:cBhvr>
                                      <p:to>
                                        <p:strVal val="visible"/>
                                      </p:to>
                                    </p:set>
                                    <p:animEffect transition="in" filter="wipe(left)">
                                      <p:cBhvr>
                                        <p:cTn id="3439" dur="20"/>
                                        <p:tgtEl>
                                          <p:spTgt spid="19815"/>
                                        </p:tgtEl>
                                      </p:cBhvr>
                                    </p:animEffect>
                                  </p:childTnLst>
                                </p:cTn>
                              </p:par>
                            </p:childTnLst>
                          </p:cTn>
                        </p:par>
                        <p:par>
                          <p:cTn id="3440" fill="hold">
                            <p:stCondLst>
                              <p:cond delay="429500"/>
                            </p:stCondLst>
                            <p:childTnLst>
                              <p:par>
                                <p:cTn id="3441" presetID="22" presetClass="entr" presetSubtype="8" fill="hold" nodeType="afterEffect">
                                  <p:stCondLst>
                                    <p:cond delay="0"/>
                                  </p:stCondLst>
                                  <p:childTnLst>
                                    <p:set>
                                      <p:cBhvr>
                                        <p:cTn id="3442" dur="1" fill="hold">
                                          <p:stCondLst>
                                            <p:cond delay="0"/>
                                          </p:stCondLst>
                                        </p:cTn>
                                        <p:tgtEl>
                                          <p:spTgt spid="19816"/>
                                        </p:tgtEl>
                                        <p:attrNameLst>
                                          <p:attrName>style.visibility</p:attrName>
                                        </p:attrNameLst>
                                      </p:cBhvr>
                                      <p:to>
                                        <p:strVal val="visible"/>
                                      </p:to>
                                    </p:set>
                                    <p:animEffect transition="in" filter="wipe(left)">
                                      <p:cBhvr>
                                        <p:cTn id="3443" dur="20"/>
                                        <p:tgtEl>
                                          <p:spTgt spid="19816"/>
                                        </p:tgtEl>
                                      </p:cBhvr>
                                    </p:animEffect>
                                  </p:childTnLst>
                                </p:cTn>
                              </p:par>
                            </p:childTnLst>
                          </p:cTn>
                        </p:par>
                        <p:par>
                          <p:cTn id="3444" fill="hold">
                            <p:stCondLst>
                              <p:cond delay="430000"/>
                            </p:stCondLst>
                            <p:childTnLst>
                              <p:par>
                                <p:cTn id="3445" presetID="22" presetClass="entr" presetSubtype="8" fill="hold" nodeType="afterEffect">
                                  <p:stCondLst>
                                    <p:cond delay="0"/>
                                  </p:stCondLst>
                                  <p:childTnLst>
                                    <p:set>
                                      <p:cBhvr>
                                        <p:cTn id="3446" dur="1" fill="hold">
                                          <p:stCondLst>
                                            <p:cond delay="0"/>
                                          </p:stCondLst>
                                        </p:cTn>
                                        <p:tgtEl>
                                          <p:spTgt spid="19817"/>
                                        </p:tgtEl>
                                        <p:attrNameLst>
                                          <p:attrName>style.visibility</p:attrName>
                                        </p:attrNameLst>
                                      </p:cBhvr>
                                      <p:to>
                                        <p:strVal val="visible"/>
                                      </p:to>
                                    </p:set>
                                    <p:animEffect transition="in" filter="wipe(left)">
                                      <p:cBhvr>
                                        <p:cTn id="3447" dur="20"/>
                                        <p:tgtEl>
                                          <p:spTgt spid="19817"/>
                                        </p:tgtEl>
                                      </p:cBhvr>
                                    </p:animEffect>
                                  </p:childTnLst>
                                </p:cTn>
                              </p:par>
                            </p:childTnLst>
                          </p:cTn>
                        </p:par>
                        <p:par>
                          <p:cTn id="3448" fill="hold">
                            <p:stCondLst>
                              <p:cond delay="430500"/>
                            </p:stCondLst>
                            <p:childTnLst>
                              <p:par>
                                <p:cTn id="3449" presetID="22" presetClass="entr" presetSubtype="8" fill="hold" nodeType="afterEffect">
                                  <p:stCondLst>
                                    <p:cond delay="0"/>
                                  </p:stCondLst>
                                  <p:childTnLst>
                                    <p:set>
                                      <p:cBhvr>
                                        <p:cTn id="3450" dur="1" fill="hold">
                                          <p:stCondLst>
                                            <p:cond delay="0"/>
                                          </p:stCondLst>
                                        </p:cTn>
                                        <p:tgtEl>
                                          <p:spTgt spid="19818"/>
                                        </p:tgtEl>
                                        <p:attrNameLst>
                                          <p:attrName>style.visibility</p:attrName>
                                        </p:attrNameLst>
                                      </p:cBhvr>
                                      <p:to>
                                        <p:strVal val="visible"/>
                                      </p:to>
                                    </p:set>
                                    <p:animEffect transition="in" filter="wipe(left)">
                                      <p:cBhvr>
                                        <p:cTn id="3451" dur="20"/>
                                        <p:tgtEl>
                                          <p:spTgt spid="19818"/>
                                        </p:tgtEl>
                                      </p:cBhvr>
                                    </p:animEffect>
                                  </p:childTnLst>
                                </p:cTn>
                              </p:par>
                            </p:childTnLst>
                          </p:cTn>
                        </p:par>
                        <p:par>
                          <p:cTn id="3452" fill="hold">
                            <p:stCondLst>
                              <p:cond delay="431000"/>
                            </p:stCondLst>
                            <p:childTnLst>
                              <p:par>
                                <p:cTn id="3453" presetID="22" presetClass="entr" presetSubtype="8" fill="hold" nodeType="afterEffect">
                                  <p:stCondLst>
                                    <p:cond delay="0"/>
                                  </p:stCondLst>
                                  <p:childTnLst>
                                    <p:set>
                                      <p:cBhvr>
                                        <p:cTn id="3454" dur="1" fill="hold">
                                          <p:stCondLst>
                                            <p:cond delay="0"/>
                                          </p:stCondLst>
                                        </p:cTn>
                                        <p:tgtEl>
                                          <p:spTgt spid="19819"/>
                                        </p:tgtEl>
                                        <p:attrNameLst>
                                          <p:attrName>style.visibility</p:attrName>
                                        </p:attrNameLst>
                                      </p:cBhvr>
                                      <p:to>
                                        <p:strVal val="visible"/>
                                      </p:to>
                                    </p:set>
                                    <p:animEffect transition="in" filter="wipe(left)">
                                      <p:cBhvr>
                                        <p:cTn id="3455" dur="20"/>
                                        <p:tgtEl>
                                          <p:spTgt spid="19819"/>
                                        </p:tgtEl>
                                      </p:cBhvr>
                                    </p:animEffect>
                                  </p:childTnLst>
                                </p:cTn>
                              </p:par>
                            </p:childTnLst>
                          </p:cTn>
                        </p:par>
                        <p:par>
                          <p:cTn id="3456" fill="hold">
                            <p:stCondLst>
                              <p:cond delay="431500"/>
                            </p:stCondLst>
                            <p:childTnLst>
                              <p:par>
                                <p:cTn id="3457" presetID="22" presetClass="entr" presetSubtype="8" fill="hold" nodeType="afterEffect">
                                  <p:stCondLst>
                                    <p:cond delay="0"/>
                                  </p:stCondLst>
                                  <p:childTnLst>
                                    <p:set>
                                      <p:cBhvr>
                                        <p:cTn id="3458" dur="1" fill="hold">
                                          <p:stCondLst>
                                            <p:cond delay="0"/>
                                          </p:stCondLst>
                                        </p:cTn>
                                        <p:tgtEl>
                                          <p:spTgt spid="19820"/>
                                        </p:tgtEl>
                                        <p:attrNameLst>
                                          <p:attrName>style.visibility</p:attrName>
                                        </p:attrNameLst>
                                      </p:cBhvr>
                                      <p:to>
                                        <p:strVal val="visible"/>
                                      </p:to>
                                    </p:set>
                                    <p:animEffect transition="in" filter="wipe(left)">
                                      <p:cBhvr>
                                        <p:cTn id="3459" dur="20"/>
                                        <p:tgtEl>
                                          <p:spTgt spid="19820"/>
                                        </p:tgtEl>
                                      </p:cBhvr>
                                    </p:animEffect>
                                  </p:childTnLst>
                                </p:cTn>
                              </p:par>
                            </p:childTnLst>
                          </p:cTn>
                        </p:par>
                        <p:par>
                          <p:cTn id="3460" fill="hold">
                            <p:stCondLst>
                              <p:cond delay="432000"/>
                            </p:stCondLst>
                            <p:childTnLst>
                              <p:par>
                                <p:cTn id="3461" presetID="22" presetClass="entr" presetSubtype="8" fill="hold" nodeType="afterEffect">
                                  <p:stCondLst>
                                    <p:cond delay="0"/>
                                  </p:stCondLst>
                                  <p:childTnLst>
                                    <p:set>
                                      <p:cBhvr>
                                        <p:cTn id="3462" dur="1" fill="hold">
                                          <p:stCondLst>
                                            <p:cond delay="0"/>
                                          </p:stCondLst>
                                        </p:cTn>
                                        <p:tgtEl>
                                          <p:spTgt spid="19821"/>
                                        </p:tgtEl>
                                        <p:attrNameLst>
                                          <p:attrName>style.visibility</p:attrName>
                                        </p:attrNameLst>
                                      </p:cBhvr>
                                      <p:to>
                                        <p:strVal val="visible"/>
                                      </p:to>
                                    </p:set>
                                    <p:animEffect transition="in" filter="wipe(left)">
                                      <p:cBhvr>
                                        <p:cTn id="3463" dur="20"/>
                                        <p:tgtEl>
                                          <p:spTgt spid="19821"/>
                                        </p:tgtEl>
                                      </p:cBhvr>
                                    </p:animEffect>
                                  </p:childTnLst>
                                </p:cTn>
                              </p:par>
                            </p:childTnLst>
                          </p:cTn>
                        </p:par>
                        <p:par>
                          <p:cTn id="3464" fill="hold">
                            <p:stCondLst>
                              <p:cond delay="432500"/>
                            </p:stCondLst>
                            <p:childTnLst>
                              <p:par>
                                <p:cTn id="3465" presetID="22" presetClass="entr" presetSubtype="8" fill="hold" nodeType="afterEffect">
                                  <p:stCondLst>
                                    <p:cond delay="0"/>
                                  </p:stCondLst>
                                  <p:childTnLst>
                                    <p:set>
                                      <p:cBhvr>
                                        <p:cTn id="3466" dur="1" fill="hold">
                                          <p:stCondLst>
                                            <p:cond delay="0"/>
                                          </p:stCondLst>
                                        </p:cTn>
                                        <p:tgtEl>
                                          <p:spTgt spid="19822"/>
                                        </p:tgtEl>
                                        <p:attrNameLst>
                                          <p:attrName>style.visibility</p:attrName>
                                        </p:attrNameLst>
                                      </p:cBhvr>
                                      <p:to>
                                        <p:strVal val="visible"/>
                                      </p:to>
                                    </p:set>
                                    <p:animEffect transition="in" filter="wipe(left)">
                                      <p:cBhvr>
                                        <p:cTn id="3467" dur="20"/>
                                        <p:tgtEl>
                                          <p:spTgt spid="19822"/>
                                        </p:tgtEl>
                                      </p:cBhvr>
                                    </p:animEffect>
                                  </p:childTnLst>
                                </p:cTn>
                              </p:par>
                            </p:childTnLst>
                          </p:cTn>
                        </p:par>
                        <p:par>
                          <p:cTn id="3468" fill="hold">
                            <p:stCondLst>
                              <p:cond delay="433000"/>
                            </p:stCondLst>
                            <p:childTnLst>
                              <p:par>
                                <p:cTn id="3469" presetID="22" presetClass="entr" presetSubtype="8" fill="hold" nodeType="afterEffect">
                                  <p:stCondLst>
                                    <p:cond delay="0"/>
                                  </p:stCondLst>
                                  <p:childTnLst>
                                    <p:set>
                                      <p:cBhvr>
                                        <p:cTn id="3470" dur="1" fill="hold">
                                          <p:stCondLst>
                                            <p:cond delay="0"/>
                                          </p:stCondLst>
                                        </p:cTn>
                                        <p:tgtEl>
                                          <p:spTgt spid="19823"/>
                                        </p:tgtEl>
                                        <p:attrNameLst>
                                          <p:attrName>style.visibility</p:attrName>
                                        </p:attrNameLst>
                                      </p:cBhvr>
                                      <p:to>
                                        <p:strVal val="visible"/>
                                      </p:to>
                                    </p:set>
                                    <p:animEffect transition="in" filter="wipe(left)">
                                      <p:cBhvr>
                                        <p:cTn id="3471" dur="20"/>
                                        <p:tgtEl>
                                          <p:spTgt spid="19823"/>
                                        </p:tgtEl>
                                      </p:cBhvr>
                                    </p:animEffect>
                                  </p:childTnLst>
                                </p:cTn>
                              </p:par>
                            </p:childTnLst>
                          </p:cTn>
                        </p:par>
                        <p:par>
                          <p:cTn id="3472" fill="hold">
                            <p:stCondLst>
                              <p:cond delay="433500"/>
                            </p:stCondLst>
                            <p:childTnLst>
                              <p:par>
                                <p:cTn id="3473" presetID="22" presetClass="entr" presetSubtype="8" fill="hold" nodeType="afterEffect">
                                  <p:stCondLst>
                                    <p:cond delay="0"/>
                                  </p:stCondLst>
                                  <p:childTnLst>
                                    <p:set>
                                      <p:cBhvr>
                                        <p:cTn id="3474" dur="1" fill="hold">
                                          <p:stCondLst>
                                            <p:cond delay="0"/>
                                          </p:stCondLst>
                                        </p:cTn>
                                        <p:tgtEl>
                                          <p:spTgt spid="19998"/>
                                        </p:tgtEl>
                                        <p:attrNameLst>
                                          <p:attrName>style.visibility</p:attrName>
                                        </p:attrNameLst>
                                      </p:cBhvr>
                                      <p:to>
                                        <p:strVal val="visible"/>
                                      </p:to>
                                    </p:set>
                                    <p:animEffect transition="in" filter="wipe(left)">
                                      <p:cBhvr>
                                        <p:cTn id="3475" dur="20"/>
                                        <p:tgtEl>
                                          <p:spTgt spid="19998"/>
                                        </p:tgtEl>
                                      </p:cBhvr>
                                    </p:animEffect>
                                  </p:childTnLst>
                                </p:cTn>
                              </p:par>
                            </p:childTnLst>
                          </p:cTn>
                        </p:par>
                        <p:par>
                          <p:cTn id="3476" fill="hold">
                            <p:stCondLst>
                              <p:cond delay="434000"/>
                            </p:stCondLst>
                            <p:childTnLst>
                              <p:par>
                                <p:cTn id="3477" presetID="22" presetClass="entr" presetSubtype="8" fill="hold" nodeType="afterEffect">
                                  <p:stCondLst>
                                    <p:cond delay="0"/>
                                  </p:stCondLst>
                                  <p:childTnLst>
                                    <p:set>
                                      <p:cBhvr>
                                        <p:cTn id="3478" dur="1" fill="hold">
                                          <p:stCondLst>
                                            <p:cond delay="0"/>
                                          </p:stCondLst>
                                        </p:cTn>
                                        <p:tgtEl>
                                          <p:spTgt spid="19999"/>
                                        </p:tgtEl>
                                        <p:attrNameLst>
                                          <p:attrName>style.visibility</p:attrName>
                                        </p:attrNameLst>
                                      </p:cBhvr>
                                      <p:to>
                                        <p:strVal val="visible"/>
                                      </p:to>
                                    </p:set>
                                    <p:animEffect transition="in" filter="wipe(left)">
                                      <p:cBhvr>
                                        <p:cTn id="3479" dur="20"/>
                                        <p:tgtEl>
                                          <p:spTgt spid="19999"/>
                                        </p:tgtEl>
                                      </p:cBhvr>
                                    </p:animEffect>
                                  </p:childTnLst>
                                </p:cTn>
                              </p:par>
                            </p:childTnLst>
                          </p:cTn>
                        </p:par>
                        <p:par>
                          <p:cTn id="3480" fill="hold">
                            <p:stCondLst>
                              <p:cond delay="434500"/>
                            </p:stCondLst>
                            <p:childTnLst>
                              <p:par>
                                <p:cTn id="3481" presetID="22" presetClass="entr" presetSubtype="8" fill="hold" nodeType="afterEffect">
                                  <p:stCondLst>
                                    <p:cond delay="0"/>
                                  </p:stCondLst>
                                  <p:childTnLst>
                                    <p:set>
                                      <p:cBhvr>
                                        <p:cTn id="3482" dur="1" fill="hold">
                                          <p:stCondLst>
                                            <p:cond delay="0"/>
                                          </p:stCondLst>
                                        </p:cTn>
                                        <p:tgtEl>
                                          <p:spTgt spid="20000"/>
                                        </p:tgtEl>
                                        <p:attrNameLst>
                                          <p:attrName>style.visibility</p:attrName>
                                        </p:attrNameLst>
                                      </p:cBhvr>
                                      <p:to>
                                        <p:strVal val="visible"/>
                                      </p:to>
                                    </p:set>
                                    <p:animEffect transition="in" filter="wipe(left)">
                                      <p:cBhvr>
                                        <p:cTn id="3483" dur="20"/>
                                        <p:tgtEl>
                                          <p:spTgt spid="20000"/>
                                        </p:tgtEl>
                                      </p:cBhvr>
                                    </p:animEffect>
                                  </p:childTnLst>
                                </p:cTn>
                              </p:par>
                            </p:childTnLst>
                          </p:cTn>
                        </p:par>
                        <p:par>
                          <p:cTn id="3484" fill="hold">
                            <p:stCondLst>
                              <p:cond delay="435000"/>
                            </p:stCondLst>
                            <p:childTnLst>
                              <p:par>
                                <p:cTn id="3485" presetID="22" presetClass="entr" presetSubtype="8" fill="hold" nodeType="afterEffect">
                                  <p:stCondLst>
                                    <p:cond delay="0"/>
                                  </p:stCondLst>
                                  <p:childTnLst>
                                    <p:set>
                                      <p:cBhvr>
                                        <p:cTn id="3486" dur="1" fill="hold">
                                          <p:stCondLst>
                                            <p:cond delay="0"/>
                                          </p:stCondLst>
                                        </p:cTn>
                                        <p:tgtEl>
                                          <p:spTgt spid="20001"/>
                                        </p:tgtEl>
                                        <p:attrNameLst>
                                          <p:attrName>style.visibility</p:attrName>
                                        </p:attrNameLst>
                                      </p:cBhvr>
                                      <p:to>
                                        <p:strVal val="visible"/>
                                      </p:to>
                                    </p:set>
                                    <p:animEffect transition="in" filter="wipe(left)">
                                      <p:cBhvr>
                                        <p:cTn id="3487" dur="20"/>
                                        <p:tgtEl>
                                          <p:spTgt spid="20001"/>
                                        </p:tgtEl>
                                      </p:cBhvr>
                                    </p:animEffect>
                                  </p:childTnLst>
                                </p:cTn>
                              </p:par>
                            </p:childTnLst>
                          </p:cTn>
                        </p:par>
                        <p:par>
                          <p:cTn id="3488" fill="hold">
                            <p:stCondLst>
                              <p:cond delay="435500"/>
                            </p:stCondLst>
                            <p:childTnLst>
                              <p:par>
                                <p:cTn id="3489" presetID="22" presetClass="entr" presetSubtype="8" fill="hold" nodeType="afterEffect">
                                  <p:stCondLst>
                                    <p:cond delay="0"/>
                                  </p:stCondLst>
                                  <p:childTnLst>
                                    <p:set>
                                      <p:cBhvr>
                                        <p:cTn id="3490" dur="1" fill="hold">
                                          <p:stCondLst>
                                            <p:cond delay="0"/>
                                          </p:stCondLst>
                                        </p:cTn>
                                        <p:tgtEl>
                                          <p:spTgt spid="20002"/>
                                        </p:tgtEl>
                                        <p:attrNameLst>
                                          <p:attrName>style.visibility</p:attrName>
                                        </p:attrNameLst>
                                      </p:cBhvr>
                                      <p:to>
                                        <p:strVal val="visible"/>
                                      </p:to>
                                    </p:set>
                                    <p:animEffect transition="in" filter="wipe(left)">
                                      <p:cBhvr>
                                        <p:cTn id="3491" dur="20"/>
                                        <p:tgtEl>
                                          <p:spTgt spid="20002"/>
                                        </p:tgtEl>
                                      </p:cBhvr>
                                    </p:animEffect>
                                  </p:childTnLst>
                                </p:cTn>
                              </p:par>
                            </p:childTnLst>
                          </p:cTn>
                        </p:par>
                        <p:par>
                          <p:cTn id="3492" fill="hold">
                            <p:stCondLst>
                              <p:cond delay="436000"/>
                            </p:stCondLst>
                            <p:childTnLst>
                              <p:par>
                                <p:cTn id="3493" presetID="22" presetClass="entr" presetSubtype="8" fill="hold" nodeType="afterEffect">
                                  <p:stCondLst>
                                    <p:cond delay="0"/>
                                  </p:stCondLst>
                                  <p:childTnLst>
                                    <p:set>
                                      <p:cBhvr>
                                        <p:cTn id="3494" dur="1" fill="hold">
                                          <p:stCondLst>
                                            <p:cond delay="0"/>
                                          </p:stCondLst>
                                        </p:cTn>
                                        <p:tgtEl>
                                          <p:spTgt spid="20003"/>
                                        </p:tgtEl>
                                        <p:attrNameLst>
                                          <p:attrName>style.visibility</p:attrName>
                                        </p:attrNameLst>
                                      </p:cBhvr>
                                      <p:to>
                                        <p:strVal val="visible"/>
                                      </p:to>
                                    </p:set>
                                    <p:animEffect transition="in" filter="wipe(left)">
                                      <p:cBhvr>
                                        <p:cTn id="3495" dur="20"/>
                                        <p:tgtEl>
                                          <p:spTgt spid="20003"/>
                                        </p:tgtEl>
                                      </p:cBhvr>
                                    </p:animEffect>
                                  </p:childTnLst>
                                </p:cTn>
                              </p:par>
                            </p:childTnLst>
                          </p:cTn>
                        </p:par>
                        <p:par>
                          <p:cTn id="3496" fill="hold">
                            <p:stCondLst>
                              <p:cond delay="436500"/>
                            </p:stCondLst>
                            <p:childTnLst>
                              <p:par>
                                <p:cTn id="3497" presetID="22" presetClass="entr" presetSubtype="8" fill="hold" nodeType="afterEffect">
                                  <p:stCondLst>
                                    <p:cond delay="0"/>
                                  </p:stCondLst>
                                  <p:childTnLst>
                                    <p:set>
                                      <p:cBhvr>
                                        <p:cTn id="3498" dur="1" fill="hold">
                                          <p:stCondLst>
                                            <p:cond delay="0"/>
                                          </p:stCondLst>
                                        </p:cTn>
                                        <p:tgtEl>
                                          <p:spTgt spid="20004"/>
                                        </p:tgtEl>
                                        <p:attrNameLst>
                                          <p:attrName>style.visibility</p:attrName>
                                        </p:attrNameLst>
                                      </p:cBhvr>
                                      <p:to>
                                        <p:strVal val="visible"/>
                                      </p:to>
                                    </p:set>
                                    <p:animEffect transition="in" filter="wipe(left)">
                                      <p:cBhvr>
                                        <p:cTn id="3499" dur="20"/>
                                        <p:tgtEl>
                                          <p:spTgt spid="20004"/>
                                        </p:tgtEl>
                                      </p:cBhvr>
                                    </p:animEffect>
                                  </p:childTnLst>
                                </p:cTn>
                              </p:par>
                            </p:childTnLst>
                          </p:cTn>
                        </p:par>
                        <p:par>
                          <p:cTn id="3500" fill="hold">
                            <p:stCondLst>
                              <p:cond delay="437000"/>
                            </p:stCondLst>
                            <p:childTnLst>
                              <p:par>
                                <p:cTn id="3501" presetID="22" presetClass="entr" presetSubtype="8" fill="hold" nodeType="afterEffect">
                                  <p:stCondLst>
                                    <p:cond delay="0"/>
                                  </p:stCondLst>
                                  <p:childTnLst>
                                    <p:set>
                                      <p:cBhvr>
                                        <p:cTn id="3502" dur="1" fill="hold">
                                          <p:stCondLst>
                                            <p:cond delay="0"/>
                                          </p:stCondLst>
                                        </p:cTn>
                                        <p:tgtEl>
                                          <p:spTgt spid="20005"/>
                                        </p:tgtEl>
                                        <p:attrNameLst>
                                          <p:attrName>style.visibility</p:attrName>
                                        </p:attrNameLst>
                                      </p:cBhvr>
                                      <p:to>
                                        <p:strVal val="visible"/>
                                      </p:to>
                                    </p:set>
                                    <p:animEffect transition="in" filter="wipe(left)">
                                      <p:cBhvr>
                                        <p:cTn id="3503" dur="20"/>
                                        <p:tgtEl>
                                          <p:spTgt spid="20005"/>
                                        </p:tgtEl>
                                      </p:cBhvr>
                                    </p:animEffect>
                                  </p:childTnLst>
                                </p:cTn>
                              </p:par>
                            </p:childTnLst>
                          </p:cTn>
                        </p:par>
                        <p:par>
                          <p:cTn id="3504" fill="hold">
                            <p:stCondLst>
                              <p:cond delay="437500"/>
                            </p:stCondLst>
                            <p:childTnLst>
                              <p:par>
                                <p:cTn id="3505" presetID="22" presetClass="entr" presetSubtype="8" fill="hold" nodeType="afterEffect">
                                  <p:stCondLst>
                                    <p:cond delay="0"/>
                                  </p:stCondLst>
                                  <p:childTnLst>
                                    <p:set>
                                      <p:cBhvr>
                                        <p:cTn id="3506" dur="1" fill="hold">
                                          <p:stCondLst>
                                            <p:cond delay="0"/>
                                          </p:stCondLst>
                                        </p:cTn>
                                        <p:tgtEl>
                                          <p:spTgt spid="20006"/>
                                        </p:tgtEl>
                                        <p:attrNameLst>
                                          <p:attrName>style.visibility</p:attrName>
                                        </p:attrNameLst>
                                      </p:cBhvr>
                                      <p:to>
                                        <p:strVal val="visible"/>
                                      </p:to>
                                    </p:set>
                                    <p:animEffect transition="in" filter="wipe(left)">
                                      <p:cBhvr>
                                        <p:cTn id="3507" dur="20"/>
                                        <p:tgtEl>
                                          <p:spTgt spid="20006"/>
                                        </p:tgtEl>
                                      </p:cBhvr>
                                    </p:animEffect>
                                  </p:childTnLst>
                                </p:cTn>
                              </p:par>
                            </p:childTnLst>
                          </p:cTn>
                        </p:par>
                        <p:par>
                          <p:cTn id="3508" fill="hold">
                            <p:stCondLst>
                              <p:cond delay="438000"/>
                            </p:stCondLst>
                            <p:childTnLst>
                              <p:par>
                                <p:cTn id="3509" presetID="22" presetClass="entr" presetSubtype="8" fill="hold" nodeType="afterEffect">
                                  <p:stCondLst>
                                    <p:cond delay="0"/>
                                  </p:stCondLst>
                                  <p:childTnLst>
                                    <p:set>
                                      <p:cBhvr>
                                        <p:cTn id="3510" dur="1" fill="hold">
                                          <p:stCondLst>
                                            <p:cond delay="0"/>
                                          </p:stCondLst>
                                        </p:cTn>
                                        <p:tgtEl>
                                          <p:spTgt spid="20007"/>
                                        </p:tgtEl>
                                        <p:attrNameLst>
                                          <p:attrName>style.visibility</p:attrName>
                                        </p:attrNameLst>
                                      </p:cBhvr>
                                      <p:to>
                                        <p:strVal val="visible"/>
                                      </p:to>
                                    </p:set>
                                    <p:animEffect transition="in" filter="wipe(left)">
                                      <p:cBhvr>
                                        <p:cTn id="3511" dur="20"/>
                                        <p:tgtEl>
                                          <p:spTgt spid="20007"/>
                                        </p:tgtEl>
                                      </p:cBhvr>
                                    </p:animEffect>
                                  </p:childTnLst>
                                </p:cTn>
                              </p:par>
                            </p:childTnLst>
                          </p:cTn>
                        </p:par>
                        <p:par>
                          <p:cTn id="3512" fill="hold">
                            <p:stCondLst>
                              <p:cond delay="438500"/>
                            </p:stCondLst>
                            <p:childTnLst>
                              <p:par>
                                <p:cTn id="3513" presetID="22" presetClass="entr" presetSubtype="8" fill="hold" nodeType="afterEffect">
                                  <p:stCondLst>
                                    <p:cond delay="0"/>
                                  </p:stCondLst>
                                  <p:childTnLst>
                                    <p:set>
                                      <p:cBhvr>
                                        <p:cTn id="3514" dur="1" fill="hold">
                                          <p:stCondLst>
                                            <p:cond delay="0"/>
                                          </p:stCondLst>
                                        </p:cTn>
                                        <p:tgtEl>
                                          <p:spTgt spid="20008"/>
                                        </p:tgtEl>
                                        <p:attrNameLst>
                                          <p:attrName>style.visibility</p:attrName>
                                        </p:attrNameLst>
                                      </p:cBhvr>
                                      <p:to>
                                        <p:strVal val="visible"/>
                                      </p:to>
                                    </p:set>
                                    <p:animEffect transition="in" filter="wipe(left)">
                                      <p:cBhvr>
                                        <p:cTn id="3515" dur="20"/>
                                        <p:tgtEl>
                                          <p:spTgt spid="20008"/>
                                        </p:tgtEl>
                                      </p:cBhvr>
                                    </p:animEffect>
                                  </p:childTnLst>
                                </p:cTn>
                              </p:par>
                            </p:childTnLst>
                          </p:cTn>
                        </p:par>
                        <p:par>
                          <p:cTn id="3516" fill="hold">
                            <p:stCondLst>
                              <p:cond delay="439000"/>
                            </p:stCondLst>
                            <p:childTnLst>
                              <p:par>
                                <p:cTn id="3517" presetID="22" presetClass="entr" presetSubtype="8" fill="hold" nodeType="afterEffect">
                                  <p:stCondLst>
                                    <p:cond delay="0"/>
                                  </p:stCondLst>
                                  <p:childTnLst>
                                    <p:set>
                                      <p:cBhvr>
                                        <p:cTn id="3518" dur="1" fill="hold">
                                          <p:stCondLst>
                                            <p:cond delay="0"/>
                                          </p:stCondLst>
                                        </p:cTn>
                                        <p:tgtEl>
                                          <p:spTgt spid="20009"/>
                                        </p:tgtEl>
                                        <p:attrNameLst>
                                          <p:attrName>style.visibility</p:attrName>
                                        </p:attrNameLst>
                                      </p:cBhvr>
                                      <p:to>
                                        <p:strVal val="visible"/>
                                      </p:to>
                                    </p:set>
                                    <p:animEffect transition="in" filter="wipe(left)">
                                      <p:cBhvr>
                                        <p:cTn id="3519" dur="20"/>
                                        <p:tgtEl>
                                          <p:spTgt spid="20009"/>
                                        </p:tgtEl>
                                      </p:cBhvr>
                                    </p:animEffect>
                                  </p:childTnLst>
                                </p:cTn>
                              </p:par>
                            </p:childTnLst>
                          </p:cTn>
                        </p:par>
                        <p:par>
                          <p:cTn id="3520" fill="hold">
                            <p:stCondLst>
                              <p:cond delay="439500"/>
                            </p:stCondLst>
                            <p:childTnLst>
                              <p:par>
                                <p:cTn id="3521" presetID="22" presetClass="entr" presetSubtype="8" fill="hold" nodeType="afterEffect">
                                  <p:stCondLst>
                                    <p:cond delay="0"/>
                                  </p:stCondLst>
                                  <p:childTnLst>
                                    <p:set>
                                      <p:cBhvr>
                                        <p:cTn id="3522" dur="1" fill="hold">
                                          <p:stCondLst>
                                            <p:cond delay="0"/>
                                          </p:stCondLst>
                                        </p:cTn>
                                        <p:tgtEl>
                                          <p:spTgt spid="20010"/>
                                        </p:tgtEl>
                                        <p:attrNameLst>
                                          <p:attrName>style.visibility</p:attrName>
                                        </p:attrNameLst>
                                      </p:cBhvr>
                                      <p:to>
                                        <p:strVal val="visible"/>
                                      </p:to>
                                    </p:set>
                                    <p:animEffect transition="in" filter="wipe(left)">
                                      <p:cBhvr>
                                        <p:cTn id="3523" dur="20"/>
                                        <p:tgtEl>
                                          <p:spTgt spid="20010"/>
                                        </p:tgtEl>
                                      </p:cBhvr>
                                    </p:animEffect>
                                  </p:childTnLst>
                                </p:cTn>
                              </p:par>
                            </p:childTnLst>
                          </p:cTn>
                        </p:par>
                        <p:par>
                          <p:cTn id="3524" fill="hold">
                            <p:stCondLst>
                              <p:cond delay="440000"/>
                            </p:stCondLst>
                            <p:childTnLst>
                              <p:par>
                                <p:cTn id="3525" presetID="22" presetClass="entr" presetSubtype="8" fill="hold" nodeType="afterEffect">
                                  <p:stCondLst>
                                    <p:cond delay="0"/>
                                  </p:stCondLst>
                                  <p:childTnLst>
                                    <p:set>
                                      <p:cBhvr>
                                        <p:cTn id="3526" dur="1" fill="hold">
                                          <p:stCondLst>
                                            <p:cond delay="0"/>
                                          </p:stCondLst>
                                        </p:cTn>
                                        <p:tgtEl>
                                          <p:spTgt spid="20011"/>
                                        </p:tgtEl>
                                        <p:attrNameLst>
                                          <p:attrName>style.visibility</p:attrName>
                                        </p:attrNameLst>
                                      </p:cBhvr>
                                      <p:to>
                                        <p:strVal val="visible"/>
                                      </p:to>
                                    </p:set>
                                    <p:animEffect transition="in" filter="wipe(left)">
                                      <p:cBhvr>
                                        <p:cTn id="3527" dur="20"/>
                                        <p:tgtEl>
                                          <p:spTgt spid="20011"/>
                                        </p:tgtEl>
                                      </p:cBhvr>
                                    </p:animEffect>
                                  </p:childTnLst>
                                </p:cTn>
                              </p:par>
                            </p:childTnLst>
                          </p:cTn>
                        </p:par>
                        <p:par>
                          <p:cTn id="3528" fill="hold">
                            <p:stCondLst>
                              <p:cond delay="440500"/>
                            </p:stCondLst>
                            <p:childTnLst>
                              <p:par>
                                <p:cTn id="3529" presetID="22" presetClass="entr" presetSubtype="8" fill="hold" nodeType="afterEffect">
                                  <p:stCondLst>
                                    <p:cond delay="0"/>
                                  </p:stCondLst>
                                  <p:childTnLst>
                                    <p:set>
                                      <p:cBhvr>
                                        <p:cTn id="3530" dur="1" fill="hold">
                                          <p:stCondLst>
                                            <p:cond delay="0"/>
                                          </p:stCondLst>
                                        </p:cTn>
                                        <p:tgtEl>
                                          <p:spTgt spid="19948"/>
                                        </p:tgtEl>
                                        <p:attrNameLst>
                                          <p:attrName>style.visibility</p:attrName>
                                        </p:attrNameLst>
                                      </p:cBhvr>
                                      <p:to>
                                        <p:strVal val="visible"/>
                                      </p:to>
                                    </p:set>
                                    <p:animEffect transition="in" filter="wipe(left)">
                                      <p:cBhvr>
                                        <p:cTn id="3531" dur="20"/>
                                        <p:tgtEl>
                                          <p:spTgt spid="19948"/>
                                        </p:tgtEl>
                                      </p:cBhvr>
                                    </p:animEffect>
                                  </p:childTnLst>
                                </p:cTn>
                              </p:par>
                            </p:childTnLst>
                          </p:cTn>
                        </p:par>
                        <p:par>
                          <p:cTn id="3532" fill="hold">
                            <p:stCondLst>
                              <p:cond delay="441000"/>
                            </p:stCondLst>
                            <p:childTnLst>
                              <p:par>
                                <p:cTn id="3533" presetID="22" presetClass="entr" presetSubtype="8" fill="hold" nodeType="afterEffect">
                                  <p:stCondLst>
                                    <p:cond delay="0"/>
                                  </p:stCondLst>
                                  <p:childTnLst>
                                    <p:set>
                                      <p:cBhvr>
                                        <p:cTn id="3534" dur="1" fill="hold">
                                          <p:stCondLst>
                                            <p:cond delay="0"/>
                                          </p:stCondLst>
                                        </p:cTn>
                                        <p:tgtEl>
                                          <p:spTgt spid="19949"/>
                                        </p:tgtEl>
                                        <p:attrNameLst>
                                          <p:attrName>style.visibility</p:attrName>
                                        </p:attrNameLst>
                                      </p:cBhvr>
                                      <p:to>
                                        <p:strVal val="visible"/>
                                      </p:to>
                                    </p:set>
                                    <p:animEffect transition="in" filter="wipe(left)">
                                      <p:cBhvr>
                                        <p:cTn id="3535" dur="20"/>
                                        <p:tgtEl>
                                          <p:spTgt spid="19949"/>
                                        </p:tgtEl>
                                      </p:cBhvr>
                                    </p:animEffect>
                                  </p:childTnLst>
                                </p:cTn>
                              </p:par>
                            </p:childTnLst>
                          </p:cTn>
                        </p:par>
                        <p:par>
                          <p:cTn id="3536" fill="hold">
                            <p:stCondLst>
                              <p:cond delay="441500"/>
                            </p:stCondLst>
                            <p:childTnLst>
                              <p:par>
                                <p:cTn id="3537" presetID="22" presetClass="entr" presetSubtype="8" fill="hold" nodeType="afterEffect">
                                  <p:stCondLst>
                                    <p:cond delay="0"/>
                                  </p:stCondLst>
                                  <p:childTnLst>
                                    <p:set>
                                      <p:cBhvr>
                                        <p:cTn id="3538" dur="1" fill="hold">
                                          <p:stCondLst>
                                            <p:cond delay="0"/>
                                          </p:stCondLst>
                                        </p:cTn>
                                        <p:tgtEl>
                                          <p:spTgt spid="19950"/>
                                        </p:tgtEl>
                                        <p:attrNameLst>
                                          <p:attrName>style.visibility</p:attrName>
                                        </p:attrNameLst>
                                      </p:cBhvr>
                                      <p:to>
                                        <p:strVal val="visible"/>
                                      </p:to>
                                    </p:set>
                                    <p:animEffect transition="in" filter="wipe(left)">
                                      <p:cBhvr>
                                        <p:cTn id="3539" dur="20"/>
                                        <p:tgtEl>
                                          <p:spTgt spid="19950"/>
                                        </p:tgtEl>
                                      </p:cBhvr>
                                    </p:animEffect>
                                  </p:childTnLst>
                                </p:cTn>
                              </p:par>
                            </p:childTnLst>
                          </p:cTn>
                        </p:par>
                        <p:par>
                          <p:cTn id="3540" fill="hold">
                            <p:stCondLst>
                              <p:cond delay="442000"/>
                            </p:stCondLst>
                            <p:childTnLst>
                              <p:par>
                                <p:cTn id="3541" presetID="22" presetClass="entr" presetSubtype="8" fill="hold" nodeType="afterEffect">
                                  <p:stCondLst>
                                    <p:cond delay="0"/>
                                  </p:stCondLst>
                                  <p:childTnLst>
                                    <p:set>
                                      <p:cBhvr>
                                        <p:cTn id="3542" dur="1" fill="hold">
                                          <p:stCondLst>
                                            <p:cond delay="0"/>
                                          </p:stCondLst>
                                        </p:cTn>
                                        <p:tgtEl>
                                          <p:spTgt spid="19951"/>
                                        </p:tgtEl>
                                        <p:attrNameLst>
                                          <p:attrName>style.visibility</p:attrName>
                                        </p:attrNameLst>
                                      </p:cBhvr>
                                      <p:to>
                                        <p:strVal val="visible"/>
                                      </p:to>
                                    </p:set>
                                    <p:animEffect transition="in" filter="wipe(left)">
                                      <p:cBhvr>
                                        <p:cTn id="3543" dur="20"/>
                                        <p:tgtEl>
                                          <p:spTgt spid="19951"/>
                                        </p:tgtEl>
                                      </p:cBhvr>
                                    </p:animEffect>
                                  </p:childTnLst>
                                </p:cTn>
                              </p:par>
                            </p:childTnLst>
                          </p:cTn>
                        </p:par>
                        <p:par>
                          <p:cTn id="3544" fill="hold">
                            <p:stCondLst>
                              <p:cond delay="442500"/>
                            </p:stCondLst>
                            <p:childTnLst>
                              <p:par>
                                <p:cTn id="3545" presetID="22" presetClass="entr" presetSubtype="8" fill="hold" nodeType="afterEffect">
                                  <p:stCondLst>
                                    <p:cond delay="0"/>
                                  </p:stCondLst>
                                  <p:childTnLst>
                                    <p:set>
                                      <p:cBhvr>
                                        <p:cTn id="3546" dur="1" fill="hold">
                                          <p:stCondLst>
                                            <p:cond delay="0"/>
                                          </p:stCondLst>
                                        </p:cTn>
                                        <p:tgtEl>
                                          <p:spTgt spid="19952"/>
                                        </p:tgtEl>
                                        <p:attrNameLst>
                                          <p:attrName>style.visibility</p:attrName>
                                        </p:attrNameLst>
                                      </p:cBhvr>
                                      <p:to>
                                        <p:strVal val="visible"/>
                                      </p:to>
                                    </p:set>
                                    <p:animEffect transition="in" filter="wipe(left)">
                                      <p:cBhvr>
                                        <p:cTn id="3547" dur="20"/>
                                        <p:tgtEl>
                                          <p:spTgt spid="19952"/>
                                        </p:tgtEl>
                                      </p:cBhvr>
                                    </p:animEffect>
                                  </p:childTnLst>
                                </p:cTn>
                              </p:par>
                            </p:childTnLst>
                          </p:cTn>
                        </p:par>
                        <p:par>
                          <p:cTn id="3548" fill="hold">
                            <p:stCondLst>
                              <p:cond delay="443000"/>
                            </p:stCondLst>
                            <p:childTnLst>
                              <p:par>
                                <p:cTn id="3549" presetID="22" presetClass="entr" presetSubtype="8" fill="hold" nodeType="afterEffect">
                                  <p:stCondLst>
                                    <p:cond delay="0"/>
                                  </p:stCondLst>
                                  <p:childTnLst>
                                    <p:set>
                                      <p:cBhvr>
                                        <p:cTn id="3550" dur="1" fill="hold">
                                          <p:stCondLst>
                                            <p:cond delay="0"/>
                                          </p:stCondLst>
                                        </p:cTn>
                                        <p:tgtEl>
                                          <p:spTgt spid="19953"/>
                                        </p:tgtEl>
                                        <p:attrNameLst>
                                          <p:attrName>style.visibility</p:attrName>
                                        </p:attrNameLst>
                                      </p:cBhvr>
                                      <p:to>
                                        <p:strVal val="visible"/>
                                      </p:to>
                                    </p:set>
                                    <p:animEffect transition="in" filter="wipe(left)">
                                      <p:cBhvr>
                                        <p:cTn id="3551" dur="20"/>
                                        <p:tgtEl>
                                          <p:spTgt spid="19953"/>
                                        </p:tgtEl>
                                      </p:cBhvr>
                                    </p:animEffect>
                                  </p:childTnLst>
                                </p:cTn>
                              </p:par>
                            </p:childTnLst>
                          </p:cTn>
                        </p:par>
                        <p:par>
                          <p:cTn id="3552" fill="hold">
                            <p:stCondLst>
                              <p:cond delay="443500"/>
                            </p:stCondLst>
                            <p:childTnLst>
                              <p:par>
                                <p:cTn id="3553" presetID="22" presetClass="entr" presetSubtype="8" fill="hold" nodeType="afterEffect">
                                  <p:stCondLst>
                                    <p:cond delay="0"/>
                                  </p:stCondLst>
                                  <p:childTnLst>
                                    <p:set>
                                      <p:cBhvr>
                                        <p:cTn id="3554" dur="1" fill="hold">
                                          <p:stCondLst>
                                            <p:cond delay="0"/>
                                          </p:stCondLst>
                                        </p:cTn>
                                        <p:tgtEl>
                                          <p:spTgt spid="19954"/>
                                        </p:tgtEl>
                                        <p:attrNameLst>
                                          <p:attrName>style.visibility</p:attrName>
                                        </p:attrNameLst>
                                      </p:cBhvr>
                                      <p:to>
                                        <p:strVal val="visible"/>
                                      </p:to>
                                    </p:set>
                                    <p:animEffect transition="in" filter="wipe(left)">
                                      <p:cBhvr>
                                        <p:cTn id="3555" dur="20"/>
                                        <p:tgtEl>
                                          <p:spTgt spid="19954"/>
                                        </p:tgtEl>
                                      </p:cBhvr>
                                    </p:animEffect>
                                  </p:childTnLst>
                                </p:cTn>
                              </p:par>
                            </p:childTnLst>
                          </p:cTn>
                        </p:par>
                        <p:par>
                          <p:cTn id="3556" fill="hold">
                            <p:stCondLst>
                              <p:cond delay="444000"/>
                            </p:stCondLst>
                            <p:childTnLst>
                              <p:par>
                                <p:cTn id="3557" presetID="22" presetClass="entr" presetSubtype="8" fill="hold" nodeType="afterEffect">
                                  <p:stCondLst>
                                    <p:cond delay="0"/>
                                  </p:stCondLst>
                                  <p:childTnLst>
                                    <p:set>
                                      <p:cBhvr>
                                        <p:cTn id="3558" dur="1" fill="hold">
                                          <p:stCondLst>
                                            <p:cond delay="0"/>
                                          </p:stCondLst>
                                        </p:cTn>
                                        <p:tgtEl>
                                          <p:spTgt spid="19955"/>
                                        </p:tgtEl>
                                        <p:attrNameLst>
                                          <p:attrName>style.visibility</p:attrName>
                                        </p:attrNameLst>
                                      </p:cBhvr>
                                      <p:to>
                                        <p:strVal val="visible"/>
                                      </p:to>
                                    </p:set>
                                    <p:animEffect transition="in" filter="wipe(left)">
                                      <p:cBhvr>
                                        <p:cTn id="3559" dur="20"/>
                                        <p:tgtEl>
                                          <p:spTgt spid="19955"/>
                                        </p:tgtEl>
                                      </p:cBhvr>
                                    </p:animEffect>
                                  </p:childTnLst>
                                </p:cTn>
                              </p:par>
                            </p:childTnLst>
                          </p:cTn>
                        </p:par>
                        <p:par>
                          <p:cTn id="3560" fill="hold">
                            <p:stCondLst>
                              <p:cond delay="444500"/>
                            </p:stCondLst>
                            <p:childTnLst>
                              <p:par>
                                <p:cTn id="3561" presetID="22" presetClass="entr" presetSubtype="8" fill="hold" nodeType="afterEffect">
                                  <p:stCondLst>
                                    <p:cond delay="0"/>
                                  </p:stCondLst>
                                  <p:childTnLst>
                                    <p:set>
                                      <p:cBhvr>
                                        <p:cTn id="3562" dur="1" fill="hold">
                                          <p:stCondLst>
                                            <p:cond delay="0"/>
                                          </p:stCondLst>
                                        </p:cTn>
                                        <p:tgtEl>
                                          <p:spTgt spid="19956"/>
                                        </p:tgtEl>
                                        <p:attrNameLst>
                                          <p:attrName>style.visibility</p:attrName>
                                        </p:attrNameLst>
                                      </p:cBhvr>
                                      <p:to>
                                        <p:strVal val="visible"/>
                                      </p:to>
                                    </p:set>
                                    <p:animEffect transition="in" filter="wipe(left)">
                                      <p:cBhvr>
                                        <p:cTn id="3563" dur="20"/>
                                        <p:tgtEl>
                                          <p:spTgt spid="19956"/>
                                        </p:tgtEl>
                                      </p:cBhvr>
                                    </p:animEffect>
                                  </p:childTnLst>
                                </p:cTn>
                              </p:par>
                            </p:childTnLst>
                          </p:cTn>
                        </p:par>
                        <p:par>
                          <p:cTn id="3564" fill="hold">
                            <p:stCondLst>
                              <p:cond delay="445000"/>
                            </p:stCondLst>
                            <p:childTnLst>
                              <p:par>
                                <p:cTn id="3565" presetID="22" presetClass="entr" presetSubtype="8" fill="hold" nodeType="afterEffect">
                                  <p:stCondLst>
                                    <p:cond delay="0"/>
                                  </p:stCondLst>
                                  <p:childTnLst>
                                    <p:set>
                                      <p:cBhvr>
                                        <p:cTn id="3566" dur="1" fill="hold">
                                          <p:stCondLst>
                                            <p:cond delay="0"/>
                                          </p:stCondLst>
                                        </p:cTn>
                                        <p:tgtEl>
                                          <p:spTgt spid="19957"/>
                                        </p:tgtEl>
                                        <p:attrNameLst>
                                          <p:attrName>style.visibility</p:attrName>
                                        </p:attrNameLst>
                                      </p:cBhvr>
                                      <p:to>
                                        <p:strVal val="visible"/>
                                      </p:to>
                                    </p:set>
                                    <p:animEffect transition="in" filter="wipe(left)">
                                      <p:cBhvr>
                                        <p:cTn id="3567" dur="20"/>
                                        <p:tgtEl>
                                          <p:spTgt spid="19957"/>
                                        </p:tgtEl>
                                      </p:cBhvr>
                                    </p:animEffect>
                                  </p:childTnLst>
                                </p:cTn>
                              </p:par>
                            </p:childTnLst>
                          </p:cTn>
                        </p:par>
                        <p:par>
                          <p:cTn id="3568" fill="hold">
                            <p:stCondLst>
                              <p:cond delay="445500"/>
                            </p:stCondLst>
                            <p:childTnLst>
                              <p:par>
                                <p:cTn id="3569" presetID="22" presetClass="entr" presetSubtype="8" fill="hold" nodeType="afterEffect">
                                  <p:stCondLst>
                                    <p:cond delay="0"/>
                                  </p:stCondLst>
                                  <p:childTnLst>
                                    <p:set>
                                      <p:cBhvr>
                                        <p:cTn id="3570" dur="1" fill="hold">
                                          <p:stCondLst>
                                            <p:cond delay="0"/>
                                          </p:stCondLst>
                                        </p:cTn>
                                        <p:tgtEl>
                                          <p:spTgt spid="19958"/>
                                        </p:tgtEl>
                                        <p:attrNameLst>
                                          <p:attrName>style.visibility</p:attrName>
                                        </p:attrNameLst>
                                      </p:cBhvr>
                                      <p:to>
                                        <p:strVal val="visible"/>
                                      </p:to>
                                    </p:set>
                                    <p:animEffect transition="in" filter="wipe(left)">
                                      <p:cBhvr>
                                        <p:cTn id="3571" dur="20"/>
                                        <p:tgtEl>
                                          <p:spTgt spid="19958"/>
                                        </p:tgtEl>
                                      </p:cBhvr>
                                    </p:animEffect>
                                  </p:childTnLst>
                                </p:cTn>
                              </p:par>
                            </p:childTnLst>
                          </p:cTn>
                        </p:par>
                        <p:par>
                          <p:cTn id="3572" fill="hold">
                            <p:stCondLst>
                              <p:cond delay="446000"/>
                            </p:stCondLst>
                            <p:childTnLst>
                              <p:par>
                                <p:cTn id="3573" presetID="22" presetClass="entr" presetSubtype="8" fill="hold" nodeType="afterEffect">
                                  <p:stCondLst>
                                    <p:cond delay="0"/>
                                  </p:stCondLst>
                                  <p:childTnLst>
                                    <p:set>
                                      <p:cBhvr>
                                        <p:cTn id="3574" dur="1" fill="hold">
                                          <p:stCondLst>
                                            <p:cond delay="0"/>
                                          </p:stCondLst>
                                        </p:cTn>
                                        <p:tgtEl>
                                          <p:spTgt spid="19959"/>
                                        </p:tgtEl>
                                        <p:attrNameLst>
                                          <p:attrName>style.visibility</p:attrName>
                                        </p:attrNameLst>
                                      </p:cBhvr>
                                      <p:to>
                                        <p:strVal val="visible"/>
                                      </p:to>
                                    </p:set>
                                    <p:animEffect transition="in" filter="wipe(left)">
                                      <p:cBhvr>
                                        <p:cTn id="3575" dur="20"/>
                                        <p:tgtEl>
                                          <p:spTgt spid="19959"/>
                                        </p:tgtEl>
                                      </p:cBhvr>
                                    </p:animEffect>
                                  </p:childTnLst>
                                </p:cTn>
                              </p:par>
                            </p:childTnLst>
                          </p:cTn>
                        </p:par>
                        <p:par>
                          <p:cTn id="3576" fill="hold">
                            <p:stCondLst>
                              <p:cond delay="446500"/>
                            </p:stCondLst>
                            <p:childTnLst>
                              <p:par>
                                <p:cTn id="3577" presetID="22" presetClass="entr" presetSubtype="8" fill="hold" nodeType="afterEffect">
                                  <p:stCondLst>
                                    <p:cond delay="0"/>
                                  </p:stCondLst>
                                  <p:childTnLst>
                                    <p:set>
                                      <p:cBhvr>
                                        <p:cTn id="3578" dur="1" fill="hold">
                                          <p:stCondLst>
                                            <p:cond delay="0"/>
                                          </p:stCondLst>
                                        </p:cTn>
                                        <p:tgtEl>
                                          <p:spTgt spid="19960"/>
                                        </p:tgtEl>
                                        <p:attrNameLst>
                                          <p:attrName>style.visibility</p:attrName>
                                        </p:attrNameLst>
                                      </p:cBhvr>
                                      <p:to>
                                        <p:strVal val="visible"/>
                                      </p:to>
                                    </p:set>
                                    <p:animEffect transition="in" filter="wipe(left)">
                                      <p:cBhvr>
                                        <p:cTn id="3579" dur="20"/>
                                        <p:tgtEl>
                                          <p:spTgt spid="19960"/>
                                        </p:tgtEl>
                                      </p:cBhvr>
                                    </p:animEffect>
                                  </p:childTnLst>
                                </p:cTn>
                              </p:par>
                            </p:childTnLst>
                          </p:cTn>
                        </p:par>
                        <p:par>
                          <p:cTn id="3580" fill="hold">
                            <p:stCondLst>
                              <p:cond delay="447000"/>
                            </p:stCondLst>
                            <p:childTnLst>
                              <p:par>
                                <p:cTn id="3581" presetID="22" presetClass="entr" presetSubtype="8" fill="hold" nodeType="afterEffect">
                                  <p:stCondLst>
                                    <p:cond delay="0"/>
                                  </p:stCondLst>
                                  <p:childTnLst>
                                    <p:set>
                                      <p:cBhvr>
                                        <p:cTn id="3582" dur="1" fill="hold">
                                          <p:stCondLst>
                                            <p:cond delay="0"/>
                                          </p:stCondLst>
                                        </p:cTn>
                                        <p:tgtEl>
                                          <p:spTgt spid="19961"/>
                                        </p:tgtEl>
                                        <p:attrNameLst>
                                          <p:attrName>style.visibility</p:attrName>
                                        </p:attrNameLst>
                                      </p:cBhvr>
                                      <p:to>
                                        <p:strVal val="visible"/>
                                      </p:to>
                                    </p:set>
                                    <p:animEffect transition="in" filter="wipe(left)">
                                      <p:cBhvr>
                                        <p:cTn id="3583" dur="20"/>
                                        <p:tgtEl>
                                          <p:spTgt spid="19961"/>
                                        </p:tgtEl>
                                      </p:cBhvr>
                                    </p:animEffect>
                                  </p:childTnLst>
                                </p:cTn>
                              </p:par>
                            </p:childTnLst>
                          </p:cTn>
                        </p:par>
                        <p:par>
                          <p:cTn id="3584" fill="hold">
                            <p:stCondLst>
                              <p:cond delay="447500"/>
                            </p:stCondLst>
                            <p:childTnLst>
                              <p:par>
                                <p:cTn id="3585" presetID="22" presetClass="entr" presetSubtype="8" fill="hold" nodeType="afterEffect">
                                  <p:stCondLst>
                                    <p:cond delay="0"/>
                                  </p:stCondLst>
                                  <p:childTnLst>
                                    <p:set>
                                      <p:cBhvr>
                                        <p:cTn id="3586" dur="1" fill="hold">
                                          <p:stCondLst>
                                            <p:cond delay="0"/>
                                          </p:stCondLst>
                                        </p:cTn>
                                        <p:tgtEl>
                                          <p:spTgt spid="19962"/>
                                        </p:tgtEl>
                                        <p:attrNameLst>
                                          <p:attrName>style.visibility</p:attrName>
                                        </p:attrNameLst>
                                      </p:cBhvr>
                                      <p:to>
                                        <p:strVal val="visible"/>
                                      </p:to>
                                    </p:set>
                                    <p:animEffect transition="in" filter="wipe(left)">
                                      <p:cBhvr>
                                        <p:cTn id="3587" dur="20"/>
                                        <p:tgtEl>
                                          <p:spTgt spid="19962"/>
                                        </p:tgtEl>
                                      </p:cBhvr>
                                    </p:animEffect>
                                  </p:childTnLst>
                                </p:cTn>
                              </p:par>
                            </p:childTnLst>
                          </p:cTn>
                        </p:par>
                        <p:par>
                          <p:cTn id="3588" fill="hold">
                            <p:stCondLst>
                              <p:cond delay="448000"/>
                            </p:stCondLst>
                            <p:childTnLst>
                              <p:par>
                                <p:cTn id="3589" presetID="22" presetClass="entr" presetSubtype="8" fill="hold" nodeType="afterEffect">
                                  <p:stCondLst>
                                    <p:cond delay="0"/>
                                  </p:stCondLst>
                                  <p:childTnLst>
                                    <p:set>
                                      <p:cBhvr>
                                        <p:cTn id="3590" dur="1" fill="hold">
                                          <p:stCondLst>
                                            <p:cond delay="0"/>
                                          </p:stCondLst>
                                        </p:cTn>
                                        <p:tgtEl>
                                          <p:spTgt spid="19963"/>
                                        </p:tgtEl>
                                        <p:attrNameLst>
                                          <p:attrName>style.visibility</p:attrName>
                                        </p:attrNameLst>
                                      </p:cBhvr>
                                      <p:to>
                                        <p:strVal val="visible"/>
                                      </p:to>
                                    </p:set>
                                    <p:animEffect transition="in" filter="wipe(left)">
                                      <p:cBhvr>
                                        <p:cTn id="3591" dur="20"/>
                                        <p:tgtEl>
                                          <p:spTgt spid="19963"/>
                                        </p:tgtEl>
                                      </p:cBhvr>
                                    </p:animEffect>
                                  </p:childTnLst>
                                </p:cTn>
                              </p:par>
                            </p:childTnLst>
                          </p:cTn>
                        </p:par>
                        <p:par>
                          <p:cTn id="3592" fill="hold">
                            <p:stCondLst>
                              <p:cond delay="448500"/>
                            </p:stCondLst>
                            <p:childTnLst>
                              <p:par>
                                <p:cTn id="3593" presetID="22" presetClass="entr" presetSubtype="8" fill="hold" nodeType="afterEffect">
                                  <p:stCondLst>
                                    <p:cond delay="0"/>
                                  </p:stCondLst>
                                  <p:childTnLst>
                                    <p:set>
                                      <p:cBhvr>
                                        <p:cTn id="3594" dur="1" fill="hold">
                                          <p:stCondLst>
                                            <p:cond delay="0"/>
                                          </p:stCondLst>
                                        </p:cTn>
                                        <p:tgtEl>
                                          <p:spTgt spid="19964"/>
                                        </p:tgtEl>
                                        <p:attrNameLst>
                                          <p:attrName>style.visibility</p:attrName>
                                        </p:attrNameLst>
                                      </p:cBhvr>
                                      <p:to>
                                        <p:strVal val="visible"/>
                                      </p:to>
                                    </p:set>
                                    <p:animEffect transition="in" filter="wipe(left)">
                                      <p:cBhvr>
                                        <p:cTn id="3595" dur="20"/>
                                        <p:tgtEl>
                                          <p:spTgt spid="19964"/>
                                        </p:tgtEl>
                                      </p:cBhvr>
                                    </p:animEffect>
                                  </p:childTnLst>
                                </p:cTn>
                              </p:par>
                            </p:childTnLst>
                          </p:cTn>
                        </p:par>
                        <p:par>
                          <p:cTn id="3596" fill="hold">
                            <p:stCondLst>
                              <p:cond delay="449000"/>
                            </p:stCondLst>
                            <p:childTnLst>
                              <p:par>
                                <p:cTn id="3597" presetID="22" presetClass="entr" presetSubtype="8" fill="hold" nodeType="afterEffect">
                                  <p:stCondLst>
                                    <p:cond delay="0"/>
                                  </p:stCondLst>
                                  <p:childTnLst>
                                    <p:set>
                                      <p:cBhvr>
                                        <p:cTn id="3598" dur="1" fill="hold">
                                          <p:stCondLst>
                                            <p:cond delay="0"/>
                                          </p:stCondLst>
                                        </p:cTn>
                                        <p:tgtEl>
                                          <p:spTgt spid="19965"/>
                                        </p:tgtEl>
                                        <p:attrNameLst>
                                          <p:attrName>style.visibility</p:attrName>
                                        </p:attrNameLst>
                                      </p:cBhvr>
                                      <p:to>
                                        <p:strVal val="visible"/>
                                      </p:to>
                                    </p:set>
                                    <p:animEffect transition="in" filter="wipe(left)">
                                      <p:cBhvr>
                                        <p:cTn id="3599" dur="20"/>
                                        <p:tgtEl>
                                          <p:spTgt spid="19965"/>
                                        </p:tgtEl>
                                      </p:cBhvr>
                                    </p:animEffect>
                                  </p:childTnLst>
                                </p:cTn>
                              </p:par>
                            </p:childTnLst>
                          </p:cTn>
                        </p:par>
                        <p:par>
                          <p:cTn id="3600" fill="hold">
                            <p:stCondLst>
                              <p:cond delay="449500"/>
                            </p:stCondLst>
                            <p:childTnLst>
                              <p:par>
                                <p:cTn id="3601" presetID="22" presetClass="entr" presetSubtype="8" fill="hold" nodeType="afterEffect">
                                  <p:stCondLst>
                                    <p:cond delay="0"/>
                                  </p:stCondLst>
                                  <p:childTnLst>
                                    <p:set>
                                      <p:cBhvr>
                                        <p:cTn id="3602" dur="1" fill="hold">
                                          <p:stCondLst>
                                            <p:cond delay="0"/>
                                          </p:stCondLst>
                                        </p:cTn>
                                        <p:tgtEl>
                                          <p:spTgt spid="19745"/>
                                        </p:tgtEl>
                                        <p:attrNameLst>
                                          <p:attrName>style.visibility</p:attrName>
                                        </p:attrNameLst>
                                      </p:cBhvr>
                                      <p:to>
                                        <p:strVal val="visible"/>
                                      </p:to>
                                    </p:set>
                                    <p:animEffect transition="in" filter="wipe(left)">
                                      <p:cBhvr>
                                        <p:cTn id="3603" dur="20"/>
                                        <p:tgtEl>
                                          <p:spTgt spid="19745"/>
                                        </p:tgtEl>
                                      </p:cBhvr>
                                    </p:animEffect>
                                  </p:childTnLst>
                                </p:cTn>
                              </p:par>
                            </p:childTnLst>
                          </p:cTn>
                        </p:par>
                        <p:par>
                          <p:cTn id="3604" fill="hold">
                            <p:stCondLst>
                              <p:cond delay="450000"/>
                            </p:stCondLst>
                            <p:childTnLst>
                              <p:par>
                                <p:cTn id="3605" presetID="22" presetClass="entr" presetSubtype="8" fill="hold" nodeType="afterEffect">
                                  <p:stCondLst>
                                    <p:cond delay="0"/>
                                  </p:stCondLst>
                                  <p:childTnLst>
                                    <p:set>
                                      <p:cBhvr>
                                        <p:cTn id="3606" dur="1" fill="hold">
                                          <p:stCondLst>
                                            <p:cond delay="0"/>
                                          </p:stCondLst>
                                        </p:cTn>
                                        <p:tgtEl>
                                          <p:spTgt spid="19746"/>
                                        </p:tgtEl>
                                        <p:attrNameLst>
                                          <p:attrName>style.visibility</p:attrName>
                                        </p:attrNameLst>
                                      </p:cBhvr>
                                      <p:to>
                                        <p:strVal val="visible"/>
                                      </p:to>
                                    </p:set>
                                    <p:animEffect transition="in" filter="wipe(left)">
                                      <p:cBhvr>
                                        <p:cTn id="3607" dur="20"/>
                                        <p:tgtEl>
                                          <p:spTgt spid="19746"/>
                                        </p:tgtEl>
                                      </p:cBhvr>
                                    </p:animEffect>
                                  </p:childTnLst>
                                </p:cTn>
                              </p:par>
                            </p:childTnLst>
                          </p:cTn>
                        </p:par>
                        <p:par>
                          <p:cTn id="3608" fill="hold">
                            <p:stCondLst>
                              <p:cond delay="450500"/>
                            </p:stCondLst>
                            <p:childTnLst>
                              <p:par>
                                <p:cTn id="3609" presetID="22" presetClass="entr" presetSubtype="8" fill="hold" nodeType="afterEffect">
                                  <p:stCondLst>
                                    <p:cond delay="0"/>
                                  </p:stCondLst>
                                  <p:childTnLst>
                                    <p:set>
                                      <p:cBhvr>
                                        <p:cTn id="3610" dur="1" fill="hold">
                                          <p:stCondLst>
                                            <p:cond delay="0"/>
                                          </p:stCondLst>
                                        </p:cTn>
                                        <p:tgtEl>
                                          <p:spTgt spid="19747"/>
                                        </p:tgtEl>
                                        <p:attrNameLst>
                                          <p:attrName>style.visibility</p:attrName>
                                        </p:attrNameLst>
                                      </p:cBhvr>
                                      <p:to>
                                        <p:strVal val="visible"/>
                                      </p:to>
                                    </p:set>
                                    <p:animEffect transition="in" filter="wipe(left)">
                                      <p:cBhvr>
                                        <p:cTn id="3611" dur="20"/>
                                        <p:tgtEl>
                                          <p:spTgt spid="19747"/>
                                        </p:tgtEl>
                                      </p:cBhvr>
                                    </p:animEffect>
                                  </p:childTnLst>
                                </p:cTn>
                              </p:par>
                            </p:childTnLst>
                          </p:cTn>
                        </p:par>
                        <p:par>
                          <p:cTn id="3612" fill="hold">
                            <p:stCondLst>
                              <p:cond delay="451000"/>
                            </p:stCondLst>
                            <p:childTnLst>
                              <p:par>
                                <p:cTn id="3613" presetID="22" presetClass="entr" presetSubtype="8" fill="hold" nodeType="afterEffect">
                                  <p:stCondLst>
                                    <p:cond delay="0"/>
                                  </p:stCondLst>
                                  <p:childTnLst>
                                    <p:set>
                                      <p:cBhvr>
                                        <p:cTn id="3614" dur="1" fill="hold">
                                          <p:stCondLst>
                                            <p:cond delay="0"/>
                                          </p:stCondLst>
                                        </p:cTn>
                                        <p:tgtEl>
                                          <p:spTgt spid="19748"/>
                                        </p:tgtEl>
                                        <p:attrNameLst>
                                          <p:attrName>style.visibility</p:attrName>
                                        </p:attrNameLst>
                                      </p:cBhvr>
                                      <p:to>
                                        <p:strVal val="visible"/>
                                      </p:to>
                                    </p:set>
                                    <p:animEffect transition="in" filter="wipe(left)">
                                      <p:cBhvr>
                                        <p:cTn id="3615" dur="20"/>
                                        <p:tgtEl>
                                          <p:spTgt spid="19748"/>
                                        </p:tgtEl>
                                      </p:cBhvr>
                                    </p:animEffect>
                                  </p:childTnLst>
                                </p:cTn>
                              </p:par>
                            </p:childTnLst>
                          </p:cTn>
                        </p:par>
                        <p:par>
                          <p:cTn id="3616" fill="hold">
                            <p:stCondLst>
                              <p:cond delay="451500"/>
                            </p:stCondLst>
                            <p:childTnLst>
                              <p:par>
                                <p:cTn id="3617" presetID="22" presetClass="entr" presetSubtype="8" fill="hold" nodeType="afterEffect">
                                  <p:stCondLst>
                                    <p:cond delay="0"/>
                                  </p:stCondLst>
                                  <p:childTnLst>
                                    <p:set>
                                      <p:cBhvr>
                                        <p:cTn id="3618" dur="1" fill="hold">
                                          <p:stCondLst>
                                            <p:cond delay="0"/>
                                          </p:stCondLst>
                                        </p:cTn>
                                        <p:tgtEl>
                                          <p:spTgt spid="19749"/>
                                        </p:tgtEl>
                                        <p:attrNameLst>
                                          <p:attrName>style.visibility</p:attrName>
                                        </p:attrNameLst>
                                      </p:cBhvr>
                                      <p:to>
                                        <p:strVal val="visible"/>
                                      </p:to>
                                    </p:set>
                                    <p:animEffect transition="in" filter="wipe(left)">
                                      <p:cBhvr>
                                        <p:cTn id="3619" dur="20"/>
                                        <p:tgtEl>
                                          <p:spTgt spid="19749"/>
                                        </p:tgtEl>
                                      </p:cBhvr>
                                    </p:animEffect>
                                  </p:childTnLst>
                                </p:cTn>
                              </p:par>
                            </p:childTnLst>
                          </p:cTn>
                        </p:par>
                        <p:par>
                          <p:cTn id="3620" fill="hold">
                            <p:stCondLst>
                              <p:cond delay="452000"/>
                            </p:stCondLst>
                            <p:childTnLst>
                              <p:par>
                                <p:cTn id="3621" presetID="22" presetClass="entr" presetSubtype="8" fill="hold" nodeType="afterEffect">
                                  <p:stCondLst>
                                    <p:cond delay="0"/>
                                  </p:stCondLst>
                                  <p:childTnLst>
                                    <p:set>
                                      <p:cBhvr>
                                        <p:cTn id="3622" dur="1" fill="hold">
                                          <p:stCondLst>
                                            <p:cond delay="0"/>
                                          </p:stCondLst>
                                        </p:cTn>
                                        <p:tgtEl>
                                          <p:spTgt spid="19750"/>
                                        </p:tgtEl>
                                        <p:attrNameLst>
                                          <p:attrName>style.visibility</p:attrName>
                                        </p:attrNameLst>
                                      </p:cBhvr>
                                      <p:to>
                                        <p:strVal val="visible"/>
                                      </p:to>
                                    </p:set>
                                    <p:animEffect transition="in" filter="wipe(left)">
                                      <p:cBhvr>
                                        <p:cTn id="3623" dur="20"/>
                                        <p:tgtEl>
                                          <p:spTgt spid="19750"/>
                                        </p:tgtEl>
                                      </p:cBhvr>
                                    </p:animEffect>
                                  </p:childTnLst>
                                </p:cTn>
                              </p:par>
                            </p:childTnLst>
                          </p:cTn>
                        </p:par>
                        <p:par>
                          <p:cTn id="3624" fill="hold">
                            <p:stCondLst>
                              <p:cond delay="452500"/>
                            </p:stCondLst>
                            <p:childTnLst>
                              <p:par>
                                <p:cTn id="3625" presetID="22" presetClass="entr" presetSubtype="8" fill="hold" nodeType="afterEffect">
                                  <p:stCondLst>
                                    <p:cond delay="0"/>
                                  </p:stCondLst>
                                  <p:childTnLst>
                                    <p:set>
                                      <p:cBhvr>
                                        <p:cTn id="3626" dur="1" fill="hold">
                                          <p:stCondLst>
                                            <p:cond delay="0"/>
                                          </p:stCondLst>
                                        </p:cTn>
                                        <p:tgtEl>
                                          <p:spTgt spid="19751"/>
                                        </p:tgtEl>
                                        <p:attrNameLst>
                                          <p:attrName>style.visibility</p:attrName>
                                        </p:attrNameLst>
                                      </p:cBhvr>
                                      <p:to>
                                        <p:strVal val="visible"/>
                                      </p:to>
                                    </p:set>
                                    <p:animEffect transition="in" filter="wipe(left)">
                                      <p:cBhvr>
                                        <p:cTn id="3627" dur="20"/>
                                        <p:tgtEl>
                                          <p:spTgt spid="19751"/>
                                        </p:tgtEl>
                                      </p:cBhvr>
                                    </p:animEffect>
                                  </p:childTnLst>
                                </p:cTn>
                              </p:par>
                            </p:childTnLst>
                          </p:cTn>
                        </p:par>
                        <p:par>
                          <p:cTn id="3628" fill="hold">
                            <p:stCondLst>
                              <p:cond delay="453000"/>
                            </p:stCondLst>
                            <p:childTnLst>
                              <p:par>
                                <p:cTn id="3629" presetID="22" presetClass="entr" presetSubtype="8" fill="hold" nodeType="afterEffect">
                                  <p:stCondLst>
                                    <p:cond delay="0"/>
                                  </p:stCondLst>
                                  <p:childTnLst>
                                    <p:set>
                                      <p:cBhvr>
                                        <p:cTn id="3630" dur="1" fill="hold">
                                          <p:stCondLst>
                                            <p:cond delay="0"/>
                                          </p:stCondLst>
                                        </p:cTn>
                                        <p:tgtEl>
                                          <p:spTgt spid="19752"/>
                                        </p:tgtEl>
                                        <p:attrNameLst>
                                          <p:attrName>style.visibility</p:attrName>
                                        </p:attrNameLst>
                                      </p:cBhvr>
                                      <p:to>
                                        <p:strVal val="visible"/>
                                      </p:to>
                                    </p:set>
                                    <p:animEffect transition="in" filter="wipe(left)">
                                      <p:cBhvr>
                                        <p:cTn id="3631" dur="20"/>
                                        <p:tgtEl>
                                          <p:spTgt spid="19752"/>
                                        </p:tgtEl>
                                      </p:cBhvr>
                                    </p:animEffect>
                                  </p:childTnLst>
                                </p:cTn>
                              </p:par>
                            </p:childTnLst>
                          </p:cTn>
                        </p:par>
                        <p:par>
                          <p:cTn id="3632" fill="hold">
                            <p:stCondLst>
                              <p:cond delay="453500"/>
                            </p:stCondLst>
                            <p:childTnLst>
                              <p:par>
                                <p:cTn id="3633" presetID="22" presetClass="entr" presetSubtype="8" fill="hold" nodeType="afterEffect">
                                  <p:stCondLst>
                                    <p:cond delay="0"/>
                                  </p:stCondLst>
                                  <p:childTnLst>
                                    <p:set>
                                      <p:cBhvr>
                                        <p:cTn id="3634" dur="1" fill="hold">
                                          <p:stCondLst>
                                            <p:cond delay="0"/>
                                          </p:stCondLst>
                                        </p:cTn>
                                        <p:tgtEl>
                                          <p:spTgt spid="19753"/>
                                        </p:tgtEl>
                                        <p:attrNameLst>
                                          <p:attrName>style.visibility</p:attrName>
                                        </p:attrNameLst>
                                      </p:cBhvr>
                                      <p:to>
                                        <p:strVal val="visible"/>
                                      </p:to>
                                    </p:set>
                                    <p:animEffect transition="in" filter="wipe(left)">
                                      <p:cBhvr>
                                        <p:cTn id="3635" dur="20"/>
                                        <p:tgtEl>
                                          <p:spTgt spid="19753"/>
                                        </p:tgtEl>
                                      </p:cBhvr>
                                    </p:animEffect>
                                  </p:childTnLst>
                                </p:cTn>
                              </p:par>
                            </p:childTnLst>
                          </p:cTn>
                        </p:par>
                        <p:par>
                          <p:cTn id="3636" fill="hold">
                            <p:stCondLst>
                              <p:cond delay="454000"/>
                            </p:stCondLst>
                            <p:childTnLst>
                              <p:par>
                                <p:cTn id="3637" presetID="22" presetClass="entr" presetSubtype="8" fill="hold" nodeType="afterEffect">
                                  <p:stCondLst>
                                    <p:cond delay="0"/>
                                  </p:stCondLst>
                                  <p:childTnLst>
                                    <p:set>
                                      <p:cBhvr>
                                        <p:cTn id="3638" dur="1" fill="hold">
                                          <p:stCondLst>
                                            <p:cond delay="0"/>
                                          </p:stCondLst>
                                        </p:cTn>
                                        <p:tgtEl>
                                          <p:spTgt spid="19754"/>
                                        </p:tgtEl>
                                        <p:attrNameLst>
                                          <p:attrName>style.visibility</p:attrName>
                                        </p:attrNameLst>
                                      </p:cBhvr>
                                      <p:to>
                                        <p:strVal val="visible"/>
                                      </p:to>
                                    </p:set>
                                    <p:animEffect transition="in" filter="wipe(left)">
                                      <p:cBhvr>
                                        <p:cTn id="3639" dur="20"/>
                                        <p:tgtEl>
                                          <p:spTgt spid="19754"/>
                                        </p:tgtEl>
                                      </p:cBhvr>
                                    </p:animEffect>
                                  </p:childTnLst>
                                </p:cTn>
                              </p:par>
                            </p:childTnLst>
                          </p:cTn>
                        </p:par>
                        <p:par>
                          <p:cTn id="3640" fill="hold">
                            <p:stCondLst>
                              <p:cond delay="454500"/>
                            </p:stCondLst>
                            <p:childTnLst>
                              <p:par>
                                <p:cTn id="3641" presetID="22" presetClass="entr" presetSubtype="8" fill="hold" nodeType="afterEffect">
                                  <p:stCondLst>
                                    <p:cond delay="0"/>
                                  </p:stCondLst>
                                  <p:childTnLst>
                                    <p:set>
                                      <p:cBhvr>
                                        <p:cTn id="3642" dur="1" fill="hold">
                                          <p:stCondLst>
                                            <p:cond delay="0"/>
                                          </p:stCondLst>
                                        </p:cTn>
                                        <p:tgtEl>
                                          <p:spTgt spid="19755"/>
                                        </p:tgtEl>
                                        <p:attrNameLst>
                                          <p:attrName>style.visibility</p:attrName>
                                        </p:attrNameLst>
                                      </p:cBhvr>
                                      <p:to>
                                        <p:strVal val="visible"/>
                                      </p:to>
                                    </p:set>
                                    <p:animEffect transition="in" filter="wipe(left)">
                                      <p:cBhvr>
                                        <p:cTn id="3643" dur="20"/>
                                        <p:tgtEl>
                                          <p:spTgt spid="19755"/>
                                        </p:tgtEl>
                                      </p:cBhvr>
                                    </p:animEffect>
                                  </p:childTnLst>
                                </p:cTn>
                              </p:par>
                            </p:childTnLst>
                          </p:cTn>
                        </p:par>
                        <p:par>
                          <p:cTn id="3644" fill="hold">
                            <p:stCondLst>
                              <p:cond delay="455000"/>
                            </p:stCondLst>
                            <p:childTnLst>
                              <p:par>
                                <p:cTn id="3645" presetID="22" presetClass="entr" presetSubtype="8" fill="hold" nodeType="afterEffect">
                                  <p:stCondLst>
                                    <p:cond delay="0"/>
                                  </p:stCondLst>
                                  <p:childTnLst>
                                    <p:set>
                                      <p:cBhvr>
                                        <p:cTn id="3646" dur="1" fill="hold">
                                          <p:stCondLst>
                                            <p:cond delay="0"/>
                                          </p:stCondLst>
                                        </p:cTn>
                                        <p:tgtEl>
                                          <p:spTgt spid="19756"/>
                                        </p:tgtEl>
                                        <p:attrNameLst>
                                          <p:attrName>style.visibility</p:attrName>
                                        </p:attrNameLst>
                                      </p:cBhvr>
                                      <p:to>
                                        <p:strVal val="visible"/>
                                      </p:to>
                                    </p:set>
                                    <p:animEffect transition="in" filter="wipe(left)">
                                      <p:cBhvr>
                                        <p:cTn id="3647" dur="20"/>
                                        <p:tgtEl>
                                          <p:spTgt spid="19756"/>
                                        </p:tgtEl>
                                      </p:cBhvr>
                                    </p:animEffect>
                                  </p:childTnLst>
                                </p:cTn>
                              </p:par>
                            </p:childTnLst>
                          </p:cTn>
                        </p:par>
                        <p:par>
                          <p:cTn id="3648" fill="hold">
                            <p:stCondLst>
                              <p:cond delay="455500"/>
                            </p:stCondLst>
                            <p:childTnLst>
                              <p:par>
                                <p:cTn id="3649" presetID="22" presetClass="entr" presetSubtype="8" fill="hold" nodeType="afterEffect">
                                  <p:stCondLst>
                                    <p:cond delay="0"/>
                                  </p:stCondLst>
                                  <p:childTnLst>
                                    <p:set>
                                      <p:cBhvr>
                                        <p:cTn id="3650" dur="1" fill="hold">
                                          <p:stCondLst>
                                            <p:cond delay="0"/>
                                          </p:stCondLst>
                                        </p:cTn>
                                        <p:tgtEl>
                                          <p:spTgt spid="19757"/>
                                        </p:tgtEl>
                                        <p:attrNameLst>
                                          <p:attrName>style.visibility</p:attrName>
                                        </p:attrNameLst>
                                      </p:cBhvr>
                                      <p:to>
                                        <p:strVal val="visible"/>
                                      </p:to>
                                    </p:set>
                                    <p:animEffect transition="in" filter="wipe(left)">
                                      <p:cBhvr>
                                        <p:cTn id="3651" dur="20"/>
                                        <p:tgtEl>
                                          <p:spTgt spid="19757"/>
                                        </p:tgtEl>
                                      </p:cBhvr>
                                    </p:animEffect>
                                  </p:childTnLst>
                                </p:cTn>
                              </p:par>
                            </p:childTnLst>
                          </p:cTn>
                        </p:par>
                        <p:par>
                          <p:cTn id="3652" fill="hold">
                            <p:stCondLst>
                              <p:cond delay="456000"/>
                            </p:stCondLst>
                            <p:childTnLst>
                              <p:par>
                                <p:cTn id="3653" presetID="22" presetClass="entr" presetSubtype="8" fill="hold" nodeType="afterEffect">
                                  <p:stCondLst>
                                    <p:cond delay="0"/>
                                  </p:stCondLst>
                                  <p:childTnLst>
                                    <p:set>
                                      <p:cBhvr>
                                        <p:cTn id="3654" dur="1" fill="hold">
                                          <p:stCondLst>
                                            <p:cond delay="0"/>
                                          </p:stCondLst>
                                        </p:cTn>
                                        <p:tgtEl>
                                          <p:spTgt spid="19758"/>
                                        </p:tgtEl>
                                        <p:attrNameLst>
                                          <p:attrName>style.visibility</p:attrName>
                                        </p:attrNameLst>
                                      </p:cBhvr>
                                      <p:to>
                                        <p:strVal val="visible"/>
                                      </p:to>
                                    </p:set>
                                    <p:animEffect transition="in" filter="wipe(left)">
                                      <p:cBhvr>
                                        <p:cTn id="3655" dur="20"/>
                                        <p:tgtEl>
                                          <p:spTgt spid="19758"/>
                                        </p:tgtEl>
                                      </p:cBhvr>
                                    </p:animEffect>
                                  </p:childTnLst>
                                </p:cTn>
                              </p:par>
                            </p:childTnLst>
                          </p:cTn>
                        </p:par>
                        <p:par>
                          <p:cTn id="3656" fill="hold">
                            <p:stCondLst>
                              <p:cond delay="456500"/>
                            </p:stCondLst>
                            <p:childTnLst>
                              <p:par>
                                <p:cTn id="3657" presetID="22" presetClass="entr" presetSubtype="8" fill="hold" nodeType="afterEffect">
                                  <p:stCondLst>
                                    <p:cond delay="0"/>
                                  </p:stCondLst>
                                  <p:childTnLst>
                                    <p:set>
                                      <p:cBhvr>
                                        <p:cTn id="3658" dur="1" fill="hold">
                                          <p:stCondLst>
                                            <p:cond delay="0"/>
                                          </p:stCondLst>
                                        </p:cTn>
                                        <p:tgtEl>
                                          <p:spTgt spid="19759"/>
                                        </p:tgtEl>
                                        <p:attrNameLst>
                                          <p:attrName>style.visibility</p:attrName>
                                        </p:attrNameLst>
                                      </p:cBhvr>
                                      <p:to>
                                        <p:strVal val="visible"/>
                                      </p:to>
                                    </p:set>
                                    <p:animEffect transition="in" filter="wipe(left)">
                                      <p:cBhvr>
                                        <p:cTn id="3659" dur="20"/>
                                        <p:tgtEl>
                                          <p:spTgt spid="19759"/>
                                        </p:tgtEl>
                                      </p:cBhvr>
                                    </p:animEffect>
                                  </p:childTnLst>
                                </p:cTn>
                              </p:par>
                            </p:childTnLst>
                          </p:cTn>
                        </p:par>
                        <p:par>
                          <p:cTn id="3660" fill="hold">
                            <p:stCondLst>
                              <p:cond delay="457000"/>
                            </p:stCondLst>
                            <p:childTnLst>
                              <p:par>
                                <p:cTn id="3661" presetID="22" presetClass="entr" presetSubtype="8" fill="hold" nodeType="afterEffect">
                                  <p:stCondLst>
                                    <p:cond delay="0"/>
                                  </p:stCondLst>
                                  <p:childTnLst>
                                    <p:set>
                                      <p:cBhvr>
                                        <p:cTn id="3662" dur="1" fill="hold">
                                          <p:stCondLst>
                                            <p:cond delay="0"/>
                                          </p:stCondLst>
                                        </p:cTn>
                                        <p:tgtEl>
                                          <p:spTgt spid="19760"/>
                                        </p:tgtEl>
                                        <p:attrNameLst>
                                          <p:attrName>style.visibility</p:attrName>
                                        </p:attrNameLst>
                                      </p:cBhvr>
                                      <p:to>
                                        <p:strVal val="visible"/>
                                      </p:to>
                                    </p:set>
                                    <p:animEffect transition="in" filter="wipe(left)">
                                      <p:cBhvr>
                                        <p:cTn id="3663" dur="20"/>
                                        <p:tgtEl>
                                          <p:spTgt spid="19760"/>
                                        </p:tgtEl>
                                      </p:cBhvr>
                                    </p:animEffect>
                                  </p:childTnLst>
                                </p:cTn>
                              </p:par>
                            </p:childTnLst>
                          </p:cTn>
                        </p:par>
                        <p:par>
                          <p:cTn id="3664" fill="hold">
                            <p:stCondLst>
                              <p:cond delay="457500"/>
                            </p:stCondLst>
                            <p:childTnLst>
                              <p:par>
                                <p:cTn id="3665" presetID="22" presetClass="entr" presetSubtype="8" fill="hold" nodeType="afterEffect">
                                  <p:stCondLst>
                                    <p:cond delay="0"/>
                                  </p:stCondLst>
                                  <p:childTnLst>
                                    <p:set>
                                      <p:cBhvr>
                                        <p:cTn id="3666" dur="1" fill="hold">
                                          <p:stCondLst>
                                            <p:cond delay="0"/>
                                          </p:stCondLst>
                                        </p:cTn>
                                        <p:tgtEl>
                                          <p:spTgt spid="19761"/>
                                        </p:tgtEl>
                                        <p:attrNameLst>
                                          <p:attrName>style.visibility</p:attrName>
                                        </p:attrNameLst>
                                      </p:cBhvr>
                                      <p:to>
                                        <p:strVal val="visible"/>
                                      </p:to>
                                    </p:set>
                                    <p:animEffect transition="in" filter="wipe(left)">
                                      <p:cBhvr>
                                        <p:cTn id="3667" dur="20"/>
                                        <p:tgtEl>
                                          <p:spTgt spid="19761"/>
                                        </p:tgtEl>
                                      </p:cBhvr>
                                    </p:animEffect>
                                  </p:childTnLst>
                                </p:cTn>
                              </p:par>
                            </p:childTnLst>
                          </p:cTn>
                        </p:par>
                        <p:par>
                          <p:cTn id="3668" fill="hold">
                            <p:stCondLst>
                              <p:cond delay="458000"/>
                            </p:stCondLst>
                            <p:childTnLst>
                              <p:par>
                                <p:cTn id="3669" presetID="22" presetClass="entr" presetSubtype="8" fill="hold" nodeType="afterEffect">
                                  <p:stCondLst>
                                    <p:cond delay="0"/>
                                  </p:stCondLst>
                                  <p:childTnLst>
                                    <p:set>
                                      <p:cBhvr>
                                        <p:cTn id="3670" dur="1" fill="hold">
                                          <p:stCondLst>
                                            <p:cond delay="0"/>
                                          </p:stCondLst>
                                        </p:cTn>
                                        <p:tgtEl>
                                          <p:spTgt spid="19762"/>
                                        </p:tgtEl>
                                        <p:attrNameLst>
                                          <p:attrName>style.visibility</p:attrName>
                                        </p:attrNameLst>
                                      </p:cBhvr>
                                      <p:to>
                                        <p:strVal val="visible"/>
                                      </p:to>
                                    </p:set>
                                    <p:animEffect transition="in" filter="wipe(left)">
                                      <p:cBhvr>
                                        <p:cTn id="3671" dur="20"/>
                                        <p:tgtEl>
                                          <p:spTgt spid="19762"/>
                                        </p:tgtEl>
                                      </p:cBhvr>
                                    </p:animEffect>
                                  </p:childTnLst>
                                </p:cTn>
                              </p:par>
                            </p:childTnLst>
                          </p:cTn>
                        </p:par>
                        <p:par>
                          <p:cTn id="3672" fill="hold">
                            <p:stCondLst>
                              <p:cond delay="458500"/>
                            </p:stCondLst>
                            <p:childTnLst>
                              <p:par>
                                <p:cTn id="3673" presetID="22" presetClass="entr" presetSubtype="8" fill="hold" nodeType="afterEffect">
                                  <p:stCondLst>
                                    <p:cond delay="0"/>
                                  </p:stCondLst>
                                  <p:childTnLst>
                                    <p:set>
                                      <p:cBhvr>
                                        <p:cTn id="3674" dur="1" fill="hold">
                                          <p:stCondLst>
                                            <p:cond delay="0"/>
                                          </p:stCondLst>
                                        </p:cTn>
                                        <p:tgtEl>
                                          <p:spTgt spid="19763"/>
                                        </p:tgtEl>
                                        <p:attrNameLst>
                                          <p:attrName>style.visibility</p:attrName>
                                        </p:attrNameLst>
                                      </p:cBhvr>
                                      <p:to>
                                        <p:strVal val="visible"/>
                                      </p:to>
                                    </p:set>
                                    <p:animEffect transition="in" filter="wipe(left)">
                                      <p:cBhvr>
                                        <p:cTn id="3675" dur="20"/>
                                        <p:tgtEl>
                                          <p:spTgt spid="19763"/>
                                        </p:tgtEl>
                                      </p:cBhvr>
                                    </p:animEffect>
                                  </p:childTnLst>
                                </p:cTn>
                              </p:par>
                            </p:childTnLst>
                          </p:cTn>
                        </p:par>
                        <p:par>
                          <p:cTn id="3676" fill="hold">
                            <p:stCondLst>
                              <p:cond delay="459000"/>
                            </p:stCondLst>
                            <p:childTnLst>
                              <p:par>
                                <p:cTn id="3677" presetID="22" presetClass="entr" presetSubtype="8" fill="hold" nodeType="afterEffect">
                                  <p:stCondLst>
                                    <p:cond delay="0"/>
                                  </p:stCondLst>
                                  <p:childTnLst>
                                    <p:set>
                                      <p:cBhvr>
                                        <p:cTn id="3678" dur="1" fill="hold">
                                          <p:stCondLst>
                                            <p:cond delay="0"/>
                                          </p:stCondLst>
                                        </p:cTn>
                                        <p:tgtEl>
                                          <p:spTgt spid="19764"/>
                                        </p:tgtEl>
                                        <p:attrNameLst>
                                          <p:attrName>style.visibility</p:attrName>
                                        </p:attrNameLst>
                                      </p:cBhvr>
                                      <p:to>
                                        <p:strVal val="visible"/>
                                      </p:to>
                                    </p:set>
                                    <p:animEffect transition="in" filter="wipe(left)">
                                      <p:cBhvr>
                                        <p:cTn id="3679" dur="20"/>
                                        <p:tgtEl>
                                          <p:spTgt spid="19764"/>
                                        </p:tgtEl>
                                      </p:cBhvr>
                                    </p:animEffect>
                                  </p:childTnLst>
                                </p:cTn>
                              </p:par>
                            </p:childTnLst>
                          </p:cTn>
                        </p:par>
                        <p:par>
                          <p:cTn id="3680" fill="hold">
                            <p:stCondLst>
                              <p:cond delay="459500"/>
                            </p:stCondLst>
                            <p:childTnLst>
                              <p:par>
                                <p:cTn id="3681" presetID="22" presetClass="entr" presetSubtype="8" fill="hold" nodeType="afterEffect">
                                  <p:stCondLst>
                                    <p:cond delay="0"/>
                                  </p:stCondLst>
                                  <p:childTnLst>
                                    <p:set>
                                      <p:cBhvr>
                                        <p:cTn id="3682" dur="1" fill="hold">
                                          <p:stCondLst>
                                            <p:cond delay="0"/>
                                          </p:stCondLst>
                                        </p:cTn>
                                        <p:tgtEl>
                                          <p:spTgt spid="19765"/>
                                        </p:tgtEl>
                                        <p:attrNameLst>
                                          <p:attrName>style.visibility</p:attrName>
                                        </p:attrNameLst>
                                      </p:cBhvr>
                                      <p:to>
                                        <p:strVal val="visible"/>
                                      </p:to>
                                    </p:set>
                                    <p:animEffect transition="in" filter="wipe(left)">
                                      <p:cBhvr>
                                        <p:cTn id="3683" dur="20"/>
                                        <p:tgtEl>
                                          <p:spTgt spid="19765"/>
                                        </p:tgtEl>
                                      </p:cBhvr>
                                    </p:animEffect>
                                  </p:childTnLst>
                                </p:cTn>
                              </p:par>
                            </p:childTnLst>
                          </p:cTn>
                        </p:par>
                        <p:par>
                          <p:cTn id="3684" fill="hold">
                            <p:stCondLst>
                              <p:cond delay="460000"/>
                            </p:stCondLst>
                            <p:childTnLst>
                              <p:par>
                                <p:cTn id="3685" presetID="22" presetClass="entr" presetSubtype="8" fill="hold" nodeType="afterEffect">
                                  <p:stCondLst>
                                    <p:cond delay="0"/>
                                  </p:stCondLst>
                                  <p:childTnLst>
                                    <p:set>
                                      <p:cBhvr>
                                        <p:cTn id="3686" dur="1" fill="hold">
                                          <p:stCondLst>
                                            <p:cond delay="0"/>
                                          </p:stCondLst>
                                        </p:cTn>
                                        <p:tgtEl>
                                          <p:spTgt spid="19766"/>
                                        </p:tgtEl>
                                        <p:attrNameLst>
                                          <p:attrName>style.visibility</p:attrName>
                                        </p:attrNameLst>
                                      </p:cBhvr>
                                      <p:to>
                                        <p:strVal val="visible"/>
                                      </p:to>
                                    </p:set>
                                    <p:animEffect transition="in" filter="wipe(left)">
                                      <p:cBhvr>
                                        <p:cTn id="3687" dur="20"/>
                                        <p:tgtEl>
                                          <p:spTgt spid="19766"/>
                                        </p:tgtEl>
                                      </p:cBhvr>
                                    </p:animEffect>
                                  </p:childTnLst>
                                </p:cTn>
                              </p:par>
                            </p:childTnLst>
                          </p:cTn>
                        </p:par>
                        <p:par>
                          <p:cTn id="3688" fill="hold">
                            <p:stCondLst>
                              <p:cond delay="460500"/>
                            </p:stCondLst>
                            <p:childTnLst>
                              <p:par>
                                <p:cTn id="3689" presetID="22" presetClass="entr" presetSubtype="8" fill="hold" nodeType="afterEffect">
                                  <p:stCondLst>
                                    <p:cond delay="0"/>
                                  </p:stCondLst>
                                  <p:childTnLst>
                                    <p:set>
                                      <p:cBhvr>
                                        <p:cTn id="3690" dur="1" fill="hold">
                                          <p:stCondLst>
                                            <p:cond delay="0"/>
                                          </p:stCondLst>
                                        </p:cTn>
                                        <p:tgtEl>
                                          <p:spTgt spid="19767"/>
                                        </p:tgtEl>
                                        <p:attrNameLst>
                                          <p:attrName>style.visibility</p:attrName>
                                        </p:attrNameLst>
                                      </p:cBhvr>
                                      <p:to>
                                        <p:strVal val="visible"/>
                                      </p:to>
                                    </p:set>
                                    <p:animEffect transition="in" filter="wipe(left)">
                                      <p:cBhvr>
                                        <p:cTn id="3691" dur="20"/>
                                        <p:tgtEl>
                                          <p:spTgt spid="19767"/>
                                        </p:tgtEl>
                                      </p:cBhvr>
                                    </p:animEffect>
                                  </p:childTnLst>
                                </p:cTn>
                              </p:par>
                            </p:childTnLst>
                          </p:cTn>
                        </p:par>
                        <p:par>
                          <p:cTn id="3692" fill="hold">
                            <p:stCondLst>
                              <p:cond delay="461000"/>
                            </p:stCondLst>
                            <p:childTnLst>
                              <p:par>
                                <p:cTn id="3693" presetID="22" presetClass="entr" presetSubtype="8" fill="hold" nodeType="afterEffect">
                                  <p:stCondLst>
                                    <p:cond delay="0"/>
                                  </p:stCondLst>
                                  <p:childTnLst>
                                    <p:set>
                                      <p:cBhvr>
                                        <p:cTn id="3694" dur="1" fill="hold">
                                          <p:stCondLst>
                                            <p:cond delay="0"/>
                                          </p:stCondLst>
                                        </p:cTn>
                                        <p:tgtEl>
                                          <p:spTgt spid="19768"/>
                                        </p:tgtEl>
                                        <p:attrNameLst>
                                          <p:attrName>style.visibility</p:attrName>
                                        </p:attrNameLst>
                                      </p:cBhvr>
                                      <p:to>
                                        <p:strVal val="visible"/>
                                      </p:to>
                                    </p:set>
                                    <p:animEffect transition="in" filter="wipe(left)">
                                      <p:cBhvr>
                                        <p:cTn id="3695" dur="20"/>
                                        <p:tgtEl>
                                          <p:spTgt spid="19768"/>
                                        </p:tgtEl>
                                      </p:cBhvr>
                                    </p:animEffect>
                                  </p:childTnLst>
                                </p:cTn>
                              </p:par>
                            </p:childTnLst>
                          </p:cTn>
                        </p:par>
                        <p:par>
                          <p:cTn id="3696" fill="hold">
                            <p:stCondLst>
                              <p:cond delay="461500"/>
                            </p:stCondLst>
                            <p:childTnLst>
                              <p:par>
                                <p:cTn id="3697" presetID="22" presetClass="entr" presetSubtype="8" fill="hold" nodeType="afterEffect">
                                  <p:stCondLst>
                                    <p:cond delay="0"/>
                                  </p:stCondLst>
                                  <p:childTnLst>
                                    <p:set>
                                      <p:cBhvr>
                                        <p:cTn id="3698" dur="1" fill="hold">
                                          <p:stCondLst>
                                            <p:cond delay="0"/>
                                          </p:stCondLst>
                                        </p:cTn>
                                        <p:tgtEl>
                                          <p:spTgt spid="19769"/>
                                        </p:tgtEl>
                                        <p:attrNameLst>
                                          <p:attrName>style.visibility</p:attrName>
                                        </p:attrNameLst>
                                      </p:cBhvr>
                                      <p:to>
                                        <p:strVal val="visible"/>
                                      </p:to>
                                    </p:set>
                                    <p:animEffect transition="in" filter="wipe(left)">
                                      <p:cBhvr>
                                        <p:cTn id="3699" dur="20"/>
                                        <p:tgtEl>
                                          <p:spTgt spid="19769"/>
                                        </p:tgtEl>
                                      </p:cBhvr>
                                    </p:animEffect>
                                  </p:childTnLst>
                                </p:cTn>
                              </p:par>
                            </p:childTnLst>
                          </p:cTn>
                        </p:par>
                        <p:par>
                          <p:cTn id="3700" fill="hold">
                            <p:stCondLst>
                              <p:cond delay="462000"/>
                            </p:stCondLst>
                            <p:childTnLst>
                              <p:par>
                                <p:cTn id="3701" presetID="22" presetClass="entr" presetSubtype="8" fill="hold" nodeType="afterEffect">
                                  <p:stCondLst>
                                    <p:cond delay="0"/>
                                  </p:stCondLst>
                                  <p:childTnLst>
                                    <p:set>
                                      <p:cBhvr>
                                        <p:cTn id="3702" dur="1" fill="hold">
                                          <p:stCondLst>
                                            <p:cond delay="0"/>
                                          </p:stCondLst>
                                        </p:cTn>
                                        <p:tgtEl>
                                          <p:spTgt spid="19770"/>
                                        </p:tgtEl>
                                        <p:attrNameLst>
                                          <p:attrName>style.visibility</p:attrName>
                                        </p:attrNameLst>
                                      </p:cBhvr>
                                      <p:to>
                                        <p:strVal val="visible"/>
                                      </p:to>
                                    </p:set>
                                    <p:animEffect transition="in" filter="wipe(left)">
                                      <p:cBhvr>
                                        <p:cTn id="3703" dur="20"/>
                                        <p:tgtEl>
                                          <p:spTgt spid="19770"/>
                                        </p:tgtEl>
                                      </p:cBhvr>
                                    </p:animEffect>
                                  </p:childTnLst>
                                </p:cTn>
                              </p:par>
                            </p:childTnLst>
                          </p:cTn>
                        </p:par>
                        <p:par>
                          <p:cTn id="3704" fill="hold">
                            <p:stCondLst>
                              <p:cond delay="462500"/>
                            </p:stCondLst>
                            <p:childTnLst>
                              <p:par>
                                <p:cTn id="3705" presetID="22" presetClass="entr" presetSubtype="8" fill="hold" nodeType="afterEffect">
                                  <p:stCondLst>
                                    <p:cond delay="0"/>
                                  </p:stCondLst>
                                  <p:childTnLst>
                                    <p:set>
                                      <p:cBhvr>
                                        <p:cTn id="3706" dur="1" fill="hold">
                                          <p:stCondLst>
                                            <p:cond delay="0"/>
                                          </p:stCondLst>
                                        </p:cTn>
                                        <p:tgtEl>
                                          <p:spTgt spid="19771"/>
                                        </p:tgtEl>
                                        <p:attrNameLst>
                                          <p:attrName>style.visibility</p:attrName>
                                        </p:attrNameLst>
                                      </p:cBhvr>
                                      <p:to>
                                        <p:strVal val="visible"/>
                                      </p:to>
                                    </p:set>
                                    <p:animEffect transition="in" filter="wipe(left)">
                                      <p:cBhvr>
                                        <p:cTn id="3707" dur="20"/>
                                        <p:tgtEl>
                                          <p:spTgt spid="19771"/>
                                        </p:tgtEl>
                                      </p:cBhvr>
                                    </p:animEffect>
                                  </p:childTnLst>
                                </p:cTn>
                              </p:par>
                            </p:childTnLst>
                          </p:cTn>
                        </p:par>
                        <p:par>
                          <p:cTn id="3708" fill="hold">
                            <p:stCondLst>
                              <p:cond delay="463000"/>
                            </p:stCondLst>
                            <p:childTnLst>
                              <p:par>
                                <p:cTn id="3709" presetID="22" presetClass="entr" presetSubtype="8" fill="hold" nodeType="afterEffect">
                                  <p:stCondLst>
                                    <p:cond delay="0"/>
                                  </p:stCondLst>
                                  <p:childTnLst>
                                    <p:set>
                                      <p:cBhvr>
                                        <p:cTn id="3710" dur="1" fill="hold">
                                          <p:stCondLst>
                                            <p:cond delay="0"/>
                                          </p:stCondLst>
                                        </p:cTn>
                                        <p:tgtEl>
                                          <p:spTgt spid="19772"/>
                                        </p:tgtEl>
                                        <p:attrNameLst>
                                          <p:attrName>style.visibility</p:attrName>
                                        </p:attrNameLst>
                                      </p:cBhvr>
                                      <p:to>
                                        <p:strVal val="visible"/>
                                      </p:to>
                                    </p:set>
                                    <p:animEffect transition="in" filter="wipe(left)">
                                      <p:cBhvr>
                                        <p:cTn id="3711" dur="20"/>
                                        <p:tgtEl>
                                          <p:spTgt spid="19772"/>
                                        </p:tgtEl>
                                      </p:cBhvr>
                                    </p:animEffect>
                                  </p:childTnLst>
                                </p:cTn>
                              </p:par>
                            </p:childTnLst>
                          </p:cTn>
                        </p:par>
                        <p:par>
                          <p:cTn id="3712" fill="hold">
                            <p:stCondLst>
                              <p:cond delay="463500"/>
                            </p:stCondLst>
                            <p:childTnLst>
                              <p:par>
                                <p:cTn id="3713" presetID="22" presetClass="entr" presetSubtype="8" fill="hold" nodeType="afterEffect">
                                  <p:stCondLst>
                                    <p:cond delay="0"/>
                                  </p:stCondLst>
                                  <p:childTnLst>
                                    <p:set>
                                      <p:cBhvr>
                                        <p:cTn id="3714" dur="1" fill="hold">
                                          <p:stCondLst>
                                            <p:cond delay="0"/>
                                          </p:stCondLst>
                                        </p:cTn>
                                        <p:tgtEl>
                                          <p:spTgt spid="19773"/>
                                        </p:tgtEl>
                                        <p:attrNameLst>
                                          <p:attrName>style.visibility</p:attrName>
                                        </p:attrNameLst>
                                      </p:cBhvr>
                                      <p:to>
                                        <p:strVal val="visible"/>
                                      </p:to>
                                    </p:set>
                                    <p:animEffect transition="in" filter="wipe(left)">
                                      <p:cBhvr>
                                        <p:cTn id="3715" dur="20"/>
                                        <p:tgtEl>
                                          <p:spTgt spid="19773"/>
                                        </p:tgtEl>
                                      </p:cBhvr>
                                    </p:animEffect>
                                  </p:childTnLst>
                                </p:cTn>
                              </p:par>
                            </p:childTnLst>
                          </p:cTn>
                        </p:par>
                        <p:par>
                          <p:cTn id="3716" fill="hold">
                            <p:stCondLst>
                              <p:cond delay="464000"/>
                            </p:stCondLst>
                            <p:childTnLst>
                              <p:par>
                                <p:cTn id="3717" presetID="22" presetClass="entr" presetSubtype="8" fill="hold" nodeType="afterEffect">
                                  <p:stCondLst>
                                    <p:cond delay="0"/>
                                  </p:stCondLst>
                                  <p:childTnLst>
                                    <p:set>
                                      <p:cBhvr>
                                        <p:cTn id="3718" dur="1" fill="hold">
                                          <p:stCondLst>
                                            <p:cond delay="0"/>
                                          </p:stCondLst>
                                        </p:cTn>
                                        <p:tgtEl>
                                          <p:spTgt spid="19774"/>
                                        </p:tgtEl>
                                        <p:attrNameLst>
                                          <p:attrName>style.visibility</p:attrName>
                                        </p:attrNameLst>
                                      </p:cBhvr>
                                      <p:to>
                                        <p:strVal val="visible"/>
                                      </p:to>
                                    </p:set>
                                    <p:animEffect transition="in" filter="wipe(left)">
                                      <p:cBhvr>
                                        <p:cTn id="3719" dur="20"/>
                                        <p:tgtEl>
                                          <p:spTgt spid="19774"/>
                                        </p:tgtEl>
                                      </p:cBhvr>
                                    </p:animEffect>
                                  </p:childTnLst>
                                </p:cTn>
                              </p:par>
                            </p:childTnLst>
                          </p:cTn>
                        </p:par>
                        <p:par>
                          <p:cTn id="3720" fill="hold">
                            <p:stCondLst>
                              <p:cond delay="464500"/>
                            </p:stCondLst>
                            <p:childTnLst>
                              <p:par>
                                <p:cTn id="3721" presetID="22" presetClass="entr" presetSubtype="8" fill="hold" nodeType="afterEffect">
                                  <p:stCondLst>
                                    <p:cond delay="0"/>
                                  </p:stCondLst>
                                  <p:childTnLst>
                                    <p:set>
                                      <p:cBhvr>
                                        <p:cTn id="3722" dur="1" fill="hold">
                                          <p:stCondLst>
                                            <p:cond delay="0"/>
                                          </p:stCondLst>
                                        </p:cTn>
                                        <p:tgtEl>
                                          <p:spTgt spid="19711"/>
                                        </p:tgtEl>
                                        <p:attrNameLst>
                                          <p:attrName>style.visibility</p:attrName>
                                        </p:attrNameLst>
                                      </p:cBhvr>
                                      <p:to>
                                        <p:strVal val="visible"/>
                                      </p:to>
                                    </p:set>
                                    <p:animEffect transition="in" filter="wipe(left)">
                                      <p:cBhvr>
                                        <p:cTn id="3723" dur="20"/>
                                        <p:tgtEl>
                                          <p:spTgt spid="19711"/>
                                        </p:tgtEl>
                                      </p:cBhvr>
                                    </p:animEffect>
                                  </p:childTnLst>
                                </p:cTn>
                              </p:par>
                            </p:childTnLst>
                          </p:cTn>
                        </p:par>
                        <p:par>
                          <p:cTn id="3724" fill="hold">
                            <p:stCondLst>
                              <p:cond delay="465000"/>
                            </p:stCondLst>
                            <p:childTnLst>
                              <p:par>
                                <p:cTn id="3725" presetID="22" presetClass="entr" presetSubtype="8" fill="hold" nodeType="afterEffect">
                                  <p:stCondLst>
                                    <p:cond delay="0"/>
                                  </p:stCondLst>
                                  <p:childTnLst>
                                    <p:set>
                                      <p:cBhvr>
                                        <p:cTn id="3726" dur="1" fill="hold">
                                          <p:stCondLst>
                                            <p:cond delay="0"/>
                                          </p:stCondLst>
                                        </p:cTn>
                                        <p:tgtEl>
                                          <p:spTgt spid="19712"/>
                                        </p:tgtEl>
                                        <p:attrNameLst>
                                          <p:attrName>style.visibility</p:attrName>
                                        </p:attrNameLst>
                                      </p:cBhvr>
                                      <p:to>
                                        <p:strVal val="visible"/>
                                      </p:to>
                                    </p:set>
                                    <p:animEffect transition="in" filter="wipe(left)">
                                      <p:cBhvr>
                                        <p:cTn id="3727" dur="20"/>
                                        <p:tgtEl>
                                          <p:spTgt spid="19712"/>
                                        </p:tgtEl>
                                      </p:cBhvr>
                                    </p:animEffect>
                                  </p:childTnLst>
                                </p:cTn>
                              </p:par>
                            </p:childTnLst>
                          </p:cTn>
                        </p:par>
                        <p:par>
                          <p:cTn id="3728" fill="hold">
                            <p:stCondLst>
                              <p:cond delay="465500"/>
                            </p:stCondLst>
                            <p:childTnLst>
                              <p:par>
                                <p:cTn id="3729" presetID="22" presetClass="entr" presetSubtype="8" fill="hold" nodeType="afterEffect">
                                  <p:stCondLst>
                                    <p:cond delay="0"/>
                                  </p:stCondLst>
                                  <p:childTnLst>
                                    <p:set>
                                      <p:cBhvr>
                                        <p:cTn id="3730" dur="1" fill="hold">
                                          <p:stCondLst>
                                            <p:cond delay="0"/>
                                          </p:stCondLst>
                                        </p:cTn>
                                        <p:tgtEl>
                                          <p:spTgt spid="19572"/>
                                        </p:tgtEl>
                                        <p:attrNameLst>
                                          <p:attrName>style.visibility</p:attrName>
                                        </p:attrNameLst>
                                      </p:cBhvr>
                                      <p:to>
                                        <p:strVal val="visible"/>
                                      </p:to>
                                    </p:set>
                                    <p:animEffect transition="in" filter="wipe(left)">
                                      <p:cBhvr>
                                        <p:cTn id="3731" dur="20"/>
                                        <p:tgtEl>
                                          <p:spTgt spid="19572"/>
                                        </p:tgtEl>
                                      </p:cBhvr>
                                    </p:animEffect>
                                  </p:childTnLst>
                                </p:cTn>
                              </p:par>
                            </p:childTnLst>
                          </p:cTn>
                        </p:par>
                        <p:par>
                          <p:cTn id="3732" fill="hold">
                            <p:stCondLst>
                              <p:cond delay="466000"/>
                            </p:stCondLst>
                            <p:childTnLst>
                              <p:par>
                                <p:cTn id="3733" presetID="22" presetClass="entr" presetSubtype="8" fill="hold" nodeType="afterEffect">
                                  <p:stCondLst>
                                    <p:cond delay="0"/>
                                  </p:stCondLst>
                                  <p:childTnLst>
                                    <p:set>
                                      <p:cBhvr>
                                        <p:cTn id="3734" dur="1" fill="hold">
                                          <p:stCondLst>
                                            <p:cond delay="0"/>
                                          </p:stCondLst>
                                        </p:cTn>
                                        <p:tgtEl>
                                          <p:spTgt spid="19573"/>
                                        </p:tgtEl>
                                        <p:attrNameLst>
                                          <p:attrName>style.visibility</p:attrName>
                                        </p:attrNameLst>
                                      </p:cBhvr>
                                      <p:to>
                                        <p:strVal val="visible"/>
                                      </p:to>
                                    </p:set>
                                    <p:animEffect transition="in" filter="wipe(left)">
                                      <p:cBhvr>
                                        <p:cTn id="3735" dur="20"/>
                                        <p:tgtEl>
                                          <p:spTgt spid="19573"/>
                                        </p:tgtEl>
                                      </p:cBhvr>
                                    </p:animEffect>
                                  </p:childTnLst>
                                </p:cTn>
                              </p:par>
                            </p:childTnLst>
                          </p:cTn>
                        </p:par>
                        <p:par>
                          <p:cTn id="3736" fill="hold">
                            <p:stCondLst>
                              <p:cond delay="466500"/>
                            </p:stCondLst>
                            <p:childTnLst>
                              <p:par>
                                <p:cTn id="3737" presetID="22" presetClass="entr" presetSubtype="8" fill="hold" nodeType="afterEffect">
                                  <p:stCondLst>
                                    <p:cond delay="0"/>
                                  </p:stCondLst>
                                  <p:childTnLst>
                                    <p:set>
                                      <p:cBhvr>
                                        <p:cTn id="3738" dur="1" fill="hold">
                                          <p:stCondLst>
                                            <p:cond delay="0"/>
                                          </p:stCondLst>
                                        </p:cTn>
                                        <p:tgtEl>
                                          <p:spTgt spid="19574"/>
                                        </p:tgtEl>
                                        <p:attrNameLst>
                                          <p:attrName>style.visibility</p:attrName>
                                        </p:attrNameLst>
                                      </p:cBhvr>
                                      <p:to>
                                        <p:strVal val="visible"/>
                                      </p:to>
                                    </p:set>
                                    <p:animEffect transition="in" filter="wipe(left)">
                                      <p:cBhvr>
                                        <p:cTn id="3739" dur="20"/>
                                        <p:tgtEl>
                                          <p:spTgt spid="19574"/>
                                        </p:tgtEl>
                                      </p:cBhvr>
                                    </p:animEffect>
                                  </p:childTnLst>
                                </p:cTn>
                              </p:par>
                            </p:childTnLst>
                          </p:cTn>
                        </p:par>
                        <p:par>
                          <p:cTn id="3740" fill="hold">
                            <p:stCondLst>
                              <p:cond delay="467000"/>
                            </p:stCondLst>
                            <p:childTnLst>
                              <p:par>
                                <p:cTn id="3741" presetID="22" presetClass="entr" presetSubtype="8" fill="hold" nodeType="afterEffect">
                                  <p:stCondLst>
                                    <p:cond delay="0"/>
                                  </p:stCondLst>
                                  <p:childTnLst>
                                    <p:set>
                                      <p:cBhvr>
                                        <p:cTn id="3742" dur="1" fill="hold">
                                          <p:stCondLst>
                                            <p:cond delay="0"/>
                                          </p:stCondLst>
                                        </p:cTn>
                                        <p:tgtEl>
                                          <p:spTgt spid="19575"/>
                                        </p:tgtEl>
                                        <p:attrNameLst>
                                          <p:attrName>style.visibility</p:attrName>
                                        </p:attrNameLst>
                                      </p:cBhvr>
                                      <p:to>
                                        <p:strVal val="visible"/>
                                      </p:to>
                                    </p:set>
                                    <p:animEffect transition="in" filter="wipe(left)">
                                      <p:cBhvr>
                                        <p:cTn id="3743" dur="20"/>
                                        <p:tgtEl>
                                          <p:spTgt spid="19575"/>
                                        </p:tgtEl>
                                      </p:cBhvr>
                                    </p:animEffect>
                                  </p:childTnLst>
                                </p:cTn>
                              </p:par>
                            </p:childTnLst>
                          </p:cTn>
                        </p:par>
                        <p:par>
                          <p:cTn id="3744" fill="hold">
                            <p:stCondLst>
                              <p:cond delay="467500"/>
                            </p:stCondLst>
                            <p:childTnLst>
                              <p:par>
                                <p:cTn id="3745" presetID="22" presetClass="entr" presetSubtype="8" fill="hold" nodeType="afterEffect">
                                  <p:stCondLst>
                                    <p:cond delay="0"/>
                                  </p:stCondLst>
                                  <p:childTnLst>
                                    <p:set>
                                      <p:cBhvr>
                                        <p:cTn id="3746" dur="1" fill="hold">
                                          <p:stCondLst>
                                            <p:cond delay="0"/>
                                          </p:stCondLst>
                                        </p:cTn>
                                        <p:tgtEl>
                                          <p:spTgt spid="19576"/>
                                        </p:tgtEl>
                                        <p:attrNameLst>
                                          <p:attrName>style.visibility</p:attrName>
                                        </p:attrNameLst>
                                      </p:cBhvr>
                                      <p:to>
                                        <p:strVal val="visible"/>
                                      </p:to>
                                    </p:set>
                                    <p:animEffect transition="in" filter="wipe(left)">
                                      <p:cBhvr>
                                        <p:cTn id="3747" dur="20"/>
                                        <p:tgtEl>
                                          <p:spTgt spid="19576"/>
                                        </p:tgtEl>
                                      </p:cBhvr>
                                    </p:animEffect>
                                  </p:childTnLst>
                                </p:cTn>
                              </p:par>
                            </p:childTnLst>
                          </p:cTn>
                        </p:par>
                        <p:par>
                          <p:cTn id="3748" fill="hold">
                            <p:stCondLst>
                              <p:cond delay="468000"/>
                            </p:stCondLst>
                            <p:childTnLst>
                              <p:par>
                                <p:cTn id="3749" presetID="22" presetClass="entr" presetSubtype="8" fill="hold" nodeType="afterEffect">
                                  <p:stCondLst>
                                    <p:cond delay="0"/>
                                  </p:stCondLst>
                                  <p:childTnLst>
                                    <p:set>
                                      <p:cBhvr>
                                        <p:cTn id="3750" dur="1" fill="hold">
                                          <p:stCondLst>
                                            <p:cond delay="0"/>
                                          </p:stCondLst>
                                        </p:cTn>
                                        <p:tgtEl>
                                          <p:spTgt spid="19577"/>
                                        </p:tgtEl>
                                        <p:attrNameLst>
                                          <p:attrName>style.visibility</p:attrName>
                                        </p:attrNameLst>
                                      </p:cBhvr>
                                      <p:to>
                                        <p:strVal val="visible"/>
                                      </p:to>
                                    </p:set>
                                    <p:animEffect transition="in" filter="wipe(left)">
                                      <p:cBhvr>
                                        <p:cTn id="3751" dur="20"/>
                                        <p:tgtEl>
                                          <p:spTgt spid="19577"/>
                                        </p:tgtEl>
                                      </p:cBhvr>
                                    </p:animEffect>
                                  </p:childTnLst>
                                </p:cTn>
                              </p:par>
                            </p:childTnLst>
                          </p:cTn>
                        </p:par>
                        <p:par>
                          <p:cTn id="3752" fill="hold">
                            <p:stCondLst>
                              <p:cond delay="468500"/>
                            </p:stCondLst>
                            <p:childTnLst>
                              <p:par>
                                <p:cTn id="3753" presetID="22" presetClass="entr" presetSubtype="8" fill="hold" nodeType="afterEffect">
                                  <p:stCondLst>
                                    <p:cond delay="0"/>
                                  </p:stCondLst>
                                  <p:childTnLst>
                                    <p:set>
                                      <p:cBhvr>
                                        <p:cTn id="3754" dur="1" fill="hold">
                                          <p:stCondLst>
                                            <p:cond delay="0"/>
                                          </p:stCondLst>
                                        </p:cTn>
                                        <p:tgtEl>
                                          <p:spTgt spid="19578"/>
                                        </p:tgtEl>
                                        <p:attrNameLst>
                                          <p:attrName>style.visibility</p:attrName>
                                        </p:attrNameLst>
                                      </p:cBhvr>
                                      <p:to>
                                        <p:strVal val="visible"/>
                                      </p:to>
                                    </p:set>
                                    <p:animEffect transition="in" filter="wipe(left)">
                                      <p:cBhvr>
                                        <p:cTn id="3755" dur="20"/>
                                        <p:tgtEl>
                                          <p:spTgt spid="19578"/>
                                        </p:tgtEl>
                                      </p:cBhvr>
                                    </p:animEffect>
                                  </p:childTnLst>
                                </p:cTn>
                              </p:par>
                            </p:childTnLst>
                          </p:cTn>
                        </p:par>
                        <p:par>
                          <p:cTn id="3756" fill="hold">
                            <p:stCondLst>
                              <p:cond delay="469000"/>
                            </p:stCondLst>
                            <p:childTnLst>
                              <p:par>
                                <p:cTn id="3757" presetID="22" presetClass="entr" presetSubtype="8" fill="hold" nodeType="afterEffect">
                                  <p:stCondLst>
                                    <p:cond delay="0"/>
                                  </p:stCondLst>
                                  <p:childTnLst>
                                    <p:set>
                                      <p:cBhvr>
                                        <p:cTn id="3758" dur="1" fill="hold">
                                          <p:stCondLst>
                                            <p:cond delay="0"/>
                                          </p:stCondLst>
                                        </p:cTn>
                                        <p:tgtEl>
                                          <p:spTgt spid="19579"/>
                                        </p:tgtEl>
                                        <p:attrNameLst>
                                          <p:attrName>style.visibility</p:attrName>
                                        </p:attrNameLst>
                                      </p:cBhvr>
                                      <p:to>
                                        <p:strVal val="visible"/>
                                      </p:to>
                                    </p:set>
                                    <p:animEffect transition="in" filter="wipe(left)">
                                      <p:cBhvr>
                                        <p:cTn id="3759" dur="20"/>
                                        <p:tgtEl>
                                          <p:spTgt spid="19579"/>
                                        </p:tgtEl>
                                      </p:cBhvr>
                                    </p:animEffect>
                                  </p:childTnLst>
                                </p:cTn>
                              </p:par>
                            </p:childTnLst>
                          </p:cTn>
                        </p:par>
                        <p:par>
                          <p:cTn id="3760" fill="hold">
                            <p:stCondLst>
                              <p:cond delay="469500"/>
                            </p:stCondLst>
                            <p:childTnLst>
                              <p:par>
                                <p:cTn id="3761" presetID="22" presetClass="entr" presetSubtype="8" fill="hold" nodeType="afterEffect">
                                  <p:stCondLst>
                                    <p:cond delay="0"/>
                                  </p:stCondLst>
                                  <p:childTnLst>
                                    <p:set>
                                      <p:cBhvr>
                                        <p:cTn id="3762" dur="1" fill="hold">
                                          <p:stCondLst>
                                            <p:cond delay="0"/>
                                          </p:stCondLst>
                                        </p:cTn>
                                        <p:tgtEl>
                                          <p:spTgt spid="19580"/>
                                        </p:tgtEl>
                                        <p:attrNameLst>
                                          <p:attrName>style.visibility</p:attrName>
                                        </p:attrNameLst>
                                      </p:cBhvr>
                                      <p:to>
                                        <p:strVal val="visible"/>
                                      </p:to>
                                    </p:set>
                                    <p:animEffect transition="in" filter="wipe(left)">
                                      <p:cBhvr>
                                        <p:cTn id="3763" dur="20"/>
                                        <p:tgtEl>
                                          <p:spTgt spid="19580"/>
                                        </p:tgtEl>
                                      </p:cBhvr>
                                    </p:animEffect>
                                  </p:childTnLst>
                                </p:cTn>
                              </p:par>
                            </p:childTnLst>
                          </p:cTn>
                        </p:par>
                        <p:par>
                          <p:cTn id="3764" fill="hold">
                            <p:stCondLst>
                              <p:cond delay="470000"/>
                            </p:stCondLst>
                            <p:childTnLst>
                              <p:par>
                                <p:cTn id="3765" presetID="22" presetClass="entr" presetSubtype="8" fill="hold" nodeType="afterEffect">
                                  <p:stCondLst>
                                    <p:cond delay="0"/>
                                  </p:stCondLst>
                                  <p:childTnLst>
                                    <p:set>
                                      <p:cBhvr>
                                        <p:cTn id="3766" dur="1" fill="hold">
                                          <p:stCondLst>
                                            <p:cond delay="0"/>
                                          </p:stCondLst>
                                        </p:cTn>
                                        <p:tgtEl>
                                          <p:spTgt spid="19581"/>
                                        </p:tgtEl>
                                        <p:attrNameLst>
                                          <p:attrName>style.visibility</p:attrName>
                                        </p:attrNameLst>
                                      </p:cBhvr>
                                      <p:to>
                                        <p:strVal val="visible"/>
                                      </p:to>
                                    </p:set>
                                    <p:animEffect transition="in" filter="wipe(left)">
                                      <p:cBhvr>
                                        <p:cTn id="3767" dur="20"/>
                                        <p:tgtEl>
                                          <p:spTgt spid="19581"/>
                                        </p:tgtEl>
                                      </p:cBhvr>
                                    </p:animEffect>
                                  </p:childTnLst>
                                </p:cTn>
                              </p:par>
                            </p:childTnLst>
                          </p:cTn>
                        </p:par>
                        <p:par>
                          <p:cTn id="3768" fill="hold">
                            <p:stCondLst>
                              <p:cond delay="470500"/>
                            </p:stCondLst>
                            <p:childTnLst>
                              <p:par>
                                <p:cTn id="3769" presetID="22" presetClass="entr" presetSubtype="8" fill="hold" nodeType="afterEffect">
                                  <p:stCondLst>
                                    <p:cond delay="0"/>
                                  </p:stCondLst>
                                  <p:childTnLst>
                                    <p:set>
                                      <p:cBhvr>
                                        <p:cTn id="3770" dur="1" fill="hold">
                                          <p:stCondLst>
                                            <p:cond delay="0"/>
                                          </p:stCondLst>
                                        </p:cTn>
                                        <p:tgtEl>
                                          <p:spTgt spid="19582"/>
                                        </p:tgtEl>
                                        <p:attrNameLst>
                                          <p:attrName>style.visibility</p:attrName>
                                        </p:attrNameLst>
                                      </p:cBhvr>
                                      <p:to>
                                        <p:strVal val="visible"/>
                                      </p:to>
                                    </p:set>
                                    <p:animEffect transition="in" filter="wipe(left)">
                                      <p:cBhvr>
                                        <p:cTn id="3771" dur="20"/>
                                        <p:tgtEl>
                                          <p:spTgt spid="19582"/>
                                        </p:tgtEl>
                                      </p:cBhvr>
                                    </p:animEffect>
                                  </p:childTnLst>
                                </p:cTn>
                              </p:par>
                            </p:childTnLst>
                          </p:cTn>
                        </p:par>
                        <p:par>
                          <p:cTn id="3772" fill="hold">
                            <p:stCondLst>
                              <p:cond delay="471000"/>
                            </p:stCondLst>
                            <p:childTnLst>
                              <p:par>
                                <p:cTn id="3773" presetID="22" presetClass="entr" presetSubtype="8" fill="hold" nodeType="afterEffect">
                                  <p:stCondLst>
                                    <p:cond delay="0"/>
                                  </p:stCondLst>
                                  <p:childTnLst>
                                    <p:set>
                                      <p:cBhvr>
                                        <p:cTn id="3774" dur="1" fill="hold">
                                          <p:stCondLst>
                                            <p:cond delay="0"/>
                                          </p:stCondLst>
                                        </p:cTn>
                                        <p:tgtEl>
                                          <p:spTgt spid="19583"/>
                                        </p:tgtEl>
                                        <p:attrNameLst>
                                          <p:attrName>style.visibility</p:attrName>
                                        </p:attrNameLst>
                                      </p:cBhvr>
                                      <p:to>
                                        <p:strVal val="visible"/>
                                      </p:to>
                                    </p:set>
                                    <p:animEffect transition="in" filter="wipe(left)">
                                      <p:cBhvr>
                                        <p:cTn id="3775" dur="20"/>
                                        <p:tgtEl>
                                          <p:spTgt spid="19583"/>
                                        </p:tgtEl>
                                      </p:cBhvr>
                                    </p:animEffect>
                                  </p:childTnLst>
                                </p:cTn>
                              </p:par>
                            </p:childTnLst>
                          </p:cTn>
                        </p:par>
                        <p:par>
                          <p:cTn id="3776" fill="hold">
                            <p:stCondLst>
                              <p:cond delay="471500"/>
                            </p:stCondLst>
                            <p:childTnLst>
                              <p:par>
                                <p:cTn id="3777" presetID="22" presetClass="entr" presetSubtype="8" fill="hold" nodeType="afterEffect">
                                  <p:stCondLst>
                                    <p:cond delay="0"/>
                                  </p:stCondLst>
                                  <p:childTnLst>
                                    <p:set>
                                      <p:cBhvr>
                                        <p:cTn id="3778" dur="1" fill="hold">
                                          <p:stCondLst>
                                            <p:cond delay="0"/>
                                          </p:stCondLst>
                                        </p:cTn>
                                        <p:tgtEl>
                                          <p:spTgt spid="19584"/>
                                        </p:tgtEl>
                                        <p:attrNameLst>
                                          <p:attrName>style.visibility</p:attrName>
                                        </p:attrNameLst>
                                      </p:cBhvr>
                                      <p:to>
                                        <p:strVal val="visible"/>
                                      </p:to>
                                    </p:set>
                                    <p:animEffect transition="in" filter="wipe(left)">
                                      <p:cBhvr>
                                        <p:cTn id="3779" dur="20"/>
                                        <p:tgtEl>
                                          <p:spTgt spid="19584"/>
                                        </p:tgtEl>
                                      </p:cBhvr>
                                    </p:animEffect>
                                  </p:childTnLst>
                                </p:cTn>
                              </p:par>
                            </p:childTnLst>
                          </p:cTn>
                        </p:par>
                        <p:par>
                          <p:cTn id="3780" fill="hold">
                            <p:stCondLst>
                              <p:cond delay="472000"/>
                            </p:stCondLst>
                            <p:childTnLst>
                              <p:par>
                                <p:cTn id="3781" presetID="22" presetClass="entr" presetSubtype="8" fill="hold" nodeType="afterEffect">
                                  <p:stCondLst>
                                    <p:cond delay="0"/>
                                  </p:stCondLst>
                                  <p:childTnLst>
                                    <p:set>
                                      <p:cBhvr>
                                        <p:cTn id="3782" dur="1" fill="hold">
                                          <p:stCondLst>
                                            <p:cond delay="0"/>
                                          </p:stCondLst>
                                        </p:cTn>
                                        <p:tgtEl>
                                          <p:spTgt spid="19585"/>
                                        </p:tgtEl>
                                        <p:attrNameLst>
                                          <p:attrName>style.visibility</p:attrName>
                                        </p:attrNameLst>
                                      </p:cBhvr>
                                      <p:to>
                                        <p:strVal val="visible"/>
                                      </p:to>
                                    </p:set>
                                    <p:animEffect transition="in" filter="wipe(left)">
                                      <p:cBhvr>
                                        <p:cTn id="3783" dur="20"/>
                                        <p:tgtEl>
                                          <p:spTgt spid="19585"/>
                                        </p:tgtEl>
                                      </p:cBhvr>
                                    </p:animEffect>
                                  </p:childTnLst>
                                </p:cTn>
                              </p:par>
                            </p:childTnLst>
                          </p:cTn>
                        </p:par>
                        <p:par>
                          <p:cTn id="3784" fill="hold">
                            <p:stCondLst>
                              <p:cond delay="472500"/>
                            </p:stCondLst>
                            <p:childTnLst>
                              <p:par>
                                <p:cTn id="3785" presetID="22" presetClass="entr" presetSubtype="8" fill="hold" nodeType="afterEffect">
                                  <p:stCondLst>
                                    <p:cond delay="0"/>
                                  </p:stCondLst>
                                  <p:childTnLst>
                                    <p:set>
                                      <p:cBhvr>
                                        <p:cTn id="3786" dur="1" fill="hold">
                                          <p:stCondLst>
                                            <p:cond delay="0"/>
                                          </p:stCondLst>
                                        </p:cTn>
                                        <p:tgtEl>
                                          <p:spTgt spid="19586"/>
                                        </p:tgtEl>
                                        <p:attrNameLst>
                                          <p:attrName>style.visibility</p:attrName>
                                        </p:attrNameLst>
                                      </p:cBhvr>
                                      <p:to>
                                        <p:strVal val="visible"/>
                                      </p:to>
                                    </p:set>
                                    <p:animEffect transition="in" filter="wipe(left)">
                                      <p:cBhvr>
                                        <p:cTn id="3787" dur="20"/>
                                        <p:tgtEl>
                                          <p:spTgt spid="19586"/>
                                        </p:tgtEl>
                                      </p:cBhvr>
                                    </p:animEffect>
                                  </p:childTnLst>
                                </p:cTn>
                              </p:par>
                            </p:childTnLst>
                          </p:cTn>
                        </p:par>
                        <p:par>
                          <p:cTn id="3788" fill="hold">
                            <p:stCondLst>
                              <p:cond delay="473000"/>
                            </p:stCondLst>
                            <p:childTnLst>
                              <p:par>
                                <p:cTn id="3789" presetID="22" presetClass="entr" presetSubtype="8" fill="hold" nodeType="afterEffect">
                                  <p:stCondLst>
                                    <p:cond delay="0"/>
                                  </p:stCondLst>
                                  <p:childTnLst>
                                    <p:set>
                                      <p:cBhvr>
                                        <p:cTn id="3790" dur="1" fill="hold">
                                          <p:stCondLst>
                                            <p:cond delay="0"/>
                                          </p:stCondLst>
                                        </p:cTn>
                                        <p:tgtEl>
                                          <p:spTgt spid="19587"/>
                                        </p:tgtEl>
                                        <p:attrNameLst>
                                          <p:attrName>style.visibility</p:attrName>
                                        </p:attrNameLst>
                                      </p:cBhvr>
                                      <p:to>
                                        <p:strVal val="visible"/>
                                      </p:to>
                                    </p:set>
                                    <p:animEffect transition="in" filter="wipe(left)">
                                      <p:cBhvr>
                                        <p:cTn id="3791" dur="20"/>
                                        <p:tgtEl>
                                          <p:spTgt spid="19587"/>
                                        </p:tgtEl>
                                      </p:cBhvr>
                                    </p:animEffect>
                                  </p:childTnLst>
                                </p:cTn>
                              </p:par>
                            </p:childTnLst>
                          </p:cTn>
                        </p:par>
                        <p:par>
                          <p:cTn id="3792" fill="hold">
                            <p:stCondLst>
                              <p:cond delay="473500"/>
                            </p:stCondLst>
                            <p:childTnLst>
                              <p:par>
                                <p:cTn id="3793" presetID="22" presetClass="entr" presetSubtype="8" fill="hold" nodeType="afterEffect">
                                  <p:stCondLst>
                                    <p:cond delay="0"/>
                                  </p:stCondLst>
                                  <p:childTnLst>
                                    <p:set>
                                      <p:cBhvr>
                                        <p:cTn id="3794" dur="1" fill="hold">
                                          <p:stCondLst>
                                            <p:cond delay="0"/>
                                          </p:stCondLst>
                                        </p:cTn>
                                        <p:tgtEl>
                                          <p:spTgt spid="19588"/>
                                        </p:tgtEl>
                                        <p:attrNameLst>
                                          <p:attrName>style.visibility</p:attrName>
                                        </p:attrNameLst>
                                      </p:cBhvr>
                                      <p:to>
                                        <p:strVal val="visible"/>
                                      </p:to>
                                    </p:set>
                                    <p:animEffect transition="in" filter="wipe(left)">
                                      <p:cBhvr>
                                        <p:cTn id="3795" dur="20"/>
                                        <p:tgtEl>
                                          <p:spTgt spid="19588"/>
                                        </p:tgtEl>
                                      </p:cBhvr>
                                    </p:animEffect>
                                  </p:childTnLst>
                                </p:cTn>
                              </p:par>
                            </p:childTnLst>
                          </p:cTn>
                        </p:par>
                        <p:par>
                          <p:cTn id="3796" fill="hold">
                            <p:stCondLst>
                              <p:cond delay="474000"/>
                            </p:stCondLst>
                            <p:childTnLst>
                              <p:par>
                                <p:cTn id="3797" presetID="22" presetClass="entr" presetSubtype="8" fill="hold" nodeType="afterEffect">
                                  <p:stCondLst>
                                    <p:cond delay="0"/>
                                  </p:stCondLst>
                                  <p:childTnLst>
                                    <p:set>
                                      <p:cBhvr>
                                        <p:cTn id="3798" dur="1" fill="hold">
                                          <p:stCondLst>
                                            <p:cond delay="0"/>
                                          </p:stCondLst>
                                        </p:cTn>
                                        <p:tgtEl>
                                          <p:spTgt spid="19589"/>
                                        </p:tgtEl>
                                        <p:attrNameLst>
                                          <p:attrName>style.visibility</p:attrName>
                                        </p:attrNameLst>
                                      </p:cBhvr>
                                      <p:to>
                                        <p:strVal val="visible"/>
                                      </p:to>
                                    </p:set>
                                    <p:animEffect transition="in" filter="wipe(left)">
                                      <p:cBhvr>
                                        <p:cTn id="3799" dur="20"/>
                                        <p:tgtEl>
                                          <p:spTgt spid="19589"/>
                                        </p:tgtEl>
                                      </p:cBhvr>
                                    </p:animEffect>
                                  </p:childTnLst>
                                </p:cTn>
                              </p:par>
                            </p:childTnLst>
                          </p:cTn>
                        </p:par>
                        <p:par>
                          <p:cTn id="3800" fill="hold">
                            <p:stCondLst>
                              <p:cond delay="474500"/>
                            </p:stCondLst>
                            <p:childTnLst>
                              <p:par>
                                <p:cTn id="3801" presetID="22" presetClass="entr" presetSubtype="8" fill="hold" nodeType="afterEffect">
                                  <p:stCondLst>
                                    <p:cond delay="0"/>
                                  </p:stCondLst>
                                  <p:childTnLst>
                                    <p:set>
                                      <p:cBhvr>
                                        <p:cTn id="3802" dur="1" fill="hold">
                                          <p:stCondLst>
                                            <p:cond delay="0"/>
                                          </p:stCondLst>
                                        </p:cTn>
                                        <p:tgtEl>
                                          <p:spTgt spid="19590"/>
                                        </p:tgtEl>
                                        <p:attrNameLst>
                                          <p:attrName>style.visibility</p:attrName>
                                        </p:attrNameLst>
                                      </p:cBhvr>
                                      <p:to>
                                        <p:strVal val="visible"/>
                                      </p:to>
                                    </p:set>
                                    <p:animEffect transition="in" filter="wipe(left)">
                                      <p:cBhvr>
                                        <p:cTn id="3803" dur="20"/>
                                        <p:tgtEl>
                                          <p:spTgt spid="19590"/>
                                        </p:tgtEl>
                                      </p:cBhvr>
                                    </p:animEffect>
                                  </p:childTnLst>
                                </p:cTn>
                              </p:par>
                            </p:childTnLst>
                          </p:cTn>
                        </p:par>
                        <p:par>
                          <p:cTn id="3804" fill="hold">
                            <p:stCondLst>
                              <p:cond delay="475000"/>
                            </p:stCondLst>
                            <p:childTnLst>
                              <p:par>
                                <p:cTn id="3805" presetID="22" presetClass="entr" presetSubtype="8" fill="hold" nodeType="afterEffect">
                                  <p:stCondLst>
                                    <p:cond delay="0"/>
                                  </p:stCondLst>
                                  <p:childTnLst>
                                    <p:set>
                                      <p:cBhvr>
                                        <p:cTn id="3806" dur="1" fill="hold">
                                          <p:stCondLst>
                                            <p:cond delay="0"/>
                                          </p:stCondLst>
                                        </p:cTn>
                                        <p:tgtEl>
                                          <p:spTgt spid="19591"/>
                                        </p:tgtEl>
                                        <p:attrNameLst>
                                          <p:attrName>style.visibility</p:attrName>
                                        </p:attrNameLst>
                                      </p:cBhvr>
                                      <p:to>
                                        <p:strVal val="visible"/>
                                      </p:to>
                                    </p:set>
                                    <p:animEffect transition="in" filter="wipe(left)">
                                      <p:cBhvr>
                                        <p:cTn id="3807" dur="20"/>
                                        <p:tgtEl>
                                          <p:spTgt spid="19591"/>
                                        </p:tgtEl>
                                      </p:cBhvr>
                                    </p:animEffect>
                                  </p:childTnLst>
                                </p:cTn>
                              </p:par>
                            </p:childTnLst>
                          </p:cTn>
                        </p:par>
                        <p:par>
                          <p:cTn id="3808" fill="hold">
                            <p:stCondLst>
                              <p:cond delay="475500"/>
                            </p:stCondLst>
                            <p:childTnLst>
                              <p:par>
                                <p:cTn id="3809" presetID="22" presetClass="entr" presetSubtype="8" fill="hold" nodeType="afterEffect">
                                  <p:stCondLst>
                                    <p:cond delay="0"/>
                                  </p:stCondLst>
                                  <p:childTnLst>
                                    <p:set>
                                      <p:cBhvr>
                                        <p:cTn id="3810" dur="1" fill="hold">
                                          <p:stCondLst>
                                            <p:cond delay="0"/>
                                          </p:stCondLst>
                                        </p:cTn>
                                        <p:tgtEl>
                                          <p:spTgt spid="19592"/>
                                        </p:tgtEl>
                                        <p:attrNameLst>
                                          <p:attrName>style.visibility</p:attrName>
                                        </p:attrNameLst>
                                      </p:cBhvr>
                                      <p:to>
                                        <p:strVal val="visible"/>
                                      </p:to>
                                    </p:set>
                                    <p:animEffect transition="in" filter="wipe(left)">
                                      <p:cBhvr>
                                        <p:cTn id="3811" dur="20"/>
                                        <p:tgtEl>
                                          <p:spTgt spid="19592"/>
                                        </p:tgtEl>
                                      </p:cBhvr>
                                    </p:animEffect>
                                  </p:childTnLst>
                                </p:cTn>
                              </p:par>
                            </p:childTnLst>
                          </p:cTn>
                        </p:par>
                        <p:par>
                          <p:cTn id="3812" fill="hold">
                            <p:stCondLst>
                              <p:cond delay="476000"/>
                            </p:stCondLst>
                            <p:childTnLst>
                              <p:par>
                                <p:cTn id="3813" presetID="22" presetClass="entr" presetSubtype="8" fill="hold" nodeType="afterEffect">
                                  <p:stCondLst>
                                    <p:cond delay="0"/>
                                  </p:stCondLst>
                                  <p:childTnLst>
                                    <p:set>
                                      <p:cBhvr>
                                        <p:cTn id="3814" dur="1" fill="hold">
                                          <p:stCondLst>
                                            <p:cond delay="0"/>
                                          </p:stCondLst>
                                        </p:cTn>
                                        <p:tgtEl>
                                          <p:spTgt spid="19593"/>
                                        </p:tgtEl>
                                        <p:attrNameLst>
                                          <p:attrName>style.visibility</p:attrName>
                                        </p:attrNameLst>
                                      </p:cBhvr>
                                      <p:to>
                                        <p:strVal val="visible"/>
                                      </p:to>
                                    </p:set>
                                    <p:animEffect transition="in" filter="wipe(left)">
                                      <p:cBhvr>
                                        <p:cTn id="3815" dur="20"/>
                                        <p:tgtEl>
                                          <p:spTgt spid="19593"/>
                                        </p:tgtEl>
                                      </p:cBhvr>
                                    </p:animEffect>
                                  </p:childTnLst>
                                </p:cTn>
                              </p:par>
                            </p:childTnLst>
                          </p:cTn>
                        </p:par>
                        <p:par>
                          <p:cTn id="3816" fill="hold">
                            <p:stCondLst>
                              <p:cond delay="476500"/>
                            </p:stCondLst>
                            <p:childTnLst>
                              <p:par>
                                <p:cTn id="3817" presetID="22" presetClass="entr" presetSubtype="8" fill="hold" nodeType="afterEffect">
                                  <p:stCondLst>
                                    <p:cond delay="0"/>
                                  </p:stCondLst>
                                  <p:childTnLst>
                                    <p:set>
                                      <p:cBhvr>
                                        <p:cTn id="3818" dur="1" fill="hold">
                                          <p:stCondLst>
                                            <p:cond delay="0"/>
                                          </p:stCondLst>
                                        </p:cTn>
                                        <p:tgtEl>
                                          <p:spTgt spid="19594"/>
                                        </p:tgtEl>
                                        <p:attrNameLst>
                                          <p:attrName>style.visibility</p:attrName>
                                        </p:attrNameLst>
                                      </p:cBhvr>
                                      <p:to>
                                        <p:strVal val="visible"/>
                                      </p:to>
                                    </p:set>
                                    <p:animEffect transition="in" filter="wipe(left)">
                                      <p:cBhvr>
                                        <p:cTn id="3819" dur="20"/>
                                        <p:tgtEl>
                                          <p:spTgt spid="19594"/>
                                        </p:tgtEl>
                                      </p:cBhvr>
                                    </p:animEffect>
                                  </p:childTnLst>
                                </p:cTn>
                              </p:par>
                            </p:childTnLst>
                          </p:cTn>
                        </p:par>
                        <p:par>
                          <p:cTn id="3820" fill="hold">
                            <p:stCondLst>
                              <p:cond delay="477000"/>
                            </p:stCondLst>
                            <p:childTnLst>
                              <p:par>
                                <p:cTn id="3821" presetID="22" presetClass="entr" presetSubtype="8" fill="hold" nodeType="afterEffect">
                                  <p:stCondLst>
                                    <p:cond delay="0"/>
                                  </p:stCondLst>
                                  <p:childTnLst>
                                    <p:set>
                                      <p:cBhvr>
                                        <p:cTn id="3822" dur="1" fill="hold">
                                          <p:stCondLst>
                                            <p:cond delay="0"/>
                                          </p:stCondLst>
                                        </p:cTn>
                                        <p:tgtEl>
                                          <p:spTgt spid="19595"/>
                                        </p:tgtEl>
                                        <p:attrNameLst>
                                          <p:attrName>style.visibility</p:attrName>
                                        </p:attrNameLst>
                                      </p:cBhvr>
                                      <p:to>
                                        <p:strVal val="visible"/>
                                      </p:to>
                                    </p:set>
                                    <p:animEffect transition="in" filter="wipe(left)">
                                      <p:cBhvr>
                                        <p:cTn id="3823" dur="20"/>
                                        <p:tgtEl>
                                          <p:spTgt spid="19595"/>
                                        </p:tgtEl>
                                      </p:cBhvr>
                                    </p:animEffect>
                                  </p:childTnLst>
                                </p:cTn>
                              </p:par>
                            </p:childTnLst>
                          </p:cTn>
                        </p:par>
                        <p:par>
                          <p:cTn id="3824" fill="hold">
                            <p:stCondLst>
                              <p:cond delay="477500"/>
                            </p:stCondLst>
                            <p:childTnLst>
                              <p:par>
                                <p:cTn id="3825" presetID="22" presetClass="entr" presetSubtype="8" fill="hold" nodeType="afterEffect">
                                  <p:stCondLst>
                                    <p:cond delay="0"/>
                                  </p:stCondLst>
                                  <p:childTnLst>
                                    <p:set>
                                      <p:cBhvr>
                                        <p:cTn id="3826" dur="1" fill="hold">
                                          <p:stCondLst>
                                            <p:cond delay="0"/>
                                          </p:stCondLst>
                                        </p:cTn>
                                        <p:tgtEl>
                                          <p:spTgt spid="19596"/>
                                        </p:tgtEl>
                                        <p:attrNameLst>
                                          <p:attrName>style.visibility</p:attrName>
                                        </p:attrNameLst>
                                      </p:cBhvr>
                                      <p:to>
                                        <p:strVal val="visible"/>
                                      </p:to>
                                    </p:set>
                                    <p:animEffect transition="in" filter="wipe(left)">
                                      <p:cBhvr>
                                        <p:cTn id="3827" dur="20"/>
                                        <p:tgtEl>
                                          <p:spTgt spid="19596"/>
                                        </p:tgtEl>
                                      </p:cBhvr>
                                    </p:animEffect>
                                  </p:childTnLst>
                                </p:cTn>
                              </p:par>
                            </p:childTnLst>
                          </p:cTn>
                        </p:par>
                        <p:par>
                          <p:cTn id="3828" fill="hold">
                            <p:stCondLst>
                              <p:cond delay="478000"/>
                            </p:stCondLst>
                            <p:childTnLst>
                              <p:par>
                                <p:cTn id="3829" presetID="22" presetClass="entr" presetSubtype="8" fill="hold" nodeType="afterEffect">
                                  <p:stCondLst>
                                    <p:cond delay="0"/>
                                  </p:stCondLst>
                                  <p:childTnLst>
                                    <p:set>
                                      <p:cBhvr>
                                        <p:cTn id="3830" dur="1" fill="hold">
                                          <p:stCondLst>
                                            <p:cond delay="0"/>
                                          </p:stCondLst>
                                        </p:cTn>
                                        <p:tgtEl>
                                          <p:spTgt spid="19597"/>
                                        </p:tgtEl>
                                        <p:attrNameLst>
                                          <p:attrName>style.visibility</p:attrName>
                                        </p:attrNameLst>
                                      </p:cBhvr>
                                      <p:to>
                                        <p:strVal val="visible"/>
                                      </p:to>
                                    </p:set>
                                    <p:animEffect transition="in" filter="wipe(left)">
                                      <p:cBhvr>
                                        <p:cTn id="3831" dur="20"/>
                                        <p:tgtEl>
                                          <p:spTgt spid="19597"/>
                                        </p:tgtEl>
                                      </p:cBhvr>
                                    </p:animEffect>
                                  </p:childTnLst>
                                </p:cTn>
                              </p:par>
                            </p:childTnLst>
                          </p:cTn>
                        </p:par>
                        <p:par>
                          <p:cTn id="3832" fill="hold">
                            <p:stCondLst>
                              <p:cond delay="478500"/>
                            </p:stCondLst>
                            <p:childTnLst>
                              <p:par>
                                <p:cTn id="3833" presetID="22" presetClass="entr" presetSubtype="8" fill="hold" nodeType="afterEffect">
                                  <p:stCondLst>
                                    <p:cond delay="0"/>
                                  </p:stCondLst>
                                  <p:childTnLst>
                                    <p:set>
                                      <p:cBhvr>
                                        <p:cTn id="3834" dur="1" fill="hold">
                                          <p:stCondLst>
                                            <p:cond delay="0"/>
                                          </p:stCondLst>
                                        </p:cTn>
                                        <p:tgtEl>
                                          <p:spTgt spid="19598"/>
                                        </p:tgtEl>
                                        <p:attrNameLst>
                                          <p:attrName>style.visibility</p:attrName>
                                        </p:attrNameLst>
                                      </p:cBhvr>
                                      <p:to>
                                        <p:strVal val="visible"/>
                                      </p:to>
                                    </p:set>
                                    <p:animEffect transition="in" filter="wipe(left)">
                                      <p:cBhvr>
                                        <p:cTn id="3835" dur="20"/>
                                        <p:tgtEl>
                                          <p:spTgt spid="19598"/>
                                        </p:tgtEl>
                                      </p:cBhvr>
                                    </p:animEffect>
                                  </p:childTnLst>
                                </p:cTn>
                              </p:par>
                            </p:childTnLst>
                          </p:cTn>
                        </p:par>
                        <p:par>
                          <p:cTn id="3836" fill="hold">
                            <p:stCondLst>
                              <p:cond delay="479000"/>
                            </p:stCondLst>
                            <p:childTnLst>
                              <p:par>
                                <p:cTn id="3837" presetID="22" presetClass="entr" presetSubtype="8" fill="hold" nodeType="afterEffect">
                                  <p:stCondLst>
                                    <p:cond delay="0"/>
                                  </p:stCondLst>
                                  <p:childTnLst>
                                    <p:set>
                                      <p:cBhvr>
                                        <p:cTn id="3838" dur="1" fill="hold">
                                          <p:stCondLst>
                                            <p:cond delay="0"/>
                                          </p:stCondLst>
                                        </p:cTn>
                                        <p:tgtEl>
                                          <p:spTgt spid="19599"/>
                                        </p:tgtEl>
                                        <p:attrNameLst>
                                          <p:attrName>style.visibility</p:attrName>
                                        </p:attrNameLst>
                                      </p:cBhvr>
                                      <p:to>
                                        <p:strVal val="visible"/>
                                      </p:to>
                                    </p:set>
                                    <p:animEffect transition="in" filter="wipe(left)">
                                      <p:cBhvr>
                                        <p:cTn id="3839" dur="20"/>
                                        <p:tgtEl>
                                          <p:spTgt spid="19599"/>
                                        </p:tgtEl>
                                      </p:cBhvr>
                                    </p:animEffect>
                                  </p:childTnLst>
                                </p:cTn>
                              </p:par>
                            </p:childTnLst>
                          </p:cTn>
                        </p:par>
                        <p:par>
                          <p:cTn id="3840" fill="hold">
                            <p:stCondLst>
                              <p:cond delay="479500"/>
                            </p:stCondLst>
                            <p:childTnLst>
                              <p:par>
                                <p:cTn id="3841" presetID="22" presetClass="entr" presetSubtype="8" fill="hold" nodeType="afterEffect">
                                  <p:stCondLst>
                                    <p:cond delay="0"/>
                                  </p:stCondLst>
                                  <p:childTnLst>
                                    <p:set>
                                      <p:cBhvr>
                                        <p:cTn id="3842" dur="1" fill="hold">
                                          <p:stCondLst>
                                            <p:cond delay="0"/>
                                          </p:stCondLst>
                                        </p:cTn>
                                        <p:tgtEl>
                                          <p:spTgt spid="19600"/>
                                        </p:tgtEl>
                                        <p:attrNameLst>
                                          <p:attrName>style.visibility</p:attrName>
                                        </p:attrNameLst>
                                      </p:cBhvr>
                                      <p:to>
                                        <p:strVal val="visible"/>
                                      </p:to>
                                    </p:set>
                                    <p:animEffect transition="in" filter="wipe(left)">
                                      <p:cBhvr>
                                        <p:cTn id="3843" dur="20"/>
                                        <p:tgtEl>
                                          <p:spTgt spid="19600"/>
                                        </p:tgtEl>
                                      </p:cBhvr>
                                    </p:animEffect>
                                  </p:childTnLst>
                                </p:cTn>
                              </p:par>
                            </p:childTnLst>
                          </p:cTn>
                        </p:par>
                        <p:par>
                          <p:cTn id="3844" fill="hold">
                            <p:stCondLst>
                              <p:cond delay="480000"/>
                            </p:stCondLst>
                            <p:childTnLst>
                              <p:par>
                                <p:cTn id="3845" presetID="22" presetClass="entr" presetSubtype="8" fill="hold" nodeType="afterEffect">
                                  <p:stCondLst>
                                    <p:cond delay="0"/>
                                  </p:stCondLst>
                                  <p:childTnLst>
                                    <p:set>
                                      <p:cBhvr>
                                        <p:cTn id="3846" dur="1" fill="hold">
                                          <p:stCondLst>
                                            <p:cond delay="0"/>
                                          </p:stCondLst>
                                        </p:cTn>
                                        <p:tgtEl>
                                          <p:spTgt spid="19601"/>
                                        </p:tgtEl>
                                        <p:attrNameLst>
                                          <p:attrName>style.visibility</p:attrName>
                                        </p:attrNameLst>
                                      </p:cBhvr>
                                      <p:to>
                                        <p:strVal val="visible"/>
                                      </p:to>
                                    </p:set>
                                    <p:animEffect transition="in" filter="wipe(left)">
                                      <p:cBhvr>
                                        <p:cTn id="3847" dur="20"/>
                                        <p:tgtEl>
                                          <p:spTgt spid="19601"/>
                                        </p:tgtEl>
                                      </p:cBhvr>
                                    </p:animEffect>
                                  </p:childTnLst>
                                </p:cTn>
                              </p:par>
                            </p:childTnLst>
                          </p:cTn>
                        </p:par>
                        <p:par>
                          <p:cTn id="3848" fill="hold">
                            <p:stCondLst>
                              <p:cond delay="480500"/>
                            </p:stCondLst>
                            <p:childTnLst>
                              <p:par>
                                <p:cTn id="3849" presetID="22" presetClass="entr" presetSubtype="8" fill="hold" nodeType="afterEffect">
                                  <p:stCondLst>
                                    <p:cond delay="0"/>
                                  </p:stCondLst>
                                  <p:childTnLst>
                                    <p:set>
                                      <p:cBhvr>
                                        <p:cTn id="3850" dur="1" fill="hold">
                                          <p:stCondLst>
                                            <p:cond delay="0"/>
                                          </p:stCondLst>
                                        </p:cTn>
                                        <p:tgtEl>
                                          <p:spTgt spid="19602"/>
                                        </p:tgtEl>
                                        <p:attrNameLst>
                                          <p:attrName>style.visibility</p:attrName>
                                        </p:attrNameLst>
                                      </p:cBhvr>
                                      <p:to>
                                        <p:strVal val="visible"/>
                                      </p:to>
                                    </p:set>
                                    <p:animEffect transition="in" filter="wipe(left)">
                                      <p:cBhvr>
                                        <p:cTn id="3851" dur="20"/>
                                        <p:tgtEl>
                                          <p:spTgt spid="19602"/>
                                        </p:tgtEl>
                                      </p:cBhvr>
                                    </p:animEffect>
                                  </p:childTnLst>
                                </p:cTn>
                              </p:par>
                            </p:childTnLst>
                          </p:cTn>
                        </p:par>
                        <p:par>
                          <p:cTn id="3852" fill="hold">
                            <p:stCondLst>
                              <p:cond delay="481000"/>
                            </p:stCondLst>
                            <p:childTnLst>
                              <p:par>
                                <p:cTn id="3853" presetID="22" presetClass="entr" presetSubtype="8" fill="hold" nodeType="afterEffect">
                                  <p:stCondLst>
                                    <p:cond delay="0"/>
                                  </p:stCondLst>
                                  <p:childTnLst>
                                    <p:set>
                                      <p:cBhvr>
                                        <p:cTn id="3854" dur="1" fill="hold">
                                          <p:stCondLst>
                                            <p:cond delay="0"/>
                                          </p:stCondLst>
                                        </p:cTn>
                                        <p:tgtEl>
                                          <p:spTgt spid="19603"/>
                                        </p:tgtEl>
                                        <p:attrNameLst>
                                          <p:attrName>style.visibility</p:attrName>
                                        </p:attrNameLst>
                                      </p:cBhvr>
                                      <p:to>
                                        <p:strVal val="visible"/>
                                      </p:to>
                                    </p:set>
                                    <p:animEffect transition="in" filter="wipe(left)">
                                      <p:cBhvr>
                                        <p:cTn id="3855" dur="20"/>
                                        <p:tgtEl>
                                          <p:spTgt spid="19603"/>
                                        </p:tgtEl>
                                      </p:cBhvr>
                                    </p:animEffect>
                                  </p:childTnLst>
                                </p:cTn>
                              </p:par>
                            </p:childTnLst>
                          </p:cTn>
                        </p:par>
                        <p:par>
                          <p:cTn id="3856" fill="hold">
                            <p:stCondLst>
                              <p:cond delay="481500"/>
                            </p:stCondLst>
                            <p:childTnLst>
                              <p:par>
                                <p:cTn id="3857" presetID="22" presetClass="entr" presetSubtype="8" fill="hold" nodeType="afterEffect">
                                  <p:stCondLst>
                                    <p:cond delay="0"/>
                                  </p:stCondLst>
                                  <p:childTnLst>
                                    <p:set>
                                      <p:cBhvr>
                                        <p:cTn id="3858" dur="1" fill="hold">
                                          <p:stCondLst>
                                            <p:cond delay="0"/>
                                          </p:stCondLst>
                                        </p:cTn>
                                        <p:tgtEl>
                                          <p:spTgt spid="19604"/>
                                        </p:tgtEl>
                                        <p:attrNameLst>
                                          <p:attrName>style.visibility</p:attrName>
                                        </p:attrNameLst>
                                      </p:cBhvr>
                                      <p:to>
                                        <p:strVal val="visible"/>
                                      </p:to>
                                    </p:set>
                                    <p:animEffect transition="in" filter="wipe(left)">
                                      <p:cBhvr>
                                        <p:cTn id="3859" dur="20"/>
                                        <p:tgtEl>
                                          <p:spTgt spid="19604"/>
                                        </p:tgtEl>
                                      </p:cBhvr>
                                    </p:animEffect>
                                  </p:childTnLst>
                                </p:cTn>
                              </p:par>
                            </p:childTnLst>
                          </p:cTn>
                        </p:par>
                        <p:par>
                          <p:cTn id="3860" fill="hold">
                            <p:stCondLst>
                              <p:cond delay="482000"/>
                            </p:stCondLst>
                            <p:childTnLst>
                              <p:par>
                                <p:cTn id="3861" presetID="22" presetClass="entr" presetSubtype="8" fill="hold" nodeType="afterEffect">
                                  <p:stCondLst>
                                    <p:cond delay="0"/>
                                  </p:stCondLst>
                                  <p:childTnLst>
                                    <p:set>
                                      <p:cBhvr>
                                        <p:cTn id="3862" dur="1" fill="hold">
                                          <p:stCondLst>
                                            <p:cond delay="0"/>
                                          </p:stCondLst>
                                        </p:cTn>
                                        <p:tgtEl>
                                          <p:spTgt spid="19605"/>
                                        </p:tgtEl>
                                        <p:attrNameLst>
                                          <p:attrName>style.visibility</p:attrName>
                                        </p:attrNameLst>
                                      </p:cBhvr>
                                      <p:to>
                                        <p:strVal val="visible"/>
                                      </p:to>
                                    </p:set>
                                    <p:animEffect transition="in" filter="wipe(left)">
                                      <p:cBhvr>
                                        <p:cTn id="3863" dur="20"/>
                                        <p:tgtEl>
                                          <p:spTgt spid="19605"/>
                                        </p:tgtEl>
                                      </p:cBhvr>
                                    </p:animEffect>
                                  </p:childTnLst>
                                </p:cTn>
                              </p:par>
                            </p:childTnLst>
                          </p:cTn>
                        </p:par>
                        <p:par>
                          <p:cTn id="3864" fill="hold">
                            <p:stCondLst>
                              <p:cond delay="482500"/>
                            </p:stCondLst>
                            <p:childTnLst>
                              <p:par>
                                <p:cTn id="3865" presetID="22" presetClass="entr" presetSubtype="8" fill="hold" nodeType="afterEffect">
                                  <p:stCondLst>
                                    <p:cond delay="0"/>
                                  </p:stCondLst>
                                  <p:childTnLst>
                                    <p:set>
                                      <p:cBhvr>
                                        <p:cTn id="3866" dur="1" fill="hold">
                                          <p:stCondLst>
                                            <p:cond delay="0"/>
                                          </p:stCondLst>
                                        </p:cTn>
                                        <p:tgtEl>
                                          <p:spTgt spid="19606"/>
                                        </p:tgtEl>
                                        <p:attrNameLst>
                                          <p:attrName>style.visibility</p:attrName>
                                        </p:attrNameLst>
                                      </p:cBhvr>
                                      <p:to>
                                        <p:strVal val="visible"/>
                                      </p:to>
                                    </p:set>
                                    <p:animEffect transition="in" filter="wipe(left)">
                                      <p:cBhvr>
                                        <p:cTn id="3867" dur="20"/>
                                        <p:tgtEl>
                                          <p:spTgt spid="19606"/>
                                        </p:tgtEl>
                                      </p:cBhvr>
                                    </p:animEffect>
                                  </p:childTnLst>
                                </p:cTn>
                              </p:par>
                            </p:childTnLst>
                          </p:cTn>
                        </p:par>
                        <p:par>
                          <p:cTn id="3868" fill="hold">
                            <p:stCondLst>
                              <p:cond delay="483000"/>
                            </p:stCondLst>
                            <p:childTnLst>
                              <p:par>
                                <p:cTn id="3869" presetID="22" presetClass="entr" presetSubtype="8" fill="hold" nodeType="afterEffect">
                                  <p:stCondLst>
                                    <p:cond delay="0"/>
                                  </p:stCondLst>
                                  <p:childTnLst>
                                    <p:set>
                                      <p:cBhvr>
                                        <p:cTn id="3870" dur="1" fill="hold">
                                          <p:stCondLst>
                                            <p:cond delay="0"/>
                                          </p:stCondLst>
                                        </p:cTn>
                                        <p:tgtEl>
                                          <p:spTgt spid="19607"/>
                                        </p:tgtEl>
                                        <p:attrNameLst>
                                          <p:attrName>style.visibility</p:attrName>
                                        </p:attrNameLst>
                                      </p:cBhvr>
                                      <p:to>
                                        <p:strVal val="visible"/>
                                      </p:to>
                                    </p:set>
                                    <p:animEffect transition="in" filter="wipe(left)">
                                      <p:cBhvr>
                                        <p:cTn id="3871" dur="20"/>
                                        <p:tgtEl>
                                          <p:spTgt spid="19607"/>
                                        </p:tgtEl>
                                      </p:cBhvr>
                                    </p:animEffect>
                                  </p:childTnLst>
                                </p:cTn>
                              </p:par>
                            </p:childTnLst>
                          </p:cTn>
                        </p:par>
                        <p:par>
                          <p:cTn id="3872" fill="hold">
                            <p:stCondLst>
                              <p:cond delay="483500"/>
                            </p:stCondLst>
                            <p:childTnLst>
                              <p:par>
                                <p:cTn id="3873" presetID="22" presetClass="entr" presetSubtype="8" fill="hold" nodeType="afterEffect">
                                  <p:stCondLst>
                                    <p:cond delay="0"/>
                                  </p:stCondLst>
                                  <p:childTnLst>
                                    <p:set>
                                      <p:cBhvr>
                                        <p:cTn id="3874" dur="1" fill="hold">
                                          <p:stCondLst>
                                            <p:cond delay="0"/>
                                          </p:stCondLst>
                                        </p:cTn>
                                        <p:tgtEl>
                                          <p:spTgt spid="19608"/>
                                        </p:tgtEl>
                                        <p:attrNameLst>
                                          <p:attrName>style.visibility</p:attrName>
                                        </p:attrNameLst>
                                      </p:cBhvr>
                                      <p:to>
                                        <p:strVal val="visible"/>
                                      </p:to>
                                    </p:set>
                                    <p:animEffect transition="in" filter="wipe(left)">
                                      <p:cBhvr>
                                        <p:cTn id="3875" dur="20"/>
                                        <p:tgtEl>
                                          <p:spTgt spid="19608"/>
                                        </p:tgtEl>
                                      </p:cBhvr>
                                    </p:animEffect>
                                  </p:childTnLst>
                                </p:cTn>
                              </p:par>
                            </p:childTnLst>
                          </p:cTn>
                        </p:par>
                        <p:par>
                          <p:cTn id="3876" fill="hold">
                            <p:stCondLst>
                              <p:cond delay="484000"/>
                            </p:stCondLst>
                            <p:childTnLst>
                              <p:par>
                                <p:cTn id="3877" presetID="22" presetClass="entr" presetSubtype="8" fill="hold" nodeType="afterEffect">
                                  <p:stCondLst>
                                    <p:cond delay="0"/>
                                  </p:stCondLst>
                                  <p:childTnLst>
                                    <p:set>
                                      <p:cBhvr>
                                        <p:cTn id="3878" dur="1" fill="hold">
                                          <p:stCondLst>
                                            <p:cond delay="0"/>
                                          </p:stCondLst>
                                        </p:cTn>
                                        <p:tgtEl>
                                          <p:spTgt spid="19609"/>
                                        </p:tgtEl>
                                        <p:attrNameLst>
                                          <p:attrName>style.visibility</p:attrName>
                                        </p:attrNameLst>
                                      </p:cBhvr>
                                      <p:to>
                                        <p:strVal val="visible"/>
                                      </p:to>
                                    </p:set>
                                    <p:animEffect transition="in" filter="wipe(left)">
                                      <p:cBhvr>
                                        <p:cTn id="3879" dur="20"/>
                                        <p:tgtEl>
                                          <p:spTgt spid="19609"/>
                                        </p:tgtEl>
                                      </p:cBhvr>
                                    </p:animEffect>
                                  </p:childTnLst>
                                </p:cTn>
                              </p:par>
                            </p:childTnLst>
                          </p:cTn>
                        </p:par>
                        <p:par>
                          <p:cTn id="3880" fill="hold">
                            <p:stCondLst>
                              <p:cond delay="484500"/>
                            </p:stCondLst>
                            <p:childTnLst>
                              <p:par>
                                <p:cTn id="3881" presetID="22" presetClass="entr" presetSubtype="8" fill="hold" nodeType="afterEffect">
                                  <p:stCondLst>
                                    <p:cond delay="0"/>
                                  </p:stCondLst>
                                  <p:childTnLst>
                                    <p:set>
                                      <p:cBhvr>
                                        <p:cTn id="3882" dur="1" fill="hold">
                                          <p:stCondLst>
                                            <p:cond delay="0"/>
                                          </p:stCondLst>
                                        </p:cTn>
                                        <p:tgtEl>
                                          <p:spTgt spid="19610"/>
                                        </p:tgtEl>
                                        <p:attrNameLst>
                                          <p:attrName>style.visibility</p:attrName>
                                        </p:attrNameLst>
                                      </p:cBhvr>
                                      <p:to>
                                        <p:strVal val="visible"/>
                                      </p:to>
                                    </p:set>
                                    <p:animEffect transition="in" filter="wipe(left)">
                                      <p:cBhvr>
                                        <p:cTn id="3883" dur="20"/>
                                        <p:tgtEl>
                                          <p:spTgt spid="19610"/>
                                        </p:tgtEl>
                                      </p:cBhvr>
                                    </p:animEffect>
                                  </p:childTnLst>
                                </p:cTn>
                              </p:par>
                            </p:childTnLst>
                          </p:cTn>
                        </p:par>
                        <p:par>
                          <p:cTn id="3884" fill="hold">
                            <p:stCondLst>
                              <p:cond delay="485000"/>
                            </p:stCondLst>
                            <p:childTnLst>
                              <p:par>
                                <p:cTn id="3885" presetID="22" presetClass="entr" presetSubtype="8" fill="hold" nodeType="afterEffect">
                                  <p:stCondLst>
                                    <p:cond delay="0"/>
                                  </p:stCondLst>
                                  <p:childTnLst>
                                    <p:set>
                                      <p:cBhvr>
                                        <p:cTn id="3886" dur="1" fill="hold">
                                          <p:stCondLst>
                                            <p:cond delay="0"/>
                                          </p:stCondLst>
                                        </p:cTn>
                                        <p:tgtEl>
                                          <p:spTgt spid="19611"/>
                                        </p:tgtEl>
                                        <p:attrNameLst>
                                          <p:attrName>style.visibility</p:attrName>
                                        </p:attrNameLst>
                                      </p:cBhvr>
                                      <p:to>
                                        <p:strVal val="visible"/>
                                      </p:to>
                                    </p:set>
                                    <p:animEffect transition="in" filter="wipe(left)">
                                      <p:cBhvr>
                                        <p:cTn id="3887" dur="20"/>
                                        <p:tgtEl>
                                          <p:spTgt spid="19611"/>
                                        </p:tgtEl>
                                      </p:cBhvr>
                                    </p:animEffect>
                                  </p:childTnLst>
                                </p:cTn>
                              </p:par>
                            </p:childTnLst>
                          </p:cTn>
                        </p:par>
                        <p:par>
                          <p:cTn id="3888" fill="hold">
                            <p:stCondLst>
                              <p:cond delay="485500"/>
                            </p:stCondLst>
                            <p:childTnLst>
                              <p:par>
                                <p:cTn id="3889" presetID="22" presetClass="entr" presetSubtype="8" fill="hold" nodeType="afterEffect">
                                  <p:stCondLst>
                                    <p:cond delay="0"/>
                                  </p:stCondLst>
                                  <p:childTnLst>
                                    <p:set>
                                      <p:cBhvr>
                                        <p:cTn id="3890" dur="1" fill="hold">
                                          <p:stCondLst>
                                            <p:cond delay="0"/>
                                          </p:stCondLst>
                                        </p:cTn>
                                        <p:tgtEl>
                                          <p:spTgt spid="19612"/>
                                        </p:tgtEl>
                                        <p:attrNameLst>
                                          <p:attrName>style.visibility</p:attrName>
                                        </p:attrNameLst>
                                      </p:cBhvr>
                                      <p:to>
                                        <p:strVal val="visible"/>
                                      </p:to>
                                    </p:set>
                                    <p:animEffect transition="in" filter="wipe(left)">
                                      <p:cBhvr>
                                        <p:cTn id="3891" dur="20"/>
                                        <p:tgtEl>
                                          <p:spTgt spid="19612"/>
                                        </p:tgtEl>
                                      </p:cBhvr>
                                    </p:animEffect>
                                  </p:childTnLst>
                                </p:cTn>
                              </p:par>
                            </p:childTnLst>
                          </p:cTn>
                        </p:par>
                        <p:par>
                          <p:cTn id="3892" fill="hold">
                            <p:stCondLst>
                              <p:cond delay="486000"/>
                            </p:stCondLst>
                            <p:childTnLst>
                              <p:par>
                                <p:cTn id="3893" presetID="22" presetClass="entr" presetSubtype="8" fill="hold" nodeType="afterEffect">
                                  <p:stCondLst>
                                    <p:cond delay="0"/>
                                  </p:stCondLst>
                                  <p:childTnLst>
                                    <p:set>
                                      <p:cBhvr>
                                        <p:cTn id="3894" dur="1" fill="hold">
                                          <p:stCondLst>
                                            <p:cond delay="0"/>
                                          </p:stCondLst>
                                        </p:cTn>
                                        <p:tgtEl>
                                          <p:spTgt spid="19613"/>
                                        </p:tgtEl>
                                        <p:attrNameLst>
                                          <p:attrName>style.visibility</p:attrName>
                                        </p:attrNameLst>
                                      </p:cBhvr>
                                      <p:to>
                                        <p:strVal val="visible"/>
                                      </p:to>
                                    </p:set>
                                    <p:animEffect transition="in" filter="wipe(left)">
                                      <p:cBhvr>
                                        <p:cTn id="3895" dur="20"/>
                                        <p:tgtEl>
                                          <p:spTgt spid="19613"/>
                                        </p:tgtEl>
                                      </p:cBhvr>
                                    </p:animEffect>
                                  </p:childTnLst>
                                </p:cTn>
                              </p:par>
                            </p:childTnLst>
                          </p:cTn>
                        </p:par>
                        <p:par>
                          <p:cTn id="3896" fill="hold">
                            <p:stCondLst>
                              <p:cond delay="486500"/>
                            </p:stCondLst>
                            <p:childTnLst>
                              <p:par>
                                <p:cTn id="3897" presetID="22" presetClass="entr" presetSubtype="8" fill="hold" nodeType="afterEffect">
                                  <p:stCondLst>
                                    <p:cond delay="0"/>
                                  </p:stCondLst>
                                  <p:childTnLst>
                                    <p:set>
                                      <p:cBhvr>
                                        <p:cTn id="3898" dur="1" fill="hold">
                                          <p:stCondLst>
                                            <p:cond delay="0"/>
                                          </p:stCondLst>
                                        </p:cTn>
                                        <p:tgtEl>
                                          <p:spTgt spid="19614"/>
                                        </p:tgtEl>
                                        <p:attrNameLst>
                                          <p:attrName>style.visibility</p:attrName>
                                        </p:attrNameLst>
                                      </p:cBhvr>
                                      <p:to>
                                        <p:strVal val="visible"/>
                                      </p:to>
                                    </p:set>
                                    <p:animEffect transition="in" filter="wipe(left)">
                                      <p:cBhvr>
                                        <p:cTn id="3899" dur="20"/>
                                        <p:tgtEl>
                                          <p:spTgt spid="19614"/>
                                        </p:tgtEl>
                                      </p:cBhvr>
                                    </p:animEffect>
                                  </p:childTnLst>
                                </p:cTn>
                              </p:par>
                            </p:childTnLst>
                          </p:cTn>
                        </p:par>
                        <p:par>
                          <p:cTn id="3900" fill="hold">
                            <p:stCondLst>
                              <p:cond delay="487000"/>
                            </p:stCondLst>
                            <p:childTnLst>
                              <p:par>
                                <p:cTn id="3901" presetID="22" presetClass="entr" presetSubtype="8" fill="hold" nodeType="afterEffect">
                                  <p:stCondLst>
                                    <p:cond delay="0"/>
                                  </p:stCondLst>
                                  <p:childTnLst>
                                    <p:set>
                                      <p:cBhvr>
                                        <p:cTn id="3902" dur="1" fill="hold">
                                          <p:stCondLst>
                                            <p:cond delay="0"/>
                                          </p:stCondLst>
                                        </p:cTn>
                                        <p:tgtEl>
                                          <p:spTgt spid="19615"/>
                                        </p:tgtEl>
                                        <p:attrNameLst>
                                          <p:attrName>style.visibility</p:attrName>
                                        </p:attrNameLst>
                                      </p:cBhvr>
                                      <p:to>
                                        <p:strVal val="visible"/>
                                      </p:to>
                                    </p:set>
                                    <p:animEffect transition="in" filter="wipe(left)">
                                      <p:cBhvr>
                                        <p:cTn id="3903" dur="20"/>
                                        <p:tgtEl>
                                          <p:spTgt spid="19615"/>
                                        </p:tgtEl>
                                      </p:cBhvr>
                                    </p:animEffect>
                                  </p:childTnLst>
                                </p:cTn>
                              </p:par>
                            </p:childTnLst>
                          </p:cTn>
                        </p:par>
                        <p:par>
                          <p:cTn id="3904" fill="hold">
                            <p:stCondLst>
                              <p:cond delay="487500"/>
                            </p:stCondLst>
                            <p:childTnLst>
                              <p:par>
                                <p:cTn id="3905" presetID="22" presetClass="entr" presetSubtype="8" fill="hold" nodeType="afterEffect">
                                  <p:stCondLst>
                                    <p:cond delay="0"/>
                                  </p:stCondLst>
                                  <p:childTnLst>
                                    <p:set>
                                      <p:cBhvr>
                                        <p:cTn id="3906" dur="1" fill="hold">
                                          <p:stCondLst>
                                            <p:cond delay="0"/>
                                          </p:stCondLst>
                                        </p:cTn>
                                        <p:tgtEl>
                                          <p:spTgt spid="19616"/>
                                        </p:tgtEl>
                                        <p:attrNameLst>
                                          <p:attrName>style.visibility</p:attrName>
                                        </p:attrNameLst>
                                      </p:cBhvr>
                                      <p:to>
                                        <p:strVal val="visible"/>
                                      </p:to>
                                    </p:set>
                                    <p:animEffect transition="in" filter="wipe(left)">
                                      <p:cBhvr>
                                        <p:cTn id="3907" dur="20"/>
                                        <p:tgtEl>
                                          <p:spTgt spid="19616"/>
                                        </p:tgtEl>
                                      </p:cBhvr>
                                    </p:animEffect>
                                  </p:childTnLst>
                                </p:cTn>
                              </p:par>
                            </p:childTnLst>
                          </p:cTn>
                        </p:par>
                        <p:par>
                          <p:cTn id="3908" fill="hold">
                            <p:stCondLst>
                              <p:cond delay="488000"/>
                            </p:stCondLst>
                            <p:childTnLst>
                              <p:par>
                                <p:cTn id="3909" presetID="22" presetClass="entr" presetSubtype="8" fill="hold" nodeType="afterEffect">
                                  <p:stCondLst>
                                    <p:cond delay="0"/>
                                  </p:stCondLst>
                                  <p:childTnLst>
                                    <p:set>
                                      <p:cBhvr>
                                        <p:cTn id="3910" dur="1" fill="hold">
                                          <p:stCondLst>
                                            <p:cond delay="0"/>
                                          </p:stCondLst>
                                        </p:cTn>
                                        <p:tgtEl>
                                          <p:spTgt spid="19617"/>
                                        </p:tgtEl>
                                        <p:attrNameLst>
                                          <p:attrName>style.visibility</p:attrName>
                                        </p:attrNameLst>
                                      </p:cBhvr>
                                      <p:to>
                                        <p:strVal val="visible"/>
                                      </p:to>
                                    </p:set>
                                    <p:animEffect transition="in" filter="wipe(left)">
                                      <p:cBhvr>
                                        <p:cTn id="3911" dur="20"/>
                                        <p:tgtEl>
                                          <p:spTgt spid="19617"/>
                                        </p:tgtEl>
                                      </p:cBhvr>
                                    </p:animEffect>
                                  </p:childTnLst>
                                </p:cTn>
                              </p:par>
                            </p:childTnLst>
                          </p:cTn>
                        </p:par>
                        <p:par>
                          <p:cTn id="3912" fill="hold">
                            <p:stCondLst>
                              <p:cond delay="488500"/>
                            </p:stCondLst>
                            <p:childTnLst>
                              <p:par>
                                <p:cTn id="3913" presetID="22" presetClass="entr" presetSubtype="8" fill="hold" nodeType="afterEffect">
                                  <p:stCondLst>
                                    <p:cond delay="0"/>
                                  </p:stCondLst>
                                  <p:childTnLst>
                                    <p:set>
                                      <p:cBhvr>
                                        <p:cTn id="3914" dur="1" fill="hold">
                                          <p:stCondLst>
                                            <p:cond delay="0"/>
                                          </p:stCondLst>
                                        </p:cTn>
                                        <p:tgtEl>
                                          <p:spTgt spid="19554"/>
                                        </p:tgtEl>
                                        <p:attrNameLst>
                                          <p:attrName>style.visibility</p:attrName>
                                        </p:attrNameLst>
                                      </p:cBhvr>
                                      <p:to>
                                        <p:strVal val="visible"/>
                                      </p:to>
                                    </p:set>
                                    <p:animEffect transition="in" filter="wipe(left)">
                                      <p:cBhvr>
                                        <p:cTn id="3915" dur="20"/>
                                        <p:tgtEl>
                                          <p:spTgt spid="19554"/>
                                        </p:tgtEl>
                                      </p:cBhvr>
                                    </p:animEffect>
                                  </p:childTnLst>
                                </p:cTn>
                              </p:par>
                            </p:childTnLst>
                          </p:cTn>
                        </p:par>
                        <p:par>
                          <p:cTn id="3916" fill="hold">
                            <p:stCondLst>
                              <p:cond delay="489000"/>
                            </p:stCondLst>
                            <p:childTnLst>
                              <p:par>
                                <p:cTn id="3917" presetID="22" presetClass="entr" presetSubtype="8" fill="hold" nodeType="afterEffect">
                                  <p:stCondLst>
                                    <p:cond delay="0"/>
                                  </p:stCondLst>
                                  <p:childTnLst>
                                    <p:set>
                                      <p:cBhvr>
                                        <p:cTn id="3918" dur="1" fill="hold">
                                          <p:stCondLst>
                                            <p:cond delay="0"/>
                                          </p:stCondLst>
                                        </p:cTn>
                                        <p:tgtEl>
                                          <p:spTgt spid="19555"/>
                                        </p:tgtEl>
                                        <p:attrNameLst>
                                          <p:attrName>style.visibility</p:attrName>
                                        </p:attrNameLst>
                                      </p:cBhvr>
                                      <p:to>
                                        <p:strVal val="visible"/>
                                      </p:to>
                                    </p:set>
                                    <p:animEffect transition="in" filter="wipe(left)">
                                      <p:cBhvr>
                                        <p:cTn id="3919" dur="20"/>
                                        <p:tgtEl>
                                          <p:spTgt spid="19555"/>
                                        </p:tgtEl>
                                      </p:cBhvr>
                                    </p:animEffect>
                                  </p:childTnLst>
                                </p:cTn>
                              </p:par>
                            </p:childTnLst>
                          </p:cTn>
                        </p:par>
                        <p:par>
                          <p:cTn id="3920" fill="hold">
                            <p:stCondLst>
                              <p:cond delay="489500"/>
                            </p:stCondLst>
                            <p:childTnLst>
                              <p:par>
                                <p:cTn id="3921" presetID="22" presetClass="entr" presetSubtype="8" fill="hold" nodeType="afterEffect">
                                  <p:stCondLst>
                                    <p:cond delay="0"/>
                                  </p:stCondLst>
                                  <p:childTnLst>
                                    <p:set>
                                      <p:cBhvr>
                                        <p:cTn id="3922" dur="1" fill="hold">
                                          <p:stCondLst>
                                            <p:cond delay="0"/>
                                          </p:stCondLst>
                                        </p:cTn>
                                        <p:tgtEl>
                                          <p:spTgt spid="19556"/>
                                        </p:tgtEl>
                                        <p:attrNameLst>
                                          <p:attrName>style.visibility</p:attrName>
                                        </p:attrNameLst>
                                      </p:cBhvr>
                                      <p:to>
                                        <p:strVal val="visible"/>
                                      </p:to>
                                    </p:set>
                                    <p:animEffect transition="in" filter="wipe(left)">
                                      <p:cBhvr>
                                        <p:cTn id="3923" dur="20"/>
                                        <p:tgtEl>
                                          <p:spTgt spid="19556"/>
                                        </p:tgtEl>
                                      </p:cBhvr>
                                    </p:animEffect>
                                  </p:childTnLst>
                                </p:cTn>
                              </p:par>
                            </p:childTnLst>
                          </p:cTn>
                        </p:par>
                        <p:par>
                          <p:cTn id="3924" fill="hold">
                            <p:stCondLst>
                              <p:cond delay="490000"/>
                            </p:stCondLst>
                            <p:childTnLst>
                              <p:par>
                                <p:cTn id="3925" presetID="22" presetClass="entr" presetSubtype="8" fill="hold" nodeType="afterEffect">
                                  <p:stCondLst>
                                    <p:cond delay="0"/>
                                  </p:stCondLst>
                                  <p:childTnLst>
                                    <p:set>
                                      <p:cBhvr>
                                        <p:cTn id="3926" dur="1" fill="hold">
                                          <p:stCondLst>
                                            <p:cond delay="0"/>
                                          </p:stCondLst>
                                        </p:cTn>
                                        <p:tgtEl>
                                          <p:spTgt spid="19557"/>
                                        </p:tgtEl>
                                        <p:attrNameLst>
                                          <p:attrName>style.visibility</p:attrName>
                                        </p:attrNameLst>
                                      </p:cBhvr>
                                      <p:to>
                                        <p:strVal val="visible"/>
                                      </p:to>
                                    </p:set>
                                    <p:animEffect transition="in" filter="wipe(left)">
                                      <p:cBhvr>
                                        <p:cTn id="3927" dur="20"/>
                                        <p:tgtEl>
                                          <p:spTgt spid="19557"/>
                                        </p:tgtEl>
                                      </p:cBhvr>
                                    </p:animEffect>
                                  </p:childTnLst>
                                </p:cTn>
                              </p:par>
                            </p:childTnLst>
                          </p:cTn>
                        </p:par>
                        <p:par>
                          <p:cTn id="3928" fill="hold">
                            <p:stCondLst>
                              <p:cond delay="490500"/>
                            </p:stCondLst>
                            <p:childTnLst>
                              <p:par>
                                <p:cTn id="3929" presetID="22" presetClass="entr" presetSubtype="8" fill="hold" nodeType="afterEffect">
                                  <p:stCondLst>
                                    <p:cond delay="0"/>
                                  </p:stCondLst>
                                  <p:childTnLst>
                                    <p:set>
                                      <p:cBhvr>
                                        <p:cTn id="3930" dur="1" fill="hold">
                                          <p:stCondLst>
                                            <p:cond delay="0"/>
                                          </p:stCondLst>
                                        </p:cTn>
                                        <p:tgtEl>
                                          <p:spTgt spid="19558"/>
                                        </p:tgtEl>
                                        <p:attrNameLst>
                                          <p:attrName>style.visibility</p:attrName>
                                        </p:attrNameLst>
                                      </p:cBhvr>
                                      <p:to>
                                        <p:strVal val="visible"/>
                                      </p:to>
                                    </p:set>
                                    <p:animEffect transition="in" filter="wipe(left)">
                                      <p:cBhvr>
                                        <p:cTn id="3931" dur="20"/>
                                        <p:tgtEl>
                                          <p:spTgt spid="19558"/>
                                        </p:tgtEl>
                                      </p:cBhvr>
                                    </p:animEffect>
                                  </p:childTnLst>
                                </p:cTn>
                              </p:par>
                            </p:childTnLst>
                          </p:cTn>
                        </p:par>
                        <p:par>
                          <p:cTn id="3932" fill="hold">
                            <p:stCondLst>
                              <p:cond delay="491000"/>
                            </p:stCondLst>
                            <p:childTnLst>
                              <p:par>
                                <p:cTn id="3933" presetID="22" presetClass="entr" presetSubtype="8" fill="hold" nodeType="afterEffect">
                                  <p:stCondLst>
                                    <p:cond delay="0"/>
                                  </p:stCondLst>
                                  <p:childTnLst>
                                    <p:set>
                                      <p:cBhvr>
                                        <p:cTn id="3934" dur="1" fill="hold">
                                          <p:stCondLst>
                                            <p:cond delay="0"/>
                                          </p:stCondLst>
                                        </p:cTn>
                                        <p:tgtEl>
                                          <p:spTgt spid="19559"/>
                                        </p:tgtEl>
                                        <p:attrNameLst>
                                          <p:attrName>style.visibility</p:attrName>
                                        </p:attrNameLst>
                                      </p:cBhvr>
                                      <p:to>
                                        <p:strVal val="visible"/>
                                      </p:to>
                                    </p:set>
                                    <p:animEffect transition="in" filter="wipe(left)">
                                      <p:cBhvr>
                                        <p:cTn id="3935" dur="20"/>
                                        <p:tgtEl>
                                          <p:spTgt spid="19559"/>
                                        </p:tgtEl>
                                      </p:cBhvr>
                                    </p:animEffect>
                                  </p:childTnLst>
                                </p:cTn>
                              </p:par>
                            </p:childTnLst>
                          </p:cTn>
                        </p:par>
                        <p:par>
                          <p:cTn id="3936" fill="hold">
                            <p:stCondLst>
                              <p:cond delay="491500"/>
                            </p:stCondLst>
                            <p:childTnLst>
                              <p:par>
                                <p:cTn id="3937" presetID="22" presetClass="entr" presetSubtype="8" fill="hold" nodeType="afterEffect">
                                  <p:stCondLst>
                                    <p:cond delay="0"/>
                                  </p:stCondLst>
                                  <p:childTnLst>
                                    <p:set>
                                      <p:cBhvr>
                                        <p:cTn id="3938" dur="1" fill="hold">
                                          <p:stCondLst>
                                            <p:cond delay="0"/>
                                          </p:stCondLst>
                                        </p:cTn>
                                        <p:tgtEl>
                                          <p:spTgt spid="19560"/>
                                        </p:tgtEl>
                                        <p:attrNameLst>
                                          <p:attrName>style.visibility</p:attrName>
                                        </p:attrNameLst>
                                      </p:cBhvr>
                                      <p:to>
                                        <p:strVal val="visible"/>
                                      </p:to>
                                    </p:set>
                                    <p:animEffect transition="in" filter="wipe(left)">
                                      <p:cBhvr>
                                        <p:cTn id="3939" dur="20"/>
                                        <p:tgtEl>
                                          <p:spTgt spid="19560"/>
                                        </p:tgtEl>
                                      </p:cBhvr>
                                    </p:animEffect>
                                  </p:childTnLst>
                                </p:cTn>
                              </p:par>
                            </p:childTnLst>
                          </p:cTn>
                        </p:par>
                        <p:par>
                          <p:cTn id="3940" fill="hold">
                            <p:stCondLst>
                              <p:cond delay="492000"/>
                            </p:stCondLst>
                            <p:childTnLst>
                              <p:par>
                                <p:cTn id="3941" presetID="22" presetClass="entr" presetSubtype="8" fill="hold" nodeType="afterEffect">
                                  <p:stCondLst>
                                    <p:cond delay="0"/>
                                  </p:stCondLst>
                                  <p:childTnLst>
                                    <p:set>
                                      <p:cBhvr>
                                        <p:cTn id="3942" dur="1" fill="hold">
                                          <p:stCondLst>
                                            <p:cond delay="0"/>
                                          </p:stCondLst>
                                        </p:cTn>
                                        <p:tgtEl>
                                          <p:spTgt spid="19561"/>
                                        </p:tgtEl>
                                        <p:attrNameLst>
                                          <p:attrName>style.visibility</p:attrName>
                                        </p:attrNameLst>
                                      </p:cBhvr>
                                      <p:to>
                                        <p:strVal val="visible"/>
                                      </p:to>
                                    </p:set>
                                    <p:animEffect transition="in" filter="wipe(left)">
                                      <p:cBhvr>
                                        <p:cTn id="3943" dur="20"/>
                                        <p:tgtEl>
                                          <p:spTgt spid="19561"/>
                                        </p:tgtEl>
                                      </p:cBhvr>
                                    </p:animEffect>
                                  </p:childTnLst>
                                </p:cTn>
                              </p:par>
                            </p:childTnLst>
                          </p:cTn>
                        </p:par>
                        <p:par>
                          <p:cTn id="3944" fill="hold">
                            <p:stCondLst>
                              <p:cond delay="492500"/>
                            </p:stCondLst>
                            <p:childTnLst>
                              <p:par>
                                <p:cTn id="3945" presetID="22" presetClass="entr" presetSubtype="8" fill="hold" nodeType="afterEffect">
                                  <p:stCondLst>
                                    <p:cond delay="0"/>
                                  </p:stCondLst>
                                  <p:childTnLst>
                                    <p:set>
                                      <p:cBhvr>
                                        <p:cTn id="3946" dur="1" fill="hold">
                                          <p:stCondLst>
                                            <p:cond delay="0"/>
                                          </p:stCondLst>
                                        </p:cTn>
                                        <p:tgtEl>
                                          <p:spTgt spid="19562"/>
                                        </p:tgtEl>
                                        <p:attrNameLst>
                                          <p:attrName>style.visibility</p:attrName>
                                        </p:attrNameLst>
                                      </p:cBhvr>
                                      <p:to>
                                        <p:strVal val="visible"/>
                                      </p:to>
                                    </p:set>
                                    <p:animEffect transition="in" filter="wipe(left)">
                                      <p:cBhvr>
                                        <p:cTn id="3947" dur="20"/>
                                        <p:tgtEl>
                                          <p:spTgt spid="19562"/>
                                        </p:tgtEl>
                                      </p:cBhvr>
                                    </p:animEffect>
                                  </p:childTnLst>
                                </p:cTn>
                              </p:par>
                            </p:childTnLst>
                          </p:cTn>
                        </p:par>
                        <p:par>
                          <p:cTn id="3948" fill="hold">
                            <p:stCondLst>
                              <p:cond delay="493000"/>
                            </p:stCondLst>
                            <p:childTnLst>
                              <p:par>
                                <p:cTn id="3949" presetID="22" presetClass="entr" presetSubtype="8" fill="hold" nodeType="afterEffect">
                                  <p:stCondLst>
                                    <p:cond delay="0"/>
                                  </p:stCondLst>
                                  <p:childTnLst>
                                    <p:set>
                                      <p:cBhvr>
                                        <p:cTn id="3950" dur="1" fill="hold">
                                          <p:stCondLst>
                                            <p:cond delay="0"/>
                                          </p:stCondLst>
                                        </p:cTn>
                                        <p:tgtEl>
                                          <p:spTgt spid="19563"/>
                                        </p:tgtEl>
                                        <p:attrNameLst>
                                          <p:attrName>style.visibility</p:attrName>
                                        </p:attrNameLst>
                                      </p:cBhvr>
                                      <p:to>
                                        <p:strVal val="visible"/>
                                      </p:to>
                                    </p:set>
                                    <p:animEffect transition="in" filter="wipe(left)">
                                      <p:cBhvr>
                                        <p:cTn id="3951" dur="20"/>
                                        <p:tgtEl>
                                          <p:spTgt spid="19563"/>
                                        </p:tgtEl>
                                      </p:cBhvr>
                                    </p:animEffect>
                                  </p:childTnLst>
                                </p:cTn>
                              </p:par>
                            </p:childTnLst>
                          </p:cTn>
                        </p:par>
                        <p:par>
                          <p:cTn id="3952" fill="hold">
                            <p:stCondLst>
                              <p:cond delay="493500"/>
                            </p:stCondLst>
                            <p:childTnLst>
                              <p:par>
                                <p:cTn id="3953" presetID="22" presetClass="entr" presetSubtype="8" fill="hold" nodeType="afterEffect">
                                  <p:stCondLst>
                                    <p:cond delay="0"/>
                                  </p:stCondLst>
                                  <p:childTnLst>
                                    <p:set>
                                      <p:cBhvr>
                                        <p:cTn id="3954" dur="1" fill="hold">
                                          <p:stCondLst>
                                            <p:cond delay="0"/>
                                          </p:stCondLst>
                                        </p:cTn>
                                        <p:tgtEl>
                                          <p:spTgt spid="19564"/>
                                        </p:tgtEl>
                                        <p:attrNameLst>
                                          <p:attrName>style.visibility</p:attrName>
                                        </p:attrNameLst>
                                      </p:cBhvr>
                                      <p:to>
                                        <p:strVal val="visible"/>
                                      </p:to>
                                    </p:set>
                                    <p:animEffect transition="in" filter="wipe(left)">
                                      <p:cBhvr>
                                        <p:cTn id="3955" dur="20"/>
                                        <p:tgtEl>
                                          <p:spTgt spid="19564"/>
                                        </p:tgtEl>
                                      </p:cBhvr>
                                    </p:animEffect>
                                  </p:childTnLst>
                                </p:cTn>
                              </p:par>
                            </p:childTnLst>
                          </p:cTn>
                        </p:par>
                        <p:par>
                          <p:cTn id="3956" fill="hold">
                            <p:stCondLst>
                              <p:cond delay="494000"/>
                            </p:stCondLst>
                            <p:childTnLst>
                              <p:par>
                                <p:cTn id="3957" presetID="22" presetClass="entr" presetSubtype="8" fill="hold" nodeType="afterEffect">
                                  <p:stCondLst>
                                    <p:cond delay="0"/>
                                  </p:stCondLst>
                                  <p:childTnLst>
                                    <p:set>
                                      <p:cBhvr>
                                        <p:cTn id="3958" dur="1" fill="hold">
                                          <p:stCondLst>
                                            <p:cond delay="0"/>
                                          </p:stCondLst>
                                        </p:cTn>
                                        <p:tgtEl>
                                          <p:spTgt spid="19565"/>
                                        </p:tgtEl>
                                        <p:attrNameLst>
                                          <p:attrName>style.visibility</p:attrName>
                                        </p:attrNameLst>
                                      </p:cBhvr>
                                      <p:to>
                                        <p:strVal val="visible"/>
                                      </p:to>
                                    </p:set>
                                    <p:animEffect transition="in" filter="wipe(left)">
                                      <p:cBhvr>
                                        <p:cTn id="3959" dur="20"/>
                                        <p:tgtEl>
                                          <p:spTgt spid="19565"/>
                                        </p:tgtEl>
                                      </p:cBhvr>
                                    </p:animEffect>
                                  </p:childTnLst>
                                </p:cTn>
                              </p:par>
                            </p:childTnLst>
                          </p:cTn>
                        </p:par>
                        <p:par>
                          <p:cTn id="3960" fill="hold">
                            <p:stCondLst>
                              <p:cond delay="494500"/>
                            </p:stCondLst>
                            <p:childTnLst>
                              <p:par>
                                <p:cTn id="3961" presetID="22" presetClass="entr" presetSubtype="8" fill="hold" nodeType="afterEffect">
                                  <p:stCondLst>
                                    <p:cond delay="0"/>
                                  </p:stCondLst>
                                  <p:childTnLst>
                                    <p:set>
                                      <p:cBhvr>
                                        <p:cTn id="3962" dur="1" fill="hold">
                                          <p:stCondLst>
                                            <p:cond delay="0"/>
                                          </p:stCondLst>
                                        </p:cTn>
                                        <p:tgtEl>
                                          <p:spTgt spid="19566"/>
                                        </p:tgtEl>
                                        <p:attrNameLst>
                                          <p:attrName>style.visibility</p:attrName>
                                        </p:attrNameLst>
                                      </p:cBhvr>
                                      <p:to>
                                        <p:strVal val="visible"/>
                                      </p:to>
                                    </p:set>
                                    <p:animEffect transition="in" filter="wipe(left)">
                                      <p:cBhvr>
                                        <p:cTn id="3963" dur="20"/>
                                        <p:tgtEl>
                                          <p:spTgt spid="19566"/>
                                        </p:tgtEl>
                                      </p:cBhvr>
                                    </p:animEffect>
                                  </p:childTnLst>
                                </p:cTn>
                              </p:par>
                            </p:childTnLst>
                          </p:cTn>
                        </p:par>
                        <p:par>
                          <p:cTn id="3964" fill="hold">
                            <p:stCondLst>
                              <p:cond delay="495000"/>
                            </p:stCondLst>
                            <p:childTnLst>
                              <p:par>
                                <p:cTn id="3965" presetID="22" presetClass="entr" presetSubtype="8" fill="hold" nodeType="afterEffect">
                                  <p:stCondLst>
                                    <p:cond delay="0"/>
                                  </p:stCondLst>
                                  <p:childTnLst>
                                    <p:set>
                                      <p:cBhvr>
                                        <p:cTn id="3966" dur="1" fill="hold">
                                          <p:stCondLst>
                                            <p:cond delay="0"/>
                                          </p:stCondLst>
                                        </p:cTn>
                                        <p:tgtEl>
                                          <p:spTgt spid="19567"/>
                                        </p:tgtEl>
                                        <p:attrNameLst>
                                          <p:attrName>style.visibility</p:attrName>
                                        </p:attrNameLst>
                                      </p:cBhvr>
                                      <p:to>
                                        <p:strVal val="visible"/>
                                      </p:to>
                                    </p:set>
                                    <p:animEffect transition="in" filter="wipe(left)">
                                      <p:cBhvr>
                                        <p:cTn id="3967" dur="20"/>
                                        <p:tgtEl>
                                          <p:spTgt spid="19567"/>
                                        </p:tgtEl>
                                      </p:cBhvr>
                                    </p:animEffect>
                                  </p:childTnLst>
                                </p:cTn>
                              </p:par>
                            </p:childTnLst>
                          </p:cTn>
                        </p:par>
                        <p:par>
                          <p:cTn id="3968" fill="hold">
                            <p:stCondLst>
                              <p:cond delay="495500"/>
                            </p:stCondLst>
                            <p:childTnLst>
                              <p:par>
                                <p:cTn id="3969" presetID="22" presetClass="entr" presetSubtype="8" fill="hold" nodeType="afterEffect">
                                  <p:stCondLst>
                                    <p:cond delay="0"/>
                                  </p:stCondLst>
                                  <p:childTnLst>
                                    <p:set>
                                      <p:cBhvr>
                                        <p:cTn id="3970" dur="1" fill="hold">
                                          <p:stCondLst>
                                            <p:cond delay="0"/>
                                          </p:stCondLst>
                                        </p:cTn>
                                        <p:tgtEl>
                                          <p:spTgt spid="19568"/>
                                        </p:tgtEl>
                                        <p:attrNameLst>
                                          <p:attrName>style.visibility</p:attrName>
                                        </p:attrNameLst>
                                      </p:cBhvr>
                                      <p:to>
                                        <p:strVal val="visible"/>
                                      </p:to>
                                    </p:set>
                                    <p:animEffect transition="in" filter="wipe(left)">
                                      <p:cBhvr>
                                        <p:cTn id="3971" dur="20"/>
                                        <p:tgtEl>
                                          <p:spTgt spid="19568"/>
                                        </p:tgtEl>
                                      </p:cBhvr>
                                    </p:animEffect>
                                  </p:childTnLst>
                                </p:cTn>
                              </p:par>
                            </p:childTnLst>
                          </p:cTn>
                        </p:par>
                        <p:par>
                          <p:cTn id="3972" fill="hold">
                            <p:stCondLst>
                              <p:cond delay="496000"/>
                            </p:stCondLst>
                            <p:childTnLst>
                              <p:par>
                                <p:cTn id="3973" presetID="22" presetClass="entr" presetSubtype="8" fill="hold" nodeType="afterEffect">
                                  <p:stCondLst>
                                    <p:cond delay="0"/>
                                  </p:stCondLst>
                                  <p:childTnLst>
                                    <p:set>
                                      <p:cBhvr>
                                        <p:cTn id="3974" dur="1" fill="hold">
                                          <p:stCondLst>
                                            <p:cond delay="0"/>
                                          </p:stCondLst>
                                        </p:cTn>
                                        <p:tgtEl>
                                          <p:spTgt spid="19569"/>
                                        </p:tgtEl>
                                        <p:attrNameLst>
                                          <p:attrName>style.visibility</p:attrName>
                                        </p:attrNameLst>
                                      </p:cBhvr>
                                      <p:to>
                                        <p:strVal val="visible"/>
                                      </p:to>
                                    </p:set>
                                    <p:animEffect transition="in" filter="wipe(left)">
                                      <p:cBhvr>
                                        <p:cTn id="3975" dur="20"/>
                                        <p:tgtEl>
                                          <p:spTgt spid="19569"/>
                                        </p:tgtEl>
                                      </p:cBhvr>
                                    </p:animEffect>
                                  </p:childTnLst>
                                </p:cTn>
                              </p:par>
                            </p:childTnLst>
                          </p:cTn>
                        </p:par>
                        <p:par>
                          <p:cTn id="3976" fill="hold">
                            <p:stCondLst>
                              <p:cond delay="496500"/>
                            </p:stCondLst>
                            <p:childTnLst>
                              <p:par>
                                <p:cTn id="3977" presetID="22" presetClass="entr" presetSubtype="8" fill="hold" nodeType="afterEffect">
                                  <p:stCondLst>
                                    <p:cond delay="0"/>
                                  </p:stCondLst>
                                  <p:childTnLst>
                                    <p:set>
                                      <p:cBhvr>
                                        <p:cTn id="3978" dur="1" fill="hold">
                                          <p:stCondLst>
                                            <p:cond delay="0"/>
                                          </p:stCondLst>
                                        </p:cTn>
                                        <p:tgtEl>
                                          <p:spTgt spid="19570"/>
                                        </p:tgtEl>
                                        <p:attrNameLst>
                                          <p:attrName>style.visibility</p:attrName>
                                        </p:attrNameLst>
                                      </p:cBhvr>
                                      <p:to>
                                        <p:strVal val="visible"/>
                                      </p:to>
                                    </p:set>
                                    <p:animEffect transition="in" filter="wipe(left)">
                                      <p:cBhvr>
                                        <p:cTn id="3979" dur="20"/>
                                        <p:tgtEl>
                                          <p:spTgt spid="19570"/>
                                        </p:tgtEl>
                                      </p:cBhvr>
                                    </p:animEffect>
                                  </p:childTnLst>
                                </p:cTn>
                              </p:par>
                            </p:childTnLst>
                          </p:cTn>
                        </p:par>
                        <p:par>
                          <p:cTn id="3980" fill="hold">
                            <p:stCondLst>
                              <p:cond delay="497000"/>
                            </p:stCondLst>
                            <p:childTnLst>
                              <p:par>
                                <p:cTn id="3981" presetID="22" presetClass="entr" presetSubtype="8" fill="hold" nodeType="afterEffect">
                                  <p:stCondLst>
                                    <p:cond delay="0"/>
                                  </p:stCondLst>
                                  <p:childTnLst>
                                    <p:set>
                                      <p:cBhvr>
                                        <p:cTn id="3982" dur="1" fill="hold">
                                          <p:stCondLst>
                                            <p:cond delay="0"/>
                                          </p:stCondLst>
                                        </p:cTn>
                                        <p:tgtEl>
                                          <p:spTgt spid="19571"/>
                                        </p:tgtEl>
                                        <p:attrNameLst>
                                          <p:attrName>style.visibility</p:attrName>
                                        </p:attrNameLst>
                                      </p:cBhvr>
                                      <p:to>
                                        <p:strVal val="visible"/>
                                      </p:to>
                                    </p:set>
                                    <p:animEffect transition="in" filter="wipe(left)">
                                      <p:cBhvr>
                                        <p:cTn id="3983" dur="20"/>
                                        <p:tgtEl>
                                          <p:spTgt spid="19571"/>
                                        </p:tgtEl>
                                      </p:cBhvr>
                                    </p:animEffect>
                                  </p:childTnLst>
                                </p:cTn>
                              </p:par>
                            </p:childTnLst>
                          </p:cTn>
                        </p:par>
                        <p:par>
                          <p:cTn id="3984" fill="hold">
                            <p:stCondLst>
                              <p:cond delay="497500"/>
                            </p:stCondLst>
                            <p:childTnLst>
                              <p:par>
                                <p:cTn id="3985" presetID="22" presetClass="entr" presetSubtype="8" fill="hold" nodeType="afterEffect">
                                  <p:stCondLst>
                                    <p:cond delay="0"/>
                                  </p:stCondLst>
                                  <p:childTnLst>
                                    <p:set>
                                      <p:cBhvr>
                                        <p:cTn id="3986" dur="1" fill="hold">
                                          <p:stCondLst>
                                            <p:cond delay="0"/>
                                          </p:stCondLst>
                                        </p:cTn>
                                        <p:tgtEl>
                                          <p:spTgt spid="19509"/>
                                        </p:tgtEl>
                                        <p:attrNameLst>
                                          <p:attrName>style.visibility</p:attrName>
                                        </p:attrNameLst>
                                      </p:cBhvr>
                                      <p:to>
                                        <p:strVal val="visible"/>
                                      </p:to>
                                    </p:set>
                                    <p:animEffect transition="in" filter="wipe(left)">
                                      <p:cBhvr>
                                        <p:cTn id="3987" dur="20"/>
                                        <p:tgtEl>
                                          <p:spTgt spid="19509"/>
                                        </p:tgtEl>
                                      </p:cBhvr>
                                    </p:animEffect>
                                  </p:childTnLst>
                                </p:cTn>
                              </p:par>
                            </p:childTnLst>
                          </p:cTn>
                        </p:par>
                        <p:par>
                          <p:cTn id="3988" fill="hold">
                            <p:stCondLst>
                              <p:cond delay="498000"/>
                            </p:stCondLst>
                            <p:childTnLst>
                              <p:par>
                                <p:cTn id="3989" presetID="22" presetClass="entr" presetSubtype="8" fill="hold" nodeType="afterEffect">
                                  <p:stCondLst>
                                    <p:cond delay="0"/>
                                  </p:stCondLst>
                                  <p:childTnLst>
                                    <p:set>
                                      <p:cBhvr>
                                        <p:cTn id="3990" dur="1" fill="hold">
                                          <p:stCondLst>
                                            <p:cond delay="0"/>
                                          </p:stCondLst>
                                        </p:cTn>
                                        <p:tgtEl>
                                          <p:spTgt spid="19510"/>
                                        </p:tgtEl>
                                        <p:attrNameLst>
                                          <p:attrName>style.visibility</p:attrName>
                                        </p:attrNameLst>
                                      </p:cBhvr>
                                      <p:to>
                                        <p:strVal val="visible"/>
                                      </p:to>
                                    </p:set>
                                    <p:animEffect transition="in" filter="wipe(left)">
                                      <p:cBhvr>
                                        <p:cTn id="3991" dur="20"/>
                                        <p:tgtEl>
                                          <p:spTgt spid="19510"/>
                                        </p:tgtEl>
                                      </p:cBhvr>
                                    </p:animEffect>
                                  </p:childTnLst>
                                </p:cTn>
                              </p:par>
                            </p:childTnLst>
                          </p:cTn>
                        </p:par>
                        <p:par>
                          <p:cTn id="3992" fill="hold">
                            <p:stCondLst>
                              <p:cond delay="498500"/>
                            </p:stCondLst>
                            <p:childTnLst>
                              <p:par>
                                <p:cTn id="3993" presetID="22" presetClass="entr" presetSubtype="8" fill="hold" nodeType="afterEffect">
                                  <p:stCondLst>
                                    <p:cond delay="0"/>
                                  </p:stCondLst>
                                  <p:childTnLst>
                                    <p:set>
                                      <p:cBhvr>
                                        <p:cTn id="3994" dur="1" fill="hold">
                                          <p:stCondLst>
                                            <p:cond delay="0"/>
                                          </p:stCondLst>
                                        </p:cTn>
                                        <p:tgtEl>
                                          <p:spTgt spid="19511"/>
                                        </p:tgtEl>
                                        <p:attrNameLst>
                                          <p:attrName>style.visibility</p:attrName>
                                        </p:attrNameLst>
                                      </p:cBhvr>
                                      <p:to>
                                        <p:strVal val="visible"/>
                                      </p:to>
                                    </p:set>
                                    <p:animEffect transition="in" filter="wipe(left)">
                                      <p:cBhvr>
                                        <p:cTn id="3995" dur="20"/>
                                        <p:tgtEl>
                                          <p:spTgt spid="19511"/>
                                        </p:tgtEl>
                                      </p:cBhvr>
                                    </p:animEffect>
                                  </p:childTnLst>
                                </p:cTn>
                              </p:par>
                            </p:childTnLst>
                          </p:cTn>
                        </p:par>
                        <p:par>
                          <p:cTn id="3996" fill="hold">
                            <p:stCondLst>
                              <p:cond delay="499000"/>
                            </p:stCondLst>
                            <p:childTnLst>
                              <p:par>
                                <p:cTn id="3997" presetID="22" presetClass="entr" presetSubtype="8" fill="hold" nodeType="afterEffect">
                                  <p:stCondLst>
                                    <p:cond delay="0"/>
                                  </p:stCondLst>
                                  <p:childTnLst>
                                    <p:set>
                                      <p:cBhvr>
                                        <p:cTn id="3998" dur="1" fill="hold">
                                          <p:stCondLst>
                                            <p:cond delay="0"/>
                                          </p:stCondLst>
                                        </p:cTn>
                                        <p:tgtEl>
                                          <p:spTgt spid="19512"/>
                                        </p:tgtEl>
                                        <p:attrNameLst>
                                          <p:attrName>style.visibility</p:attrName>
                                        </p:attrNameLst>
                                      </p:cBhvr>
                                      <p:to>
                                        <p:strVal val="visible"/>
                                      </p:to>
                                    </p:set>
                                    <p:animEffect transition="in" filter="wipe(left)">
                                      <p:cBhvr>
                                        <p:cTn id="3999" dur="20"/>
                                        <p:tgtEl>
                                          <p:spTgt spid="19512"/>
                                        </p:tgtEl>
                                      </p:cBhvr>
                                    </p:animEffect>
                                  </p:childTnLst>
                                </p:cTn>
                              </p:par>
                            </p:childTnLst>
                          </p:cTn>
                        </p:par>
                        <p:par>
                          <p:cTn id="4000" fill="hold">
                            <p:stCondLst>
                              <p:cond delay="499500"/>
                            </p:stCondLst>
                            <p:childTnLst>
                              <p:par>
                                <p:cTn id="4001" presetID="22" presetClass="entr" presetSubtype="8" fill="hold" nodeType="afterEffect">
                                  <p:stCondLst>
                                    <p:cond delay="0"/>
                                  </p:stCondLst>
                                  <p:childTnLst>
                                    <p:set>
                                      <p:cBhvr>
                                        <p:cTn id="4002" dur="1" fill="hold">
                                          <p:stCondLst>
                                            <p:cond delay="0"/>
                                          </p:stCondLst>
                                        </p:cTn>
                                        <p:tgtEl>
                                          <p:spTgt spid="19513"/>
                                        </p:tgtEl>
                                        <p:attrNameLst>
                                          <p:attrName>style.visibility</p:attrName>
                                        </p:attrNameLst>
                                      </p:cBhvr>
                                      <p:to>
                                        <p:strVal val="visible"/>
                                      </p:to>
                                    </p:set>
                                    <p:animEffect transition="in" filter="wipe(left)">
                                      <p:cBhvr>
                                        <p:cTn id="4003" dur="20"/>
                                        <p:tgtEl>
                                          <p:spTgt spid="19513"/>
                                        </p:tgtEl>
                                      </p:cBhvr>
                                    </p:animEffect>
                                  </p:childTnLst>
                                </p:cTn>
                              </p:par>
                            </p:childTnLst>
                          </p:cTn>
                        </p:par>
                        <p:par>
                          <p:cTn id="4004" fill="hold">
                            <p:stCondLst>
                              <p:cond delay="500000"/>
                            </p:stCondLst>
                            <p:childTnLst>
                              <p:par>
                                <p:cTn id="4005" presetID="22" presetClass="entr" presetSubtype="8" fill="hold" nodeType="afterEffect">
                                  <p:stCondLst>
                                    <p:cond delay="0"/>
                                  </p:stCondLst>
                                  <p:childTnLst>
                                    <p:set>
                                      <p:cBhvr>
                                        <p:cTn id="4006" dur="1" fill="hold">
                                          <p:stCondLst>
                                            <p:cond delay="0"/>
                                          </p:stCondLst>
                                        </p:cTn>
                                        <p:tgtEl>
                                          <p:spTgt spid="19514"/>
                                        </p:tgtEl>
                                        <p:attrNameLst>
                                          <p:attrName>style.visibility</p:attrName>
                                        </p:attrNameLst>
                                      </p:cBhvr>
                                      <p:to>
                                        <p:strVal val="visible"/>
                                      </p:to>
                                    </p:set>
                                    <p:animEffect transition="in" filter="wipe(left)">
                                      <p:cBhvr>
                                        <p:cTn id="4007" dur="20"/>
                                        <p:tgtEl>
                                          <p:spTgt spid="19514"/>
                                        </p:tgtEl>
                                      </p:cBhvr>
                                    </p:animEffect>
                                  </p:childTnLst>
                                </p:cTn>
                              </p:par>
                            </p:childTnLst>
                          </p:cTn>
                        </p:par>
                        <p:par>
                          <p:cTn id="4008" fill="hold">
                            <p:stCondLst>
                              <p:cond delay="500500"/>
                            </p:stCondLst>
                            <p:childTnLst>
                              <p:par>
                                <p:cTn id="4009" presetID="22" presetClass="entr" presetSubtype="8" fill="hold" nodeType="afterEffect">
                                  <p:stCondLst>
                                    <p:cond delay="0"/>
                                  </p:stCondLst>
                                  <p:childTnLst>
                                    <p:set>
                                      <p:cBhvr>
                                        <p:cTn id="4010" dur="1" fill="hold">
                                          <p:stCondLst>
                                            <p:cond delay="0"/>
                                          </p:stCondLst>
                                        </p:cTn>
                                        <p:tgtEl>
                                          <p:spTgt spid="19515"/>
                                        </p:tgtEl>
                                        <p:attrNameLst>
                                          <p:attrName>style.visibility</p:attrName>
                                        </p:attrNameLst>
                                      </p:cBhvr>
                                      <p:to>
                                        <p:strVal val="visible"/>
                                      </p:to>
                                    </p:set>
                                    <p:animEffect transition="in" filter="wipe(left)">
                                      <p:cBhvr>
                                        <p:cTn id="4011" dur="20"/>
                                        <p:tgtEl>
                                          <p:spTgt spid="19515"/>
                                        </p:tgtEl>
                                      </p:cBhvr>
                                    </p:animEffect>
                                  </p:childTnLst>
                                </p:cTn>
                              </p:par>
                            </p:childTnLst>
                          </p:cTn>
                        </p:par>
                        <p:par>
                          <p:cTn id="4012" fill="hold">
                            <p:stCondLst>
                              <p:cond delay="501000"/>
                            </p:stCondLst>
                            <p:childTnLst>
                              <p:par>
                                <p:cTn id="4013" presetID="22" presetClass="entr" presetSubtype="8" fill="hold" nodeType="afterEffect">
                                  <p:stCondLst>
                                    <p:cond delay="0"/>
                                  </p:stCondLst>
                                  <p:childTnLst>
                                    <p:set>
                                      <p:cBhvr>
                                        <p:cTn id="4014" dur="1" fill="hold">
                                          <p:stCondLst>
                                            <p:cond delay="0"/>
                                          </p:stCondLst>
                                        </p:cTn>
                                        <p:tgtEl>
                                          <p:spTgt spid="19516"/>
                                        </p:tgtEl>
                                        <p:attrNameLst>
                                          <p:attrName>style.visibility</p:attrName>
                                        </p:attrNameLst>
                                      </p:cBhvr>
                                      <p:to>
                                        <p:strVal val="visible"/>
                                      </p:to>
                                    </p:set>
                                    <p:animEffect transition="in" filter="wipe(left)">
                                      <p:cBhvr>
                                        <p:cTn id="4015" dur="20"/>
                                        <p:tgtEl>
                                          <p:spTgt spid="19516"/>
                                        </p:tgtEl>
                                      </p:cBhvr>
                                    </p:animEffect>
                                  </p:childTnLst>
                                </p:cTn>
                              </p:par>
                            </p:childTnLst>
                          </p:cTn>
                        </p:par>
                        <p:par>
                          <p:cTn id="4016" fill="hold">
                            <p:stCondLst>
                              <p:cond delay="501500"/>
                            </p:stCondLst>
                            <p:childTnLst>
                              <p:par>
                                <p:cTn id="4017" presetID="22" presetClass="entr" presetSubtype="8" fill="hold" nodeType="afterEffect">
                                  <p:stCondLst>
                                    <p:cond delay="0"/>
                                  </p:stCondLst>
                                  <p:childTnLst>
                                    <p:set>
                                      <p:cBhvr>
                                        <p:cTn id="4018" dur="1" fill="hold">
                                          <p:stCondLst>
                                            <p:cond delay="0"/>
                                          </p:stCondLst>
                                        </p:cTn>
                                        <p:tgtEl>
                                          <p:spTgt spid="19517"/>
                                        </p:tgtEl>
                                        <p:attrNameLst>
                                          <p:attrName>style.visibility</p:attrName>
                                        </p:attrNameLst>
                                      </p:cBhvr>
                                      <p:to>
                                        <p:strVal val="visible"/>
                                      </p:to>
                                    </p:set>
                                    <p:animEffect transition="in" filter="wipe(left)">
                                      <p:cBhvr>
                                        <p:cTn id="4019" dur="20"/>
                                        <p:tgtEl>
                                          <p:spTgt spid="19517"/>
                                        </p:tgtEl>
                                      </p:cBhvr>
                                    </p:animEffect>
                                  </p:childTnLst>
                                </p:cTn>
                              </p:par>
                            </p:childTnLst>
                          </p:cTn>
                        </p:par>
                        <p:par>
                          <p:cTn id="4020" fill="hold">
                            <p:stCondLst>
                              <p:cond delay="502000"/>
                            </p:stCondLst>
                            <p:childTnLst>
                              <p:par>
                                <p:cTn id="4021" presetID="22" presetClass="entr" presetSubtype="8" fill="hold" nodeType="afterEffect">
                                  <p:stCondLst>
                                    <p:cond delay="0"/>
                                  </p:stCondLst>
                                  <p:childTnLst>
                                    <p:set>
                                      <p:cBhvr>
                                        <p:cTn id="4022" dur="1" fill="hold">
                                          <p:stCondLst>
                                            <p:cond delay="0"/>
                                          </p:stCondLst>
                                        </p:cTn>
                                        <p:tgtEl>
                                          <p:spTgt spid="19518"/>
                                        </p:tgtEl>
                                        <p:attrNameLst>
                                          <p:attrName>style.visibility</p:attrName>
                                        </p:attrNameLst>
                                      </p:cBhvr>
                                      <p:to>
                                        <p:strVal val="visible"/>
                                      </p:to>
                                    </p:set>
                                    <p:animEffect transition="in" filter="wipe(left)">
                                      <p:cBhvr>
                                        <p:cTn id="4023" dur="20"/>
                                        <p:tgtEl>
                                          <p:spTgt spid="19518"/>
                                        </p:tgtEl>
                                      </p:cBhvr>
                                    </p:animEffect>
                                  </p:childTnLst>
                                </p:cTn>
                              </p:par>
                            </p:childTnLst>
                          </p:cTn>
                        </p:par>
                        <p:par>
                          <p:cTn id="4024" fill="hold">
                            <p:stCondLst>
                              <p:cond delay="502500"/>
                            </p:stCondLst>
                            <p:childTnLst>
                              <p:par>
                                <p:cTn id="4025" presetID="22" presetClass="entr" presetSubtype="8" fill="hold" nodeType="afterEffect">
                                  <p:stCondLst>
                                    <p:cond delay="0"/>
                                  </p:stCondLst>
                                  <p:childTnLst>
                                    <p:set>
                                      <p:cBhvr>
                                        <p:cTn id="4026" dur="1" fill="hold">
                                          <p:stCondLst>
                                            <p:cond delay="0"/>
                                          </p:stCondLst>
                                        </p:cTn>
                                        <p:tgtEl>
                                          <p:spTgt spid="19519"/>
                                        </p:tgtEl>
                                        <p:attrNameLst>
                                          <p:attrName>style.visibility</p:attrName>
                                        </p:attrNameLst>
                                      </p:cBhvr>
                                      <p:to>
                                        <p:strVal val="visible"/>
                                      </p:to>
                                    </p:set>
                                    <p:animEffect transition="in" filter="wipe(left)">
                                      <p:cBhvr>
                                        <p:cTn id="4027" dur="20"/>
                                        <p:tgtEl>
                                          <p:spTgt spid="19519"/>
                                        </p:tgtEl>
                                      </p:cBhvr>
                                    </p:animEffect>
                                  </p:childTnLst>
                                </p:cTn>
                              </p:par>
                            </p:childTnLst>
                          </p:cTn>
                        </p:par>
                        <p:par>
                          <p:cTn id="4028" fill="hold">
                            <p:stCondLst>
                              <p:cond delay="503000"/>
                            </p:stCondLst>
                            <p:childTnLst>
                              <p:par>
                                <p:cTn id="4029" presetID="22" presetClass="entr" presetSubtype="8" fill="hold" nodeType="afterEffect">
                                  <p:stCondLst>
                                    <p:cond delay="0"/>
                                  </p:stCondLst>
                                  <p:childTnLst>
                                    <p:set>
                                      <p:cBhvr>
                                        <p:cTn id="4030" dur="1" fill="hold">
                                          <p:stCondLst>
                                            <p:cond delay="0"/>
                                          </p:stCondLst>
                                        </p:cTn>
                                        <p:tgtEl>
                                          <p:spTgt spid="19520"/>
                                        </p:tgtEl>
                                        <p:attrNameLst>
                                          <p:attrName>style.visibility</p:attrName>
                                        </p:attrNameLst>
                                      </p:cBhvr>
                                      <p:to>
                                        <p:strVal val="visible"/>
                                      </p:to>
                                    </p:set>
                                    <p:animEffect transition="in" filter="wipe(left)">
                                      <p:cBhvr>
                                        <p:cTn id="4031" dur="20"/>
                                        <p:tgtEl>
                                          <p:spTgt spid="19520"/>
                                        </p:tgtEl>
                                      </p:cBhvr>
                                    </p:animEffect>
                                  </p:childTnLst>
                                </p:cTn>
                              </p:par>
                            </p:childTnLst>
                          </p:cTn>
                        </p:par>
                        <p:par>
                          <p:cTn id="4032" fill="hold">
                            <p:stCondLst>
                              <p:cond delay="503500"/>
                            </p:stCondLst>
                            <p:childTnLst>
                              <p:par>
                                <p:cTn id="4033" presetID="22" presetClass="entr" presetSubtype="8" fill="hold" nodeType="afterEffect">
                                  <p:stCondLst>
                                    <p:cond delay="0"/>
                                  </p:stCondLst>
                                  <p:childTnLst>
                                    <p:set>
                                      <p:cBhvr>
                                        <p:cTn id="4034" dur="1" fill="hold">
                                          <p:stCondLst>
                                            <p:cond delay="0"/>
                                          </p:stCondLst>
                                        </p:cTn>
                                        <p:tgtEl>
                                          <p:spTgt spid="19521"/>
                                        </p:tgtEl>
                                        <p:attrNameLst>
                                          <p:attrName>style.visibility</p:attrName>
                                        </p:attrNameLst>
                                      </p:cBhvr>
                                      <p:to>
                                        <p:strVal val="visible"/>
                                      </p:to>
                                    </p:set>
                                    <p:animEffect transition="in" filter="wipe(left)">
                                      <p:cBhvr>
                                        <p:cTn id="4035" dur="20"/>
                                        <p:tgtEl>
                                          <p:spTgt spid="19521"/>
                                        </p:tgtEl>
                                      </p:cBhvr>
                                    </p:animEffect>
                                  </p:childTnLst>
                                </p:cTn>
                              </p:par>
                            </p:childTnLst>
                          </p:cTn>
                        </p:par>
                        <p:par>
                          <p:cTn id="4036" fill="hold">
                            <p:stCondLst>
                              <p:cond delay="504000"/>
                            </p:stCondLst>
                            <p:childTnLst>
                              <p:par>
                                <p:cTn id="4037" presetID="22" presetClass="entr" presetSubtype="8" fill="hold" nodeType="afterEffect">
                                  <p:stCondLst>
                                    <p:cond delay="0"/>
                                  </p:stCondLst>
                                  <p:childTnLst>
                                    <p:set>
                                      <p:cBhvr>
                                        <p:cTn id="4038" dur="1" fill="hold">
                                          <p:stCondLst>
                                            <p:cond delay="0"/>
                                          </p:stCondLst>
                                        </p:cTn>
                                        <p:tgtEl>
                                          <p:spTgt spid="19522"/>
                                        </p:tgtEl>
                                        <p:attrNameLst>
                                          <p:attrName>style.visibility</p:attrName>
                                        </p:attrNameLst>
                                      </p:cBhvr>
                                      <p:to>
                                        <p:strVal val="visible"/>
                                      </p:to>
                                    </p:set>
                                    <p:animEffect transition="in" filter="wipe(left)">
                                      <p:cBhvr>
                                        <p:cTn id="4039" dur="20"/>
                                        <p:tgtEl>
                                          <p:spTgt spid="19522"/>
                                        </p:tgtEl>
                                      </p:cBhvr>
                                    </p:animEffect>
                                  </p:childTnLst>
                                </p:cTn>
                              </p:par>
                            </p:childTnLst>
                          </p:cTn>
                        </p:par>
                        <p:par>
                          <p:cTn id="4040" fill="hold">
                            <p:stCondLst>
                              <p:cond delay="504500"/>
                            </p:stCondLst>
                            <p:childTnLst>
                              <p:par>
                                <p:cTn id="4041" presetID="22" presetClass="entr" presetSubtype="8" fill="hold" nodeType="afterEffect">
                                  <p:stCondLst>
                                    <p:cond delay="0"/>
                                  </p:stCondLst>
                                  <p:childTnLst>
                                    <p:set>
                                      <p:cBhvr>
                                        <p:cTn id="4042" dur="1" fill="hold">
                                          <p:stCondLst>
                                            <p:cond delay="0"/>
                                          </p:stCondLst>
                                        </p:cTn>
                                        <p:tgtEl>
                                          <p:spTgt spid="19523"/>
                                        </p:tgtEl>
                                        <p:attrNameLst>
                                          <p:attrName>style.visibility</p:attrName>
                                        </p:attrNameLst>
                                      </p:cBhvr>
                                      <p:to>
                                        <p:strVal val="visible"/>
                                      </p:to>
                                    </p:set>
                                    <p:animEffect transition="in" filter="wipe(left)">
                                      <p:cBhvr>
                                        <p:cTn id="4043" dur="20"/>
                                        <p:tgtEl>
                                          <p:spTgt spid="19523"/>
                                        </p:tgtEl>
                                      </p:cBhvr>
                                    </p:animEffect>
                                  </p:childTnLst>
                                </p:cTn>
                              </p:par>
                            </p:childTnLst>
                          </p:cTn>
                        </p:par>
                        <p:par>
                          <p:cTn id="4044" fill="hold">
                            <p:stCondLst>
                              <p:cond delay="505000"/>
                            </p:stCondLst>
                            <p:childTnLst>
                              <p:par>
                                <p:cTn id="4045" presetID="22" presetClass="entr" presetSubtype="8" fill="hold" nodeType="afterEffect">
                                  <p:stCondLst>
                                    <p:cond delay="0"/>
                                  </p:stCondLst>
                                  <p:childTnLst>
                                    <p:set>
                                      <p:cBhvr>
                                        <p:cTn id="4046" dur="1" fill="hold">
                                          <p:stCondLst>
                                            <p:cond delay="0"/>
                                          </p:stCondLst>
                                        </p:cTn>
                                        <p:tgtEl>
                                          <p:spTgt spid="19524"/>
                                        </p:tgtEl>
                                        <p:attrNameLst>
                                          <p:attrName>style.visibility</p:attrName>
                                        </p:attrNameLst>
                                      </p:cBhvr>
                                      <p:to>
                                        <p:strVal val="visible"/>
                                      </p:to>
                                    </p:set>
                                    <p:animEffect transition="in" filter="wipe(left)">
                                      <p:cBhvr>
                                        <p:cTn id="4047" dur="20"/>
                                        <p:tgtEl>
                                          <p:spTgt spid="19524"/>
                                        </p:tgtEl>
                                      </p:cBhvr>
                                    </p:animEffect>
                                  </p:childTnLst>
                                </p:cTn>
                              </p:par>
                            </p:childTnLst>
                          </p:cTn>
                        </p:par>
                        <p:par>
                          <p:cTn id="4048" fill="hold">
                            <p:stCondLst>
                              <p:cond delay="505500"/>
                            </p:stCondLst>
                            <p:childTnLst>
                              <p:par>
                                <p:cTn id="4049" presetID="22" presetClass="entr" presetSubtype="8" fill="hold" nodeType="afterEffect">
                                  <p:stCondLst>
                                    <p:cond delay="0"/>
                                  </p:stCondLst>
                                  <p:childTnLst>
                                    <p:set>
                                      <p:cBhvr>
                                        <p:cTn id="4050" dur="1" fill="hold">
                                          <p:stCondLst>
                                            <p:cond delay="0"/>
                                          </p:stCondLst>
                                        </p:cTn>
                                        <p:tgtEl>
                                          <p:spTgt spid="19525"/>
                                        </p:tgtEl>
                                        <p:attrNameLst>
                                          <p:attrName>style.visibility</p:attrName>
                                        </p:attrNameLst>
                                      </p:cBhvr>
                                      <p:to>
                                        <p:strVal val="visible"/>
                                      </p:to>
                                    </p:set>
                                    <p:animEffect transition="in" filter="wipe(left)">
                                      <p:cBhvr>
                                        <p:cTn id="4051" dur="20"/>
                                        <p:tgtEl>
                                          <p:spTgt spid="19525"/>
                                        </p:tgtEl>
                                      </p:cBhvr>
                                    </p:animEffect>
                                  </p:childTnLst>
                                </p:cTn>
                              </p:par>
                            </p:childTnLst>
                          </p:cTn>
                        </p:par>
                        <p:par>
                          <p:cTn id="4052" fill="hold">
                            <p:stCondLst>
                              <p:cond delay="506000"/>
                            </p:stCondLst>
                            <p:childTnLst>
                              <p:par>
                                <p:cTn id="4053" presetID="22" presetClass="entr" presetSubtype="8" fill="hold" nodeType="afterEffect">
                                  <p:stCondLst>
                                    <p:cond delay="0"/>
                                  </p:stCondLst>
                                  <p:childTnLst>
                                    <p:set>
                                      <p:cBhvr>
                                        <p:cTn id="4054" dur="1" fill="hold">
                                          <p:stCondLst>
                                            <p:cond delay="0"/>
                                          </p:stCondLst>
                                        </p:cTn>
                                        <p:tgtEl>
                                          <p:spTgt spid="19526"/>
                                        </p:tgtEl>
                                        <p:attrNameLst>
                                          <p:attrName>style.visibility</p:attrName>
                                        </p:attrNameLst>
                                      </p:cBhvr>
                                      <p:to>
                                        <p:strVal val="visible"/>
                                      </p:to>
                                    </p:set>
                                    <p:animEffect transition="in" filter="wipe(left)">
                                      <p:cBhvr>
                                        <p:cTn id="4055" dur="20"/>
                                        <p:tgtEl>
                                          <p:spTgt spid="19526"/>
                                        </p:tgtEl>
                                      </p:cBhvr>
                                    </p:animEffect>
                                  </p:childTnLst>
                                </p:cTn>
                              </p:par>
                            </p:childTnLst>
                          </p:cTn>
                        </p:par>
                        <p:par>
                          <p:cTn id="4056" fill="hold">
                            <p:stCondLst>
                              <p:cond delay="506500"/>
                            </p:stCondLst>
                            <p:childTnLst>
                              <p:par>
                                <p:cTn id="4057" presetID="22" presetClass="entr" presetSubtype="8" fill="hold" nodeType="afterEffect">
                                  <p:stCondLst>
                                    <p:cond delay="0"/>
                                  </p:stCondLst>
                                  <p:childTnLst>
                                    <p:set>
                                      <p:cBhvr>
                                        <p:cTn id="4058" dur="1" fill="hold">
                                          <p:stCondLst>
                                            <p:cond delay="0"/>
                                          </p:stCondLst>
                                        </p:cTn>
                                        <p:tgtEl>
                                          <p:spTgt spid="19527"/>
                                        </p:tgtEl>
                                        <p:attrNameLst>
                                          <p:attrName>style.visibility</p:attrName>
                                        </p:attrNameLst>
                                      </p:cBhvr>
                                      <p:to>
                                        <p:strVal val="visible"/>
                                      </p:to>
                                    </p:set>
                                    <p:animEffect transition="in" filter="wipe(left)">
                                      <p:cBhvr>
                                        <p:cTn id="4059" dur="20"/>
                                        <p:tgtEl>
                                          <p:spTgt spid="19527"/>
                                        </p:tgtEl>
                                      </p:cBhvr>
                                    </p:animEffect>
                                  </p:childTnLst>
                                </p:cTn>
                              </p:par>
                            </p:childTnLst>
                          </p:cTn>
                        </p:par>
                        <p:par>
                          <p:cTn id="4060" fill="hold">
                            <p:stCondLst>
                              <p:cond delay="507000"/>
                            </p:stCondLst>
                            <p:childTnLst>
                              <p:par>
                                <p:cTn id="4061" presetID="22" presetClass="entr" presetSubtype="8" fill="hold" nodeType="afterEffect">
                                  <p:stCondLst>
                                    <p:cond delay="0"/>
                                  </p:stCondLst>
                                  <p:childTnLst>
                                    <p:set>
                                      <p:cBhvr>
                                        <p:cTn id="4062" dur="1" fill="hold">
                                          <p:stCondLst>
                                            <p:cond delay="0"/>
                                          </p:stCondLst>
                                        </p:cTn>
                                        <p:tgtEl>
                                          <p:spTgt spid="19528"/>
                                        </p:tgtEl>
                                        <p:attrNameLst>
                                          <p:attrName>style.visibility</p:attrName>
                                        </p:attrNameLst>
                                      </p:cBhvr>
                                      <p:to>
                                        <p:strVal val="visible"/>
                                      </p:to>
                                    </p:set>
                                    <p:animEffect transition="in" filter="wipe(left)">
                                      <p:cBhvr>
                                        <p:cTn id="4063" dur="20"/>
                                        <p:tgtEl>
                                          <p:spTgt spid="19528"/>
                                        </p:tgtEl>
                                      </p:cBhvr>
                                    </p:animEffect>
                                  </p:childTnLst>
                                </p:cTn>
                              </p:par>
                            </p:childTnLst>
                          </p:cTn>
                        </p:par>
                        <p:par>
                          <p:cTn id="4064" fill="hold">
                            <p:stCondLst>
                              <p:cond delay="507500"/>
                            </p:stCondLst>
                            <p:childTnLst>
                              <p:par>
                                <p:cTn id="4065" presetID="22" presetClass="entr" presetSubtype="8" fill="hold" nodeType="afterEffect">
                                  <p:stCondLst>
                                    <p:cond delay="0"/>
                                  </p:stCondLst>
                                  <p:childTnLst>
                                    <p:set>
                                      <p:cBhvr>
                                        <p:cTn id="4066" dur="1" fill="hold">
                                          <p:stCondLst>
                                            <p:cond delay="0"/>
                                          </p:stCondLst>
                                        </p:cTn>
                                        <p:tgtEl>
                                          <p:spTgt spid="19529"/>
                                        </p:tgtEl>
                                        <p:attrNameLst>
                                          <p:attrName>style.visibility</p:attrName>
                                        </p:attrNameLst>
                                      </p:cBhvr>
                                      <p:to>
                                        <p:strVal val="visible"/>
                                      </p:to>
                                    </p:set>
                                    <p:animEffect transition="in" filter="wipe(left)">
                                      <p:cBhvr>
                                        <p:cTn id="4067" dur="20"/>
                                        <p:tgtEl>
                                          <p:spTgt spid="19529"/>
                                        </p:tgtEl>
                                      </p:cBhvr>
                                    </p:animEffect>
                                  </p:childTnLst>
                                </p:cTn>
                              </p:par>
                            </p:childTnLst>
                          </p:cTn>
                        </p:par>
                        <p:par>
                          <p:cTn id="4068" fill="hold">
                            <p:stCondLst>
                              <p:cond delay="508000"/>
                            </p:stCondLst>
                            <p:childTnLst>
                              <p:par>
                                <p:cTn id="4069" presetID="22" presetClass="entr" presetSubtype="8" fill="hold" nodeType="afterEffect">
                                  <p:stCondLst>
                                    <p:cond delay="0"/>
                                  </p:stCondLst>
                                  <p:childTnLst>
                                    <p:set>
                                      <p:cBhvr>
                                        <p:cTn id="4070" dur="1" fill="hold">
                                          <p:stCondLst>
                                            <p:cond delay="0"/>
                                          </p:stCondLst>
                                        </p:cTn>
                                        <p:tgtEl>
                                          <p:spTgt spid="19530"/>
                                        </p:tgtEl>
                                        <p:attrNameLst>
                                          <p:attrName>style.visibility</p:attrName>
                                        </p:attrNameLst>
                                      </p:cBhvr>
                                      <p:to>
                                        <p:strVal val="visible"/>
                                      </p:to>
                                    </p:set>
                                    <p:animEffect transition="in" filter="wipe(left)">
                                      <p:cBhvr>
                                        <p:cTn id="4071" dur="20"/>
                                        <p:tgtEl>
                                          <p:spTgt spid="19530"/>
                                        </p:tgtEl>
                                      </p:cBhvr>
                                    </p:animEffect>
                                  </p:childTnLst>
                                </p:cTn>
                              </p:par>
                            </p:childTnLst>
                          </p:cTn>
                        </p:par>
                        <p:par>
                          <p:cTn id="4072" fill="hold">
                            <p:stCondLst>
                              <p:cond delay="508500"/>
                            </p:stCondLst>
                            <p:childTnLst>
                              <p:par>
                                <p:cTn id="4073" presetID="22" presetClass="entr" presetSubtype="8" fill="hold" nodeType="afterEffect">
                                  <p:stCondLst>
                                    <p:cond delay="0"/>
                                  </p:stCondLst>
                                  <p:childTnLst>
                                    <p:set>
                                      <p:cBhvr>
                                        <p:cTn id="4074" dur="1" fill="hold">
                                          <p:stCondLst>
                                            <p:cond delay="0"/>
                                          </p:stCondLst>
                                        </p:cTn>
                                        <p:tgtEl>
                                          <p:spTgt spid="19531"/>
                                        </p:tgtEl>
                                        <p:attrNameLst>
                                          <p:attrName>style.visibility</p:attrName>
                                        </p:attrNameLst>
                                      </p:cBhvr>
                                      <p:to>
                                        <p:strVal val="visible"/>
                                      </p:to>
                                    </p:set>
                                    <p:animEffect transition="in" filter="wipe(left)">
                                      <p:cBhvr>
                                        <p:cTn id="4075" dur="20"/>
                                        <p:tgtEl>
                                          <p:spTgt spid="19531"/>
                                        </p:tgtEl>
                                      </p:cBhvr>
                                    </p:animEffect>
                                  </p:childTnLst>
                                </p:cTn>
                              </p:par>
                            </p:childTnLst>
                          </p:cTn>
                        </p:par>
                        <p:par>
                          <p:cTn id="4076" fill="hold">
                            <p:stCondLst>
                              <p:cond delay="509000"/>
                            </p:stCondLst>
                            <p:childTnLst>
                              <p:par>
                                <p:cTn id="4077" presetID="22" presetClass="entr" presetSubtype="8" fill="hold" nodeType="afterEffect">
                                  <p:stCondLst>
                                    <p:cond delay="0"/>
                                  </p:stCondLst>
                                  <p:childTnLst>
                                    <p:set>
                                      <p:cBhvr>
                                        <p:cTn id="4078" dur="1" fill="hold">
                                          <p:stCondLst>
                                            <p:cond delay="0"/>
                                          </p:stCondLst>
                                        </p:cTn>
                                        <p:tgtEl>
                                          <p:spTgt spid="19532"/>
                                        </p:tgtEl>
                                        <p:attrNameLst>
                                          <p:attrName>style.visibility</p:attrName>
                                        </p:attrNameLst>
                                      </p:cBhvr>
                                      <p:to>
                                        <p:strVal val="visible"/>
                                      </p:to>
                                    </p:set>
                                    <p:animEffect transition="in" filter="wipe(left)">
                                      <p:cBhvr>
                                        <p:cTn id="4079" dur="20"/>
                                        <p:tgtEl>
                                          <p:spTgt spid="19532"/>
                                        </p:tgtEl>
                                      </p:cBhvr>
                                    </p:animEffect>
                                  </p:childTnLst>
                                </p:cTn>
                              </p:par>
                            </p:childTnLst>
                          </p:cTn>
                        </p:par>
                        <p:par>
                          <p:cTn id="4080" fill="hold">
                            <p:stCondLst>
                              <p:cond delay="509500"/>
                            </p:stCondLst>
                            <p:childTnLst>
                              <p:par>
                                <p:cTn id="4081" presetID="22" presetClass="entr" presetSubtype="8" fill="hold" nodeType="afterEffect">
                                  <p:stCondLst>
                                    <p:cond delay="0"/>
                                  </p:stCondLst>
                                  <p:childTnLst>
                                    <p:set>
                                      <p:cBhvr>
                                        <p:cTn id="4082" dur="1" fill="hold">
                                          <p:stCondLst>
                                            <p:cond delay="0"/>
                                          </p:stCondLst>
                                        </p:cTn>
                                        <p:tgtEl>
                                          <p:spTgt spid="19533"/>
                                        </p:tgtEl>
                                        <p:attrNameLst>
                                          <p:attrName>style.visibility</p:attrName>
                                        </p:attrNameLst>
                                      </p:cBhvr>
                                      <p:to>
                                        <p:strVal val="visible"/>
                                      </p:to>
                                    </p:set>
                                    <p:animEffect transition="in" filter="wipe(left)">
                                      <p:cBhvr>
                                        <p:cTn id="4083" dur="20"/>
                                        <p:tgtEl>
                                          <p:spTgt spid="19533"/>
                                        </p:tgtEl>
                                      </p:cBhvr>
                                    </p:animEffect>
                                  </p:childTnLst>
                                </p:cTn>
                              </p:par>
                            </p:childTnLst>
                          </p:cTn>
                        </p:par>
                        <p:par>
                          <p:cTn id="4084" fill="hold">
                            <p:stCondLst>
                              <p:cond delay="510000"/>
                            </p:stCondLst>
                            <p:childTnLst>
                              <p:par>
                                <p:cTn id="4085" presetID="22" presetClass="entr" presetSubtype="8" fill="hold" nodeType="afterEffect">
                                  <p:stCondLst>
                                    <p:cond delay="0"/>
                                  </p:stCondLst>
                                  <p:childTnLst>
                                    <p:set>
                                      <p:cBhvr>
                                        <p:cTn id="4086" dur="1" fill="hold">
                                          <p:stCondLst>
                                            <p:cond delay="0"/>
                                          </p:stCondLst>
                                        </p:cTn>
                                        <p:tgtEl>
                                          <p:spTgt spid="19534"/>
                                        </p:tgtEl>
                                        <p:attrNameLst>
                                          <p:attrName>style.visibility</p:attrName>
                                        </p:attrNameLst>
                                      </p:cBhvr>
                                      <p:to>
                                        <p:strVal val="visible"/>
                                      </p:to>
                                    </p:set>
                                    <p:animEffect transition="in" filter="wipe(left)">
                                      <p:cBhvr>
                                        <p:cTn id="4087" dur="20"/>
                                        <p:tgtEl>
                                          <p:spTgt spid="19534"/>
                                        </p:tgtEl>
                                      </p:cBhvr>
                                    </p:animEffect>
                                  </p:childTnLst>
                                </p:cTn>
                              </p:par>
                            </p:childTnLst>
                          </p:cTn>
                        </p:par>
                        <p:par>
                          <p:cTn id="4088" fill="hold">
                            <p:stCondLst>
                              <p:cond delay="510500"/>
                            </p:stCondLst>
                            <p:childTnLst>
                              <p:par>
                                <p:cTn id="4089" presetID="22" presetClass="entr" presetSubtype="8" fill="hold" nodeType="afterEffect">
                                  <p:stCondLst>
                                    <p:cond delay="0"/>
                                  </p:stCondLst>
                                  <p:childTnLst>
                                    <p:set>
                                      <p:cBhvr>
                                        <p:cTn id="4090" dur="1" fill="hold">
                                          <p:stCondLst>
                                            <p:cond delay="0"/>
                                          </p:stCondLst>
                                        </p:cTn>
                                        <p:tgtEl>
                                          <p:spTgt spid="19535"/>
                                        </p:tgtEl>
                                        <p:attrNameLst>
                                          <p:attrName>style.visibility</p:attrName>
                                        </p:attrNameLst>
                                      </p:cBhvr>
                                      <p:to>
                                        <p:strVal val="visible"/>
                                      </p:to>
                                    </p:set>
                                    <p:animEffect transition="in" filter="wipe(left)">
                                      <p:cBhvr>
                                        <p:cTn id="4091" dur="20"/>
                                        <p:tgtEl>
                                          <p:spTgt spid="19535"/>
                                        </p:tgtEl>
                                      </p:cBhvr>
                                    </p:animEffect>
                                  </p:childTnLst>
                                </p:cTn>
                              </p:par>
                            </p:childTnLst>
                          </p:cTn>
                        </p:par>
                        <p:par>
                          <p:cTn id="4092" fill="hold">
                            <p:stCondLst>
                              <p:cond delay="511000"/>
                            </p:stCondLst>
                            <p:childTnLst>
                              <p:par>
                                <p:cTn id="4093" presetID="22" presetClass="entr" presetSubtype="8" fill="hold" nodeType="afterEffect">
                                  <p:stCondLst>
                                    <p:cond delay="0"/>
                                  </p:stCondLst>
                                  <p:childTnLst>
                                    <p:set>
                                      <p:cBhvr>
                                        <p:cTn id="4094" dur="1" fill="hold">
                                          <p:stCondLst>
                                            <p:cond delay="0"/>
                                          </p:stCondLst>
                                        </p:cTn>
                                        <p:tgtEl>
                                          <p:spTgt spid="19536"/>
                                        </p:tgtEl>
                                        <p:attrNameLst>
                                          <p:attrName>style.visibility</p:attrName>
                                        </p:attrNameLst>
                                      </p:cBhvr>
                                      <p:to>
                                        <p:strVal val="visible"/>
                                      </p:to>
                                    </p:set>
                                    <p:animEffect transition="in" filter="wipe(left)">
                                      <p:cBhvr>
                                        <p:cTn id="4095" dur="20"/>
                                        <p:tgtEl>
                                          <p:spTgt spid="19536"/>
                                        </p:tgtEl>
                                      </p:cBhvr>
                                    </p:animEffect>
                                  </p:childTnLst>
                                </p:cTn>
                              </p:par>
                            </p:childTnLst>
                          </p:cTn>
                        </p:par>
                        <p:par>
                          <p:cTn id="4096" fill="hold">
                            <p:stCondLst>
                              <p:cond delay="511500"/>
                            </p:stCondLst>
                            <p:childTnLst>
                              <p:par>
                                <p:cTn id="4097" presetID="22" presetClass="entr" presetSubtype="8" fill="hold" nodeType="afterEffect">
                                  <p:stCondLst>
                                    <p:cond delay="0"/>
                                  </p:stCondLst>
                                  <p:childTnLst>
                                    <p:set>
                                      <p:cBhvr>
                                        <p:cTn id="4098" dur="1" fill="hold">
                                          <p:stCondLst>
                                            <p:cond delay="0"/>
                                          </p:stCondLst>
                                        </p:cTn>
                                        <p:tgtEl>
                                          <p:spTgt spid="19537"/>
                                        </p:tgtEl>
                                        <p:attrNameLst>
                                          <p:attrName>style.visibility</p:attrName>
                                        </p:attrNameLst>
                                      </p:cBhvr>
                                      <p:to>
                                        <p:strVal val="visible"/>
                                      </p:to>
                                    </p:set>
                                    <p:animEffect transition="in" filter="wipe(left)">
                                      <p:cBhvr>
                                        <p:cTn id="4099" dur="20"/>
                                        <p:tgtEl>
                                          <p:spTgt spid="19537"/>
                                        </p:tgtEl>
                                      </p:cBhvr>
                                    </p:animEffect>
                                  </p:childTnLst>
                                </p:cTn>
                              </p:par>
                            </p:childTnLst>
                          </p:cTn>
                        </p:par>
                        <p:par>
                          <p:cTn id="4100" fill="hold">
                            <p:stCondLst>
                              <p:cond delay="512000"/>
                            </p:stCondLst>
                            <p:childTnLst>
                              <p:par>
                                <p:cTn id="4101" presetID="22" presetClass="entr" presetSubtype="8" fill="hold" nodeType="afterEffect">
                                  <p:stCondLst>
                                    <p:cond delay="0"/>
                                  </p:stCondLst>
                                  <p:childTnLst>
                                    <p:set>
                                      <p:cBhvr>
                                        <p:cTn id="4102" dur="1" fill="hold">
                                          <p:stCondLst>
                                            <p:cond delay="0"/>
                                          </p:stCondLst>
                                        </p:cTn>
                                        <p:tgtEl>
                                          <p:spTgt spid="19538"/>
                                        </p:tgtEl>
                                        <p:attrNameLst>
                                          <p:attrName>style.visibility</p:attrName>
                                        </p:attrNameLst>
                                      </p:cBhvr>
                                      <p:to>
                                        <p:strVal val="visible"/>
                                      </p:to>
                                    </p:set>
                                    <p:animEffect transition="in" filter="wipe(left)">
                                      <p:cBhvr>
                                        <p:cTn id="4103" dur="20"/>
                                        <p:tgtEl>
                                          <p:spTgt spid="19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2447290" y="919480"/>
            <a:ext cx="6924675" cy="5793740"/>
            <a:chOff x="3227" y="1255"/>
            <a:chExt cx="10905" cy="9124"/>
          </a:xfrm>
        </p:grpSpPr>
        <p:grpSp>
          <p:nvGrpSpPr>
            <p:cNvPr id="20482" name="组合 21505"/>
            <p:cNvGrpSpPr/>
            <p:nvPr/>
          </p:nvGrpSpPr>
          <p:grpSpPr>
            <a:xfrm>
              <a:off x="4908" y="1255"/>
              <a:ext cx="9225" cy="9125"/>
              <a:chOff x="0" y="0"/>
              <a:chExt cx="3690" cy="3650"/>
            </a:xfrm>
          </p:grpSpPr>
          <p:sp>
            <p:nvSpPr>
              <p:cNvPr id="20483" name="直接连接符 21506"/>
              <p:cNvSpPr/>
              <p:nvPr/>
            </p:nvSpPr>
            <p:spPr>
              <a:xfrm>
                <a:off x="3322" y="2856"/>
                <a:ext cx="57" cy="56"/>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4" name="矩形 21507"/>
              <p:cNvSpPr/>
              <p:nvPr/>
            </p:nvSpPr>
            <p:spPr>
              <a:xfrm>
                <a:off x="4" y="0"/>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5" name="直接连接符 21508"/>
              <p:cNvSpPr/>
              <p:nvPr/>
            </p:nvSpPr>
            <p:spPr>
              <a:xfrm>
                <a:off x="4" y="114"/>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6" name="直接连接符 21509"/>
              <p:cNvSpPr/>
              <p:nvPr/>
            </p:nvSpPr>
            <p:spPr>
              <a:xfrm>
                <a:off x="4" y="343"/>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7" name="直接连接符 21510"/>
              <p:cNvSpPr/>
              <p:nvPr/>
            </p:nvSpPr>
            <p:spPr>
              <a:xfrm>
                <a:off x="4" y="228"/>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8" name="直接连接符 21511"/>
              <p:cNvSpPr/>
              <p:nvPr/>
            </p:nvSpPr>
            <p:spPr>
              <a:xfrm>
                <a:off x="118"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89" name="直接连接符 21512"/>
              <p:cNvSpPr/>
              <p:nvPr/>
            </p:nvSpPr>
            <p:spPr>
              <a:xfrm>
                <a:off x="348"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90" name="直接连接符 21513"/>
              <p:cNvSpPr/>
              <p:nvPr/>
            </p:nvSpPr>
            <p:spPr>
              <a:xfrm>
                <a:off x="233"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91" name="直接连接符 21514"/>
              <p:cNvSpPr/>
              <p:nvPr/>
            </p:nvSpPr>
            <p:spPr>
              <a:xfrm>
                <a:off x="4" y="5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92" name="直接连接符 21515"/>
              <p:cNvSpPr/>
              <p:nvPr/>
            </p:nvSpPr>
            <p:spPr>
              <a:xfrm>
                <a:off x="0" y="17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93" name="直接连接符 21516"/>
              <p:cNvSpPr/>
              <p:nvPr/>
            </p:nvSpPr>
            <p:spPr>
              <a:xfrm>
                <a:off x="0" y="28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94" name="直接连接符 21517"/>
              <p:cNvSpPr/>
              <p:nvPr/>
            </p:nvSpPr>
            <p:spPr>
              <a:xfrm>
                <a:off x="4" y="40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95" name="直接连接符 21518"/>
              <p:cNvSpPr/>
              <p:nvPr/>
            </p:nvSpPr>
            <p:spPr>
              <a:xfrm>
                <a:off x="61"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96" name="直接连接符 21519"/>
              <p:cNvSpPr/>
              <p:nvPr/>
            </p:nvSpPr>
            <p:spPr>
              <a:xfrm>
                <a:off x="176"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97" name="直接连接符 21520"/>
              <p:cNvSpPr/>
              <p:nvPr/>
            </p:nvSpPr>
            <p:spPr>
              <a:xfrm>
                <a:off x="296"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98" name="直接连接符 21521"/>
              <p:cNvSpPr/>
              <p:nvPr/>
            </p:nvSpPr>
            <p:spPr>
              <a:xfrm>
                <a:off x="405"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499" name="直接连接符 21522"/>
              <p:cNvSpPr/>
              <p:nvPr/>
            </p:nvSpPr>
            <p:spPr>
              <a:xfrm flipH="1" flipV="1">
                <a:off x="61" y="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0" name="直接连接符 21523"/>
              <p:cNvSpPr/>
              <p:nvPr/>
            </p:nvSpPr>
            <p:spPr>
              <a:xfrm flipH="1">
                <a:off x="32" y="2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1" name="直接连接符 21524"/>
              <p:cNvSpPr/>
              <p:nvPr/>
            </p:nvSpPr>
            <p:spPr>
              <a:xfrm>
                <a:off x="32" y="5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2" name="直接连接符 21525"/>
              <p:cNvSpPr/>
              <p:nvPr/>
            </p:nvSpPr>
            <p:spPr>
              <a:xfrm>
                <a:off x="61" y="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3" name="直接连接符 21526"/>
              <p:cNvSpPr/>
              <p:nvPr/>
            </p:nvSpPr>
            <p:spPr>
              <a:xfrm rot="-5400000" flipH="1" flipV="1">
                <a:off x="10" y="12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4" name="直接连接符 21527"/>
              <p:cNvSpPr/>
              <p:nvPr/>
            </p:nvSpPr>
            <p:spPr>
              <a:xfrm rot="-5400000" flipH="1">
                <a:off x="10"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5" name="直接连接符 21528"/>
              <p:cNvSpPr/>
              <p:nvPr/>
            </p:nvSpPr>
            <p:spPr>
              <a:xfrm rot="-5400000">
                <a:off x="39"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6" name="直接连接符 21529"/>
              <p:cNvSpPr/>
              <p:nvPr/>
            </p:nvSpPr>
            <p:spPr>
              <a:xfrm rot="-5400000">
                <a:off x="96" y="11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7" name="直接连接符 21530"/>
              <p:cNvSpPr/>
              <p:nvPr/>
            </p:nvSpPr>
            <p:spPr>
              <a:xfrm rot="5400000" flipV="1">
                <a:off x="125"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8" name="直接连接符 21531"/>
              <p:cNvSpPr/>
              <p:nvPr/>
            </p:nvSpPr>
            <p:spPr>
              <a:xfrm rot="5400000">
                <a:off x="125" y="205"/>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09" name="直接连接符 21532"/>
              <p:cNvSpPr/>
              <p:nvPr/>
            </p:nvSpPr>
            <p:spPr>
              <a:xfrm rot="-5400000" flipH="1" flipV="1">
                <a:off x="147" y="25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0" name="直接连接符 21533"/>
              <p:cNvSpPr/>
              <p:nvPr/>
            </p:nvSpPr>
            <p:spPr>
              <a:xfrm flipH="1">
                <a:off x="89" y="285"/>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1" name="直接连接符 21534"/>
              <p:cNvSpPr/>
              <p:nvPr/>
            </p:nvSpPr>
            <p:spPr>
              <a:xfrm flipH="1" flipV="1">
                <a:off x="61" y="2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2" name="直接连接符 21535"/>
              <p:cNvSpPr/>
              <p:nvPr/>
            </p:nvSpPr>
            <p:spPr>
              <a:xfrm flipH="1">
                <a:off x="32" y="25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3" name="直接连接符 21536"/>
              <p:cNvSpPr/>
              <p:nvPr/>
            </p:nvSpPr>
            <p:spPr>
              <a:xfrm>
                <a:off x="32" y="2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4" name="直接连接符 21537"/>
              <p:cNvSpPr/>
              <p:nvPr/>
            </p:nvSpPr>
            <p:spPr>
              <a:xfrm>
                <a:off x="61" y="31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5" name="直接连接符 21538"/>
              <p:cNvSpPr/>
              <p:nvPr/>
            </p:nvSpPr>
            <p:spPr>
              <a:xfrm rot="-5400000" flipH="1" flipV="1">
                <a:off x="10" y="3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6" name="直接连接符 21539"/>
              <p:cNvSpPr/>
              <p:nvPr/>
            </p:nvSpPr>
            <p:spPr>
              <a:xfrm rot="-5400000" flipH="1">
                <a:off x="10" y="37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7" name="直接连接符 21540"/>
              <p:cNvSpPr/>
              <p:nvPr/>
            </p:nvSpPr>
            <p:spPr>
              <a:xfrm rot="-5400000">
                <a:off x="39" y="37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8" name="直接连接符 21541"/>
              <p:cNvSpPr/>
              <p:nvPr/>
            </p:nvSpPr>
            <p:spPr>
              <a:xfrm rot="-5400000">
                <a:off x="96" y="3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19" name="直接连接符 21542"/>
              <p:cNvSpPr/>
              <p:nvPr/>
            </p:nvSpPr>
            <p:spPr>
              <a:xfrm>
                <a:off x="147" y="40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0" name="直接连接符 21543"/>
              <p:cNvSpPr/>
              <p:nvPr/>
            </p:nvSpPr>
            <p:spPr>
              <a:xfrm flipV="1">
                <a:off x="176" y="39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1" name="直接连接符 21544"/>
              <p:cNvSpPr/>
              <p:nvPr/>
            </p:nvSpPr>
            <p:spPr>
              <a:xfrm flipH="1" flipV="1">
                <a:off x="176" y="37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2" name="直接连接符 21545"/>
              <p:cNvSpPr/>
              <p:nvPr/>
            </p:nvSpPr>
            <p:spPr>
              <a:xfrm flipH="1" flipV="1">
                <a:off x="175" y="31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3" name="直接连接符 21546"/>
              <p:cNvSpPr/>
              <p:nvPr/>
            </p:nvSpPr>
            <p:spPr>
              <a:xfrm flipV="1">
                <a:off x="176" y="28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4" name="直接连接符 21547"/>
              <p:cNvSpPr/>
              <p:nvPr/>
            </p:nvSpPr>
            <p:spPr>
              <a:xfrm flipV="1">
                <a:off x="201" y="285"/>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5" name="直接连接符 21548"/>
              <p:cNvSpPr/>
              <p:nvPr/>
            </p:nvSpPr>
            <p:spPr>
              <a:xfrm>
                <a:off x="262" y="28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6" name="直接连接符 21549"/>
              <p:cNvSpPr/>
              <p:nvPr/>
            </p:nvSpPr>
            <p:spPr>
              <a:xfrm>
                <a:off x="295" y="31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7" name="直接连接符 21550"/>
              <p:cNvSpPr/>
              <p:nvPr/>
            </p:nvSpPr>
            <p:spPr>
              <a:xfrm rot="-5400000" flipH="1" flipV="1">
                <a:off x="244" y="34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8" name="直接连接符 21551"/>
              <p:cNvSpPr/>
              <p:nvPr/>
            </p:nvSpPr>
            <p:spPr>
              <a:xfrm rot="-5400000" flipH="1">
                <a:off x="244" y="3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29" name="直接连接符 21552"/>
              <p:cNvSpPr/>
              <p:nvPr/>
            </p:nvSpPr>
            <p:spPr>
              <a:xfrm rot="-5400000">
                <a:off x="273" y="3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0" name="直接连接符 21553"/>
              <p:cNvSpPr/>
              <p:nvPr/>
            </p:nvSpPr>
            <p:spPr>
              <a:xfrm rot="-5400000">
                <a:off x="330" y="3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1" name="直接连接符 21554"/>
              <p:cNvSpPr/>
              <p:nvPr/>
            </p:nvSpPr>
            <p:spPr>
              <a:xfrm>
                <a:off x="378" y="40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2" name="直接连接符 21555"/>
              <p:cNvSpPr/>
              <p:nvPr/>
            </p:nvSpPr>
            <p:spPr>
              <a:xfrm>
                <a:off x="407" y="42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3" name="直接连接符 21556"/>
              <p:cNvSpPr/>
              <p:nvPr/>
            </p:nvSpPr>
            <p:spPr>
              <a:xfrm flipH="1" flipV="1">
                <a:off x="407" y="37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4" name="直接连接符 21557"/>
              <p:cNvSpPr/>
              <p:nvPr/>
            </p:nvSpPr>
            <p:spPr>
              <a:xfrm flipH="1" flipV="1">
                <a:off x="406" y="31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5" name="直接连接符 21558"/>
              <p:cNvSpPr/>
              <p:nvPr/>
            </p:nvSpPr>
            <p:spPr>
              <a:xfrm flipV="1">
                <a:off x="405" y="28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6" name="直接连接符 21559"/>
              <p:cNvSpPr/>
              <p:nvPr/>
            </p:nvSpPr>
            <p:spPr>
              <a:xfrm flipH="1" flipV="1">
                <a:off x="407" y="25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7" name="直接连接符 21560"/>
              <p:cNvSpPr/>
              <p:nvPr/>
            </p:nvSpPr>
            <p:spPr>
              <a:xfrm flipH="1">
                <a:off x="381" y="25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8" name="直接连接符 21561"/>
              <p:cNvSpPr/>
              <p:nvPr/>
            </p:nvSpPr>
            <p:spPr>
              <a:xfrm flipH="1">
                <a:off x="324" y="285"/>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39" name="直接连接符 21562"/>
              <p:cNvSpPr/>
              <p:nvPr/>
            </p:nvSpPr>
            <p:spPr>
              <a:xfrm flipH="1" flipV="1">
                <a:off x="296" y="25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0" name="直接连接符 21563"/>
              <p:cNvSpPr/>
              <p:nvPr/>
            </p:nvSpPr>
            <p:spPr>
              <a:xfrm flipV="1">
                <a:off x="296" y="20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1" name="直接连接符 21564"/>
              <p:cNvSpPr/>
              <p:nvPr/>
            </p:nvSpPr>
            <p:spPr>
              <a:xfrm rot="-5400000">
                <a:off x="275"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2" name="直接连接符 21565"/>
              <p:cNvSpPr/>
              <p:nvPr/>
            </p:nvSpPr>
            <p:spPr>
              <a:xfrm rot="-5400000">
                <a:off x="332" y="12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3" name="直接连接符 21566"/>
              <p:cNvSpPr/>
              <p:nvPr/>
            </p:nvSpPr>
            <p:spPr>
              <a:xfrm>
                <a:off x="380" y="17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4" name="直接连接符 21567"/>
              <p:cNvSpPr/>
              <p:nvPr/>
            </p:nvSpPr>
            <p:spPr>
              <a:xfrm flipV="1">
                <a:off x="409" y="17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5" name="直接连接符 21568"/>
              <p:cNvSpPr/>
              <p:nvPr/>
            </p:nvSpPr>
            <p:spPr>
              <a:xfrm flipH="1" flipV="1">
                <a:off x="409" y="14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6" name="直接连接符 21569"/>
              <p:cNvSpPr/>
              <p:nvPr/>
            </p:nvSpPr>
            <p:spPr>
              <a:xfrm flipH="1" flipV="1">
                <a:off x="405" y="8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7" name="直接连接符 21570"/>
              <p:cNvSpPr/>
              <p:nvPr/>
            </p:nvSpPr>
            <p:spPr>
              <a:xfrm flipV="1">
                <a:off x="407" y="5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8" name="直接连接符 21571"/>
              <p:cNvSpPr/>
              <p:nvPr/>
            </p:nvSpPr>
            <p:spPr>
              <a:xfrm flipH="1" flipV="1">
                <a:off x="409" y="2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49" name="直接连接符 21572"/>
              <p:cNvSpPr/>
              <p:nvPr/>
            </p:nvSpPr>
            <p:spPr>
              <a:xfrm flipH="1">
                <a:off x="383" y="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0" name="直接连接符 21573"/>
              <p:cNvSpPr/>
              <p:nvPr/>
            </p:nvSpPr>
            <p:spPr>
              <a:xfrm flipH="1">
                <a:off x="326" y="57"/>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1" name="直接连接符 21574"/>
              <p:cNvSpPr/>
              <p:nvPr/>
            </p:nvSpPr>
            <p:spPr>
              <a:xfrm flipH="1" flipV="1">
                <a:off x="298" y="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2" name="直接连接符 21575"/>
              <p:cNvSpPr/>
              <p:nvPr/>
            </p:nvSpPr>
            <p:spPr>
              <a:xfrm flipH="1">
                <a:off x="269" y="2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3" name="直接连接符 21576"/>
              <p:cNvSpPr/>
              <p:nvPr/>
            </p:nvSpPr>
            <p:spPr>
              <a:xfrm>
                <a:off x="269" y="5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4" name="直接连接符 21577"/>
              <p:cNvSpPr/>
              <p:nvPr/>
            </p:nvSpPr>
            <p:spPr>
              <a:xfrm>
                <a:off x="298" y="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5" name="直接连接符 21578"/>
              <p:cNvSpPr/>
              <p:nvPr/>
            </p:nvSpPr>
            <p:spPr>
              <a:xfrm rot="-5400000" flipH="1" flipV="1">
                <a:off x="247" y="12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6" name="直接连接符 21579"/>
              <p:cNvSpPr/>
              <p:nvPr/>
            </p:nvSpPr>
            <p:spPr>
              <a:xfrm flipH="1">
                <a:off x="201" y="17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7" name="直接连接符 21580"/>
              <p:cNvSpPr/>
              <p:nvPr/>
            </p:nvSpPr>
            <p:spPr>
              <a:xfrm flipH="1" flipV="1">
                <a:off x="179" y="14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8" name="直接连接符 21581"/>
              <p:cNvSpPr/>
              <p:nvPr/>
            </p:nvSpPr>
            <p:spPr>
              <a:xfrm flipH="1" flipV="1">
                <a:off x="176" y="8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59" name="直接连接符 21582"/>
              <p:cNvSpPr/>
              <p:nvPr/>
            </p:nvSpPr>
            <p:spPr>
              <a:xfrm flipV="1">
                <a:off x="178" y="5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0" name="直接连接符 21583"/>
              <p:cNvSpPr/>
              <p:nvPr/>
            </p:nvSpPr>
            <p:spPr>
              <a:xfrm flipH="1" flipV="1">
                <a:off x="179" y="2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1" name="直接连接符 21584"/>
              <p:cNvSpPr/>
              <p:nvPr/>
            </p:nvSpPr>
            <p:spPr>
              <a:xfrm flipH="1">
                <a:off x="153" y="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2" name="直接连接符 21585"/>
              <p:cNvSpPr/>
              <p:nvPr/>
            </p:nvSpPr>
            <p:spPr>
              <a:xfrm flipH="1">
                <a:off x="89" y="5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3" name="矩形 21586"/>
              <p:cNvSpPr/>
              <p:nvPr/>
            </p:nvSpPr>
            <p:spPr>
              <a:xfrm>
                <a:off x="464" y="0"/>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4" name="直接连接符 21587"/>
              <p:cNvSpPr/>
              <p:nvPr/>
            </p:nvSpPr>
            <p:spPr>
              <a:xfrm>
                <a:off x="464" y="11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5" name="直接连接符 21588"/>
              <p:cNvSpPr/>
              <p:nvPr/>
            </p:nvSpPr>
            <p:spPr>
              <a:xfrm>
                <a:off x="464" y="34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6" name="直接连接符 21589"/>
              <p:cNvSpPr/>
              <p:nvPr/>
            </p:nvSpPr>
            <p:spPr>
              <a:xfrm>
                <a:off x="464" y="228"/>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7" name="直接连接符 21590"/>
              <p:cNvSpPr/>
              <p:nvPr/>
            </p:nvSpPr>
            <p:spPr>
              <a:xfrm>
                <a:off x="579"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8" name="直接连接符 21591"/>
              <p:cNvSpPr/>
              <p:nvPr/>
            </p:nvSpPr>
            <p:spPr>
              <a:xfrm>
                <a:off x="808" y="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69" name="直接连接符 21592"/>
              <p:cNvSpPr/>
              <p:nvPr/>
            </p:nvSpPr>
            <p:spPr>
              <a:xfrm>
                <a:off x="694"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70" name="直接连接符 21593"/>
              <p:cNvSpPr/>
              <p:nvPr/>
            </p:nvSpPr>
            <p:spPr>
              <a:xfrm>
                <a:off x="464" y="5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71" name="直接连接符 21594"/>
              <p:cNvSpPr/>
              <p:nvPr/>
            </p:nvSpPr>
            <p:spPr>
              <a:xfrm>
                <a:off x="461" y="17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72" name="直接连接符 21595"/>
              <p:cNvSpPr/>
              <p:nvPr/>
            </p:nvSpPr>
            <p:spPr>
              <a:xfrm>
                <a:off x="461" y="28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73" name="直接连接符 21596"/>
              <p:cNvSpPr/>
              <p:nvPr/>
            </p:nvSpPr>
            <p:spPr>
              <a:xfrm>
                <a:off x="464" y="40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74" name="直接连接符 21597"/>
              <p:cNvSpPr/>
              <p:nvPr/>
            </p:nvSpPr>
            <p:spPr>
              <a:xfrm>
                <a:off x="521" y="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75" name="直接连接符 21598"/>
              <p:cNvSpPr/>
              <p:nvPr/>
            </p:nvSpPr>
            <p:spPr>
              <a:xfrm>
                <a:off x="636"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76" name="直接连接符 21599"/>
              <p:cNvSpPr/>
              <p:nvPr/>
            </p:nvSpPr>
            <p:spPr>
              <a:xfrm>
                <a:off x="756"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77" name="直接连接符 21600"/>
              <p:cNvSpPr/>
              <p:nvPr/>
            </p:nvSpPr>
            <p:spPr>
              <a:xfrm>
                <a:off x="866"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78" name="直接连接符 21601"/>
              <p:cNvSpPr/>
              <p:nvPr/>
            </p:nvSpPr>
            <p:spPr>
              <a:xfrm flipH="1" flipV="1">
                <a:off x="521" y="2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79" name="直接连接符 21602"/>
              <p:cNvSpPr/>
              <p:nvPr/>
            </p:nvSpPr>
            <p:spPr>
              <a:xfrm flipH="1">
                <a:off x="493" y="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0" name="直接连接符 21603"/>
              <p:cNvSpPr/>
              <p:nvPr/>
            </p:nvSpPr>
            <p:spPr>
              <a:xfrm>
                <a:off x="493" y="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1" name="直接连接符 21604"/>
              <p:cNvSpPr/>
              <p:nvPr/>
            </p:nvSpPr>
            <p:spPr>
              <a:xfrm>
                <a:off x="521" y="8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2" name="直接连接符 21605"/>
              <p:cNvSpPr/>
              <p:nvPr/>
            </p:nvSpPr>
            <p:spPr>
              <a:xfrm rot="-5400000" flipH="1" flipV="1">
                <a:off x="470" y="12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3" name="直接连接符 21606"/>
              <p:cNvSpPr/>
              <p:nvPr/>
            </p:nvSpPr>
            <p:spPr>
              <a:xfrm rot="-5400000" flipH="1">
                <a:off x="471"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4" name="直接连接符 21607"/>
              <p:cNvSpPr/>
              <p:nvPr/>
            </p:nvSpPr>
            <p:spPr>
              <a:xfrm rot="-5400000">
                <a:off x="499" y="14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5" name="直接连接符 21608"/>
              <p:cNvSpPr/>
              <p:nvPr/>
            </p:nvSpPr>
            <p:spPr>
              <a:xfrm rot="-5400000">
                <a:off x="556" y="11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6" name="直接连接符 21609"/>
              <p:cNvSpPr/>
              <p:nvPr/>
            </p:nvSpPr>
            <p:spPr>
              <a:xfrm rot="5400000" flipV="1">
                <a:off x="585" y="14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7" name="直接连接符 21610"/>
              <p:cNvSpPr/>
              <p:nvPr/>
            </p:nvSpPr>
            <p:spPr>
              <a:xfrm rot="5400000">
                <a:off x="608" y="228"/>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8" name="直接连接符 21611"/>
              <p:cNvSpPr/>
              <p:nvPr/>
            </p:nvSpPr>
            <p:spPr>
              <a:xfrm rot="-5400000" flipH="1" flipV="1">
                <a:off x="585" y="23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89" name="直接连接符 21612"/>
              <p:cNvSpPr/>
              <p:nvPr/>
            </p:nvSpPr>
            <p:spPr>
              <a:xfrm flipH="1">
                <a:off x="550" y="285"/>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0" name="直接连接符 21613"/>
              <p:cNvSpPr/>
              <p:nvPr/>
            </p:nvSpPr>
            <p:spPr>
              <a:xfrm flipH="1" flipV="1">
                <a:off x="521" y="25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1" name="直接连接符 21614"/>
              <p:cNvSpPr/>
              <p:nvPr/>
            </p:nvSpPr>
            <p:spPr>
              <a:xfrm flipH="1">
                <a:off x="493" y="2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2" name="直接连接符 21615"/>
              <p:cNvSpPr/>
              <p:nvPr/>
            </p:nvSpPr>
            <p:spPr>
              <a:xfrm>
                <a:off x="493" y="28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3" name="直接连接符 21616"/>
              <p:cNvSpPr/>
              <p:nvPr/>
            </p:nvSpPr>
            <p:spPr>
              <a:xfrm>
                <a:off x="521" y="31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4" name="直接连接符 21617"/>
              <p:cNvSpPr/>
              <p:nvPr/>
            </p:nvSpPr>
            <p:spPr>
              <a:xfrm rot="-5400000" flipH="1" flipV="1">
                <a:off x="471" y="3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5" name="直接连接符 21618"/>
              <p:cNvSpPr/>
              <p:nvPr/>
            </p:nvSpPr>
            <p:spPr>
              <a:xfrm rot="5400000">
                <a:off x="440" y="347"/>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6" name="直接连接符 21619"/>
              <p:cNvSpPr/>
              <p:nvPr/>
            </p:nvSpPr>
            <p:spPr>
              <a:xfrm rot="-5400000">
                <a:off x="522" y="40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7" name="直接连接符 21620"/>
              <p:cNvSpPr/>
              <p:nvPr/>
            </p:nvSpPr>
            <p:spPr>
              <a:xfrm rot="-5400000">
                <a:off x="579" y="37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8" name="直接连接符 21621"/>
              <p:cNvSpPr/>
              <p:nvPr/>
            </p:nvSpPr>
            <p:spPr>
              <a:xfrm>
                <a:off x="607" y="40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599" name="直接连接符 21622"/>
              <p:cNvSpPr/>
              <p:nvPr/>
            </p:nvSpPr>
            <p:spPr>
              <a:xfrm flipV="1">
                <a:off x="636" y="39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0" name="直接连接符 21623"/>
              <p:cNvSpPr/>
              <p:nvPr/>
            </p:nvSpPr>
            <p:spPr>
              <a:xfrm flipH="1" flipV="1">
                <a:off x="636" y="37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1" name="直接连接符 21624"/>
              <p:cNvSpPr/>
              <p:nvPr/>
            </p:nvSpPr>
            <p:spPr>
              <a:xfrm flipH="1" flipV="1">
                <a:off x="636" y="31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2" name="直接连接符 21625"/>
              <p:cNvSpPr/>
              <p:nvPr/>
            </p:nvSpPr>
            <p:spPr>
              <a:xfrm flipV="1">
                <a:off x="636" y="28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3" name="直接连接符 21626"/>
              <p:cNvSpPr/>
              <p:nvPr/>
            </p:nvSpPr>
            <p:spPr>
              <a:xfrm flipV="1">
                <a:off x="662" y="285"/>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4" name="直接连接符 21627"/>
              <p:cNvSpPr/>
              <p:nvPr/>
            </p:nvSpPr>
            <p:spPr>
              <a:xfrm>
                <a:off x="722" y="28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5" name="直接连接符 21628"/>
              <p:cNvSpPr/>
              <p:nvPr/>
            </p:nvSpPr>
            <p:spPr>
              <a:xfrm>
                <a:off x="755" y="31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6" name="直接连接符 21629"/>
              <p:cNvSpPr/>
              <p:nvPr/>
            </p:nvSpPr>
            <p:spPr>
              <a:xfrm rot="-5400000" flipH="1" flipV="1">
                <a:off x="704" y="34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7" name="直接连接符 21630"/>
              <p:cNvSpPr/>
              <p:nvPr/>
            </p:nvSpPr>
            <p:spPr>
              <a:xfrm rot="-5400000" flipH="1">
                <a:off x="704" y="3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8" name="直接连接符 21631"/>
              <p:cNvSpPr/>
              <p:nvPr/>
            </p:nvSpPr>
            <p:spPr>
              <a:xfrm rot="-5400000">
                <a:off x="733" y="3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09" name="直接连接符 21632"/>
              <p:cNvSpPr/>
              <p:nvPr/>
            </p:nvSpPr>
            <p:spPr>
              <a:xfrm rot="-5400000">
                <a:off x="813" y="37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0" name="直接连接符 21633"/>
              <p:cNvSpPr/>
              <p:nvPr/>
            </p:nvSpPr>
            <p:spPr>
              <a:xfrm>
                <a:off x="838" y="40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1" name="直接连接符 21634"/>
              <p:cNvSpPr/>
              <p:nvPr/>
            </p:nvSpPr>
            <p:spPr>
              <a:xfrm flipV="1">
                <a:off x="867" y="39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2" name="直接连接符 21635"/>
              <p:cNvSpPr/>
              <p:nvPr/>
            </p:nvSpPr>
            <p:spPr>
              <a:xfrm flipH="1" flipV="1">
                <a:off x="867" y="37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3" name="直接连接符 21636"/>
              <p:cNvSpPr/>
              <p:nvPr/>
            </p:nvSpPr>
            <p:spPr>
              <a:xfrm flipH="1" flipV="1">
                <a:off x="867" y="31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4" name="直接连接符 21637"/>
              <p:cNvSpPr/>
              <p:nvPr/>
            </p:nvSpPr>
            <p:spPr>
              <a:xfrm flipV="1">
                <a:off x="866" y="28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5" name="直接连接符 21638"/>
              <p:cNvSpPr/>
              <p:nvPr/>
            </p:nvSpPr>
            <p:spPr>
              <a:xfrm flipH="1" flipV="1">
                <a:off x="867" y="25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6" name="直接连接符 21639"/>
              <p:cNvSpPr/>
              <p:nvPr/>
            </p:nvSpPr>
            <p:spPr>
              <a:xfrm flipH="1">
                <a:off x="842" y="25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7" name="直接连接符 21640"/>
              <p:cNvSpPr/>
              <p:nvPr/>
            </p:nvSpPr>
            <p:spPr>
              <a:xfrm flipH="1">
                <a:off x="784" y="28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8" name="直接连接符 21641"/>
              <p:cNvSpPr/>
              <p:nvPr/>
            </p:nvSpPr>
            <p:spPr>
              <a:xfrm flipH="1" flipV="1">
                <a:off x="756" y="25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19" name="直接连接符 21642"/>
              <p:cNvSpPr/>
              <p:nvPr/>
            </p:nvSpPr>
            <p:spPr>
              <a:xfrm flipV="1">
                <a:off x="756" y="20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0" name="直接连接符 21643"/>
              <p:cNvSpPr/>
              <p:nvPr/>
            </p:nvSpPr>
            <p:spPr>
              <a:xfrm rot="-5400000">
                <a:off x="735"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1" name="直接连接符 21644"/>
              <p:cNvSpPr/>
              <p:nvPr/>
            </p:nvSpPr>
            <p:spPr>
              <a:xfrm rot="-5400000">
                <a:off x="815" y="14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2" name="直接连接符 21645"/>
              <p:cNvSpPr/>
              <p:nvPr/>
            </p:nvSpPr>
            <p:spPr>
              <a:xfrm>
                <a:off x="840" y="17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3" name="直接连接符 21646"/>
              <p:cNvSpPr/>
              <p:nvPr/>
            </p:nvSpPr>
            <p:spPr>
              <a:xfrm flipV="1">
                <a:off x="869" y="17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4" name="直接连接符 21647"/>
              <p:cNvSpPr/>
              <p:nvPr/>
            </p:nvSpPr>
            <p:spPr>
              <a:xfrm flipH="1" flipV="1">
                <a:off x="869" y="14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5" name="直接连接符 21648"/>
              <p:cNvSpPr/>
              <p:nvPr/>
            </p:nvSpPr>
            <p:spPr>
              <a:xfrm flipH="1" flipV="1">
                <a:off x="866" y="8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6" name="直接连接符 21649"/>
              <p:cNvSpPr/>
              <p:nvPr/>
            </p:nvSpPr>
            <p:spPr>
              <a:xfrm flipV="1">
                <a:off x="868" y="5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7" name="直接连接符 21650"/>
              <p:cNvSpPr/>
              <p:nvPr/>
            </p:nvSpPr>
            <p:spPr>
              <a:xfrm flipH="1" flipV="1">
                <a:off x="869" y="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8" name="直接连接符 21651"/>
              <p:cNvSpPr/>
              <p:nvPr/>
            </p:nvSpPr>
            <p:spPr>
              <a:xfrm flipH="1">
                <a:off x="844" y="2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29" name="直接连接符 21652"/>
              <p:cNvSpPr/>
              <p:nvPr/>
            </p:nvSpPr>
            <p:spPr>
              <a:xfrm flipH="1">
                <a:off x="786" y="57"/>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0" name="直接连接符 21653"/>
              <p:cNvSpPr/>
              <p:nvPr/>
            </p:nvSpPr>
            <p:spPr>
              <a:xfrm flipH="1" flipV="1">
                <a:off x="758" y="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1" name="直接连接符 21654"/>
              <p:cNvSpPr/>
              <p:nvPr/>
            </p:nvSpPr>
            <p:spPr>
              <a:xfrm flipH="1">
                <a:off x="730" y="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2" name="直接连接符 21655"/>
              <p:cNvSpPr/>
              <p:nvPr/>
            </p:nvSpPr>
            <p:spPr>
              <a:xfrm>
                <a:off x="730" y="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3" name="直接连接符 21656"/>
              <p:cNvSpPr/>
              <p:nvPr/>
            </p:nvSpPr>
            <p:spPr>
              <a:xfrm>
                <a:off x="758" y="8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4" name="直接连接符 21657"/>
              <p:cNvSpPr/>
              <p:nvPr/>
            </p:nvSpPr>
            <p:spPr>
              <a:xfrm rot="-5400000" flipH="1" flipV="1">
                <a:off x="708" y="12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5" name="直接连接符 21658"/>
              <p:cNvSpPr/>
              <p:nvPr/>
            </p:nvSpPr>
            <p:spPr>
              <a:xfrm flipH="1">
                <a:off x="662" y="17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6" name="直接连接符 21659"/>
              <p:cNvSpPr/>
              <p:nvPr/>
            </p:nvSpPr>
            <p:spPr>
              <a:xfrm flipH="1" flipV="1">
                <a:off x="640" y="14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7" name="直接连接符 21660"/>
              <p:cNvSpPr/>
              <p:nvPr/>
            </p:nvSpPr>
            <p:spPr>
              <a:xfrm flipH="1" flipV="1">
                <a:off x="636" y="8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8" name="直接连接符 21661"/>
              <p:cNvSpPr/>
              <p:nvPr/>
            </p:nvSpPr>
            <p:spPr>
              <a:xfrm flipV="1">
                <a:off x="638" y="5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39" name="直接连接符 21662"/>
              <p:cNvSpPr/>
              <p:nvPr/>
            </p:nvSpPr>
            <p:spPr>
              <a:xfrm flipH="1" flipV="1">
                <a:off x="640" y="2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0" name="直接连接符 21663"/>
              <p:cNvSpPr/>
              <p:nvPr/>
            </p:nvSpPr>
            <p:spPr>
              <a:xfrm flipH="1">
                <a:off x="614" y="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1" name="直接连接符 21664"/>
              <p:cNvSpPr/>
              <p:nvPr/>
            </p:nvSpPr>
            <p:spPr>
              <a:xfrm flipH="1">
                <a:off x="550" y="5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2" name="矩形 21665"/>
              <p:cNvSpPr/>
              <p:nvPr/>
            </p:nvSpPr>
            <p:spPr>
              <a:xfrm>
                <a:off x="3" y="456"/>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3" name="直接连接符 21666"/>
              <p:cNvSpPr/>
              <p:nvPr/>
            </p:nvSpPr>
            <p:spPr>
              <a:xfrm>
                <a:off x="3" y="57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4" name="直接连接符 21667"/>
              <p:cNvSpPr/>
              <p:nvPr/>
            </p:nvSpPr>
            <p:spPr>
              <a:xfrm>
                <a:off x="3" y="79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5" name="直接连接符 21668"/>
              <p:cNvSpPr/>
              <p:nvPr/>
            </p:nvSpPr>
            <p:spPr>
              <a:xfrm>
                <a:off x="3" y="68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6" name="直接连接符 21669"/>
              <p:cNvSpPr/>
              <p:nvPr/>
            </p:nvSpPr>
            <p:spPr>
              <a:xfrm>
                <a:off x="118"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7" name="直接连接符 21670"/>
              <p:cNvSpPr/>
              <p:nvPr/>
            </p:nvSpPr>
            <p:spPr>
              <a:xfrm>
                <a:off x="347" y="456"/>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8" name="直接连接符 21671"/>
              <p:cNvSpPr/>
              <p:nvPr/>
            </p:nvSpPr>
            <p:spPr>
              <a:xfrm>
                <a:off x="233"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49" name="直接连接符 21672"/>
              <p:cNvSpPr/>
              <p:nvPr/>
            </p:nvSpPr>
            <p:spPr>
              <a:xfrm>
                <a:off x="3" y="513"/>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0" name="直接连接符 21673"/>
              <p:cNvSpPr/>
              <p:nvPr/>
            </p:nvSpPr>
            <p:spPr>
              <a:xfrm>
                <a:off x="0" y="62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1" name="直接连接符 21674"/>
              <p:cNvSpPr/>
              <p:nvPr/>
            </p:nvSpPr>
            <p:spPr>
              <a:xfrm>
                <a:off x="0" y="741"/>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2" name="直接连接符 21675"/>
              <p:cNvSpPr/>
              <p:nvPr/>
            </p:nvSpPr>
            <p:spPr>
              <a:xfrm>
                <a:off x="3" y="85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3" name="直接连接符 21676"/>
              <p:cNvSpPr/>
              <p:nvPr/>
            </p:nvSpPr>
            <p:spPr>
              <a:xfrm>
                <a:off x="60" y="456"/>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4" name="直接连接符 21677"/>
              <p:cNvSpPr/>
              <p:nvPr/>
            </p:nvSpPr>
            <p:spPr>
              <a:xfrm>
                <a:off x="175"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5" name="直接连接符 21678"/>
              <p:cNvSpPr/>
              <p:nvPr/>
            </p:nvSpPr>
            <p:spPr>
              <a:xfrm>
                <a:off x="295"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6" name="直接连接符 21679"/>
              <p:cNvSpPr/>
              <p:nvPr/>
            </p:nvSpPr>
            <p:spPr>
              <a:xfrm>
                <a:off x="405"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7" name="直接连接符 21680"/>
              <p:cNvSpPr/>
              <p:nvPr/>
            </p:nvSpPr>
            <p:spPr>
              <a:xfrm flipH="1" flipV="1">
                <a:off x="60" y="48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8" name="直接连接符 21681"/>
              <p:cNvSpPr/>
              <p:nvPr/>
            </p:nvSpPr>
            <p:spPr>
              <a:xfrm flipH="1">
                <a:off x="32" y="48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59" name="直接连接符 21682"/>
              <p:cNvSpPr/>
              <p:nvPr/>
            </p:nvSpPr>
            <p:spPr>
              <a:xfrm>
                <a:off x="32" y="51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0" name="直接连接符 21683"/>
              <p:cNvSpPr/>
              <p:nvPr/>
            </p:nvSpPr>
            <p:spPr>
              <a:xfrm>
                <a:off x="60" y="54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1" name="直接连接符 21684"/>
              <p:cNvSpPr/>
              <p:nvPr/>
            </p:nvSpPr>
            <p:spPr>
              <a:xfrm rot="-5400000" flipH="1" flipV="1">
                <a:off x="9" y="57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2" name="直接连接符 21685"/>
              <p:cNvSpPr/>
              <p:nvPr/>
            </p:nvSpPr>
            <p:spPr>
              <a:xfrm rot="-5400000" flipH="1">
                <a:off x="10"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3" name="直接连接符 21686"/>
              <p:cNvSpPr/>
              <p:nvPr/>
            </p:nvSpPr>
            <p:spPr>
              <a:xfrm rot="-5400000">
                <a:off x="38" y="60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4" name="直接连接符 21687"/>
              <p:cNvSpPr/>
              <p:nvPr/>
            </p:nvSpPr>
            <p:spPr>
              <a:xfrm rot="-5400000">
                <a:off x="118" y="59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5" name="直接连接符 21688"/>
              <p:cNvSpPr/>
              <p:nvPr/>
            </p:nvSpPr>
            <p:spPr>
              <a:xfrm rot="5400000" flipV="1">
                <a:off x="124" y="60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6" name="直接连接符 21689"/>
              <p:cNvSpPr/>
              <p:nvPr/>
            </p:nvSpPr>
            <p:spPr>
              <a:xfrm rot="5400000">
                <a:off x="147" y="684"/>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7" name="直接连接符 21690"/>
              <p:cNvSpPr/>
              <p:nvPr/>
            </p:nvSpPr>
            <p:spPr>
              <a:xfrm rot="-5400000" flipH="1" flipV="1">
                <a:off x="124" y="69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8" name="直接连接符 21691"/>
              <p:cNvSpPr/>
              <p:nvPr/>
            </p:nvSpPr>
            <p:spPr>
              <a:xfrm flipH="1">
                <a:off x="89" y="741"/>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69" name="直接连接符 21692"/>
              <p:cNvSpPr/>
              <p:nvPr/>
            </p:nvSpPr>
            <p:spPr>
              <a:xfrm flipH="1" flipV="1">
                <a:off x="60" y="71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0" name="直接连接符 21693"/>
              <p:cNvSpPr/>
              <p:nvPr/>
            </p:nvSpPr>
            <p:spPr>
              <a:xfrm flipH="1">
                <a:off x="32" y="71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1" name="直接连接符 21694"/>
              <p:cNvSpPr/>
              <p:nvPr/>
            </p:nvSpPr>
            <p:spPr>
              <a:xfrm>
                <a:off x="32" y="74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2" name="直接连接符 21695"/>
              <p:cNvSpPr/>
              <p:nvPr/>
            </p:nvSpPr>
            <p:spPr>
              <a:xfrm>
                <a:off x="60" y="771"/>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3" name="直接连接符 21696"/>
              <p:cNvSpPr/>
              <p:nvPr/>
            </p:nvSpPr>
            <p:spPr>
              <a:xfrm rot="-5400000" flipH="1" flipV="1">
                <a:off x="10" y="80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4" name="直接连接符 21697"/>
              <p:cNvSpPr/>
              <p:nvPr/>
            </p:nvSpPr>
            <p:spPr>
              <a:xfrm rot="-5400000" flipH="1">
                <a:off x="10"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5" name="直接连接符 21698"/>
              <p:cNvSpPr/>
              <p:nvPr/>
            </p:nvSpPr>
            <p:spPr>
              <a:xfrm rot="-5400000">
                <a:off x="61" y="85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6" name="直接连接符 21699"/>
              <p:cNvSpPr/>
              <p:nvPr/>
            </p:nvSpPr>
            <p:spPr>
              <a:xfrm rot="-5400000">
                <a:off x="118" y="82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7" name="直接连接符 21700"/>
              <p:cNvSpPr/>
              <p:nvPr/>
            </p:nvSpPr>
            <p:spPr>
              <a:xfrm>
                <a:off x="146" y="85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8" name="直接连接符 21701"/>
              <p:cNvSpPr/>
              <p:nvPr/>
            </p:nvSpPr>
            <p:spPr>
              <a:xfrm flipV="1">
                <a:off x="175" y="85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79" name="直接连接符 21702"/>
              <p:cNvSpPr/>
              <p:nvPr/>
            </p:nvSpPr>
            <p:spPr>
              <a:xfrm flipH="1" flipV="1">
                <a:off x="175" y="828"/>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0" name="直接连接符 21703"/>
              <p:cNvSpPr/>
              <p:nvPr/>
            </p:nvSpPr>
            <p:spPr>
              <a:xfrm flipH="1" flipV="1">
                <a:off x="175" y="77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1" name="直接连接符 21704"/>
              <p:cNvSpPr/>
              <p:nvPr/>
            </p:nvSpPr>
            <p:spPr>
              <a:xfrm flipV="1">
                <a:off x="175" y="74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2" name="直接连接符 21705"/>
              <p:cNvSpPr/>
              <p:nvPr/>
            </p:nvSpPr>
            <p:spPr>
              <a:xfrm flipV="1">
                <a:off x="201" y="741"/>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3" name="直接连接符 21706"/>
              <p:cNvSpPr/>
              <p:nvPr/>
            </p:nvSpPr>
            <p:spPr>
              <a:xfrm>
                <a:off x="261" y="742"/>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4" name="直接连接符 21707"/>
              <p:cNvSpPr/>
              <p:nvPr/>
            </p:nvSpPr>
            <p:spPr>
              <a:xfrm>
                <a:off x="294" y="77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5" name="直接连接符 21708"/>
              <p:cNvSpPr/>
              <p:nvPr/>
            </p:nvSpPr>
            <p:spPr>
              <a:xfrm rot="-5400000" flipH="1" flipV="1">
                <a:off x="243" y="8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6" name="直接连接符 21709"/>
              <p:cNvSpPr/>
              <p:nvPr/>
            </p:nvSpPr>
            <p:spPr>
              <a:xfrm rot="-5400000" flipH="1">
                <a:off x="243"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7" name="直接连接符 21710"/>
              <p:cNvSpPr/>
              <p:nvPr/>
            </p:nvSpPr>
            <p:spPr>
              <a:xfrm rot="-5400000">
                <a:off x="272"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8" name="直接连接符 21711"/>
              <p:cNvSpPr/>
              <p:nvPr/>
            </p:nvSpPr>
            <p:spPr>
              <a:xfrm rot="-5400000">
                <a:off x="352" y="82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89" name="直接连接符 21712"/>
              <p:cNvSpPr/>
              <p:nvPr/>
            </p:nvSpPr>
            <p:spPr>
              <a:xfrm>
                <a:off x="377" y="85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0" name="直接连接符 21713"/>
              <p:cNvSpPr/>
              <p:nvPr/>
            </p:nvSpPr>
            <p:spPr>
              <a:xfrm flipV="1">
                <a:off x="406" y="85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1" name="直接连接符 21714"/>
              <p:cNvSpPr/>
              <p:nvPr/>
            </p:nvSpPr>
            <p:spPr>
              <a:xfrm flipH="1" flipV="1">
                <a:off x="406" y="828"/>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2" name="直接连接符 21715"/>
              <p:cNvSpPr/>
              <p:nvPr/>
            </p:nvSpPr>
            <p:spPr>
              <a:xfrm flipH="1" flipV="1">
                <a:off x="406" y="77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3" name="直接连接符 21716"/>
              <p:cNvSpPr/>
              <p:nvPr/>
            </p:nvSpPr>
            <p:spPr>
              <a:xfrm flipV="1">
                <a:off x="405" y="742"/>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4" name="直接连接符 21717"/>
              <p:cNvSpPr/>
              <p:nvPr/>
            </p:nvSpPr>
            <p:spPr>
              <a:xfrm flipH="1" flipV="1">
                <a:off x="406" y="71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5" name="直接连接符 21718"/>
              <p:cNvSpPr/>
              <p:nvPr/>
            </p:nvSpPr>
            <p:spPr>
              <a:xfrm flipH="1">
                <a:off x="381" y="71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6" name="直接连接符 21719"/>
              <p:cNvSpPr/>
              <p:nvPr/>
            </p:nvSpPr>
            <p:spPr>
              <a:xfrm flipH="1">
                <a:off x="323" y="741"/>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7" name="直接连接符 21720"/>
              <p:cNvSpPr/>
              <p:nvPr/>
            </p:nvSpPr>
            <p:spPr>
              <a:xfrm flipH="1" flipV="1">
                <a:off x="295" y="71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8" name="直接连接符 21721"/>
              <p:cNvSpPr/>
              <p:nvPr/>
            </p:nvSpPr>
            <p:spPr>
              <a:xfrm flipV="1">
                <a:off x="295" y="65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699" name="直接连接符 21722"/>
              <p:cNvSpPr/>
              <p:nvPr/>
            </p:nvSpPr>
            <p:spPr>
              <a:xfrm rot="-5400000">
                <a:off x="274"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0" name="直接连接符 21723"/>
              <p:cNvSpPr/>
              <p:nvPr/>
            </p:nvSpPr>
            <p:spPr>
              <a:xfrm rot="-5400000">
                <a:off x="354" y="59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1" name="直接连接符 21724"/>
              <p:cNvSpPr/>
              <p:nvPr/>
            </p:nvSpPr>
            <p:spPr>
              <a:xfrm>
                <a:off x="379" y="62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2" name="直接连接符 21725"/>
              <p:cNvSpPr/>
              <p:nvPr/>
            </p:nvSpPr>
            <p:spPr>
              <a:xfrm flipV="1">
                <a:off x="408" y="62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3" name="直接连接符 21726"/>
              <p:cNvSpPr/>
              <p:nvPr/>
            </p:nvSpPr>
            <p:spPr>
              <a:xfrm flipH="1" flipV="1">
                <a:off x="408" y="59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4" name="直接连接符 21727"/>
              <p:cNvSpPr/>
              <p:nvPr/>
            </p:nvSpPr>
            <p:spPr>
              <a:xfrm flipH="1" flipV="1">
                <a:off x="405" y="54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5" name="直接连接符 21728"/>
              <p:cNvSpPr/>
              <p:nvPr/>
            </p:nvSpPr>
            <p:spPr>
              <a:xfrm flipV="1">
                <a:off x="407" y="51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6" name="直接连接符 21729"/>
              <p:cNvSpPr/>
              <p:nvPr/>
            </p:nvSpPr>
            <p:spPr>
              <a:xfrm flipV="1">
                <a:off x="434" y="513"/>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7" name="直接连接符 21730"/>
              <p:cNvSpPr/>
              <p:nvPr/>
            </p:nvSpPr>
            <p:spPr>
              <a:xfrm flipH="1">
                <a:off x="383" y="48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8" name="直接连接符 21731"/>
              <p:cNvSpPr/>
              <p:nvPr/>
            </p:nvSpPr>
            <p:spPr>
              <a:xfrm flipH="1">
                <a:off x="325" y="513"/>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09" name="直接连接符 21732"/>
              <p:cNvSpPr/>
              <p:nvPr/>
            </p:nvSpPr>
            <p:spPr>
              <a:xfrm flipH="1" flipV="1">
                <a:off x="297" y="48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0" name="直接连接符 21733"/>
              <p:cNvSpPr/>
              <p:nvPr/>
            </p:nvSpPr>
            <p:spPr>
              <a:xfrm flipH="1">
                <a:off x="269" y="48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1" name="直接连接符 21734"/>
              <p:cNvSpPr/>
              <p:nvPr/>
            </p:nvSpPr>
            <p:spPr>
              <a:xfrm>
                <a:off x="269" y="51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2" name="直接连接符 21735"/>
              <p:cNvSpPr/>
              <p:nvPr/>
            </p:nvSpPr>
            <p:spPr>
              <a:xfrm>
                <a:off x="297" y="54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3" name="直接连接符 21736"/>
              <p:cNvSpPr/>
              <p:nvPr/>
            </p:nvSpPr>
            <p:spPr>
              <a:xfrm rot="-5400000" flipH="1" flipV="1">
                <a:off x="247" y="5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4" name="直接连接符 21737"/>
              <p:cNvSpPr/>
              <p:nvPr/>
            </p:nvSpPr>
            <p:spPr>
              <a:xfrm flipH="1">
                <a:off x="201" y="626"/>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5" name="直接连接符 21738"/>
              <p:cNvSpPr/>
              <p:nvPr/>
            </p:nvSpPr>
            <p:spPr>
              <a:xfrm flipH="1" flipV="1">
                <a:off x="179" y="59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6" name="直接连接符 21739"/>
              <p:cNvSpPr/>
              <p:nvPr/>
            </p:nvSpPr>
            <p:spPr>
              <a:xfrm flipH="1" flipV="1">
                <a:off x="175" y="54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7" name="直接连接符 21740"/>
              <p:cNvSpPr/>
              <p:nvPr/>
            </p:nvSpPr>
            <p:spPr>
              <a:xfrm flipV="1">
                <a:off x="177" y="51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8" name="直接连接符 21741"/>
              <p:cNvSpPr/>
              <p:nvPr/>
            </p:nvSpPr>
            <p:spPr>
              <a:xfrm flipH="1" flipV="1">
                <a:off x="179" y="48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19" name="直接连接符 21742"/>
              <p:cNvSpPr/>
              <p:nvPr/>
            </p:nvSpPr>
            <p:spPr>
              <a:xfrm flipH="1">
                <a:off x="153" y="48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0" name="直接连接符 21743"/>
              <p:cNvSpPr/>
              <p:nvPr/>
            </p:nvSpPr>
            <p:spPr>
              <a:xfrm flipH="1">
                <a:off x="89" y="513"/>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1" name="矩形 21744"/>
              <p:cNvSpPr/>
              <p:nvPr/>
            </p:nvSpPr>
            <p:spPr>
              <a:xfrm>
                <a:off x="464" y="456"/>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2" name="直接连接符 21745"/>
              <p:cNvSpPr/>
              <p:nvPr/>
            </p:nvSpPr>
            <p:spPr>
              <a:xfrm>
                <a:off x="464" y="57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3" name="直接连接符 21746"/>
              <p:cNvSpPr/>
              <p:nvPr/>
            </p:nvSpPr>
            <p:spPr>
              <a:xfrm>
                <a:off x="464" y="79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4" name="直接连接符 21747"/>
              <p:cNvSpPr/>
              <p:nvPr/>
            </p:nvSpPr>
            <p:spPr>
              <a:xfrm>
                <a:off x="464" y="68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5" name="直接连接符 21748"/>
              <p:cNvSpPr/>
              <p:nvPr/>
            </p:nvSpPr>
            <p:spPr>
              <a:xfrm>
                <a:off x="578"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6" name="直接连接符 21749"/>
              <p:cNvSpPr/>
              <p:nvPr/>
            </p:nvSpPr>
            <p:spPr>
              <a:xfrm>
                <a:off x="808"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7" name="直接连接符 21750"/>
              <p:cNvSpPr/>
              <p:nvPr/>
            </p:nvSpPr>
            <p:spPr>
              <a:xfrm>
                <a:off x="693"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8" name="直接连接符 21751"/>
              <p:cNvSpPr/>
              <p:nvPr/>
            </p:nvSpPr>
            <p:spPr>
              <a:xfrm>
                <a:off x="464" y="513"/>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29" name="直接连接符 21752"/>
              <p:cNvSpPr/>
              <p:nvPr/>
            </p:nvSpPr>
            <p:spPr>
              <a:xfrm>
                <a:off x="461" y="626"/>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30" name="直接连接符 21753"/>
              <p:cNvSpPr/>
              <p:nvPr/>
            </p:nvSpPr>
            <p:spPr>
              <a:xfrm>
                <a:off x="461" y="741"/>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31" name="直接连接符 21754"/>
              <p:cNvSpPr/>
              <p:nvPr/>
            </p:nvSpPr>
            <p:spPr>
              <a:xfrm>
                <a:off x="464" y="85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32" name="直接连接符 21755"/>
              <p:cNvSpPr/>
              <p:nvPr/>
            </p:nvSpPr>
            <p:spPr>
              <a:xfrm>
                <a:off x="521"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33" name="直接连接符 21756"/>
              <p:cNvSpPr/>
              <p:nvPr/>
            </p:nvSpPr>
            <p:spPr>
              <a:xfrm>
                <a:off x="636"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34" name="直接连接符 21757"/>
              <p:cNvSpPr/>
              <p:nvPr/>
            </p:nvSpPr>
            <p:spPr>
              <a:xfrm>
                <a:off x="756"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35" name="直接连接符 21758"/>
              <p:cNvSpPr/>
              <p:nvPr/>
            </p:nvSpPr>
            <p:spPr>
              <a:xfrm>
                <a:off x="865"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36" name="直接连接符 21759"/>
              <p:cNvSpPr/>
              <p:nvPr/>
            </p:nvSpPr>
            <p:spPr>
              <a:xfrm flipH="1" flipV="1">
                <a:off x="521" y="48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37" name="直接连接符 21760"/>
              <p:cNvSpPr/>
              <p:nvPr/>
            </p:nvSpPr>
            <p:spPr>
              <a:xfrm flipH="1" flipV="1">
                <a:off x="521" y="42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38" name="直接连接符 21761"/>
              <p:cNvSpPr/>
              <p:nvPr/>
            </p:nvSpPr>
            <p:spPr>
              <a:xfrm>
                <a:off x="492" y="51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39" name="直接连接符 21762"/>
              <p:cNvSpPr/>
              <p:nvPr/>
            </p:nvSpPr>
            <p:spPr>
              <a:xfrm>
                <a:off x="521" y="54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40" name="直接连接符 21763"/>
              <p:cNvSpPr/>
              <p:nvPr/>
            </p:nvSpPr>
            <p:spPr>
              <a:xfrm rot="-5400000" flipH="1" flipV="1">
                <a:off x="470" y="57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41" name="直接连接符 21764"/>
              <p:cNvSpPr/>
              <p:nvPr/>
            </p:nvSpPr>
            <p:spPr>
              <a:xfrm rot="-5400000" flipH="1">
                <a:off x="470"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42" name="直接连接符 21765"/>
              <p:cNvSpPr/>
              <p:nvPr/>
            </p:nvSpPr>
            <p:spPr>
              <a:xfrm rot="-5400000">
                <a:off x="499"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43" name="直接连接符 21766"/>
              <p:cNvSpPr/>
              <p:nvPr/>
            </p:nvSpPr>
            <p:spPr>
              <a:xfrm rot="-5400000">
                <a:off x="556" y="57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44" name="直接连接符 21767"/>
              <p:cNvSpPr/>
              <p:nvPr/>
            </p:nvSpPr>
            <p:spPr>
              <a:xfrm rot="5400000" flipV="1">
                <a:off x="585"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45" name="直接连接符 21768"/>
              <p:cNvSpPr/>
              <p:nvPr/>
            </p:nvSpPr>
            <p:spPr>
              <a:xfrm rot="5400000">
                <a:off x="585" y="661"/>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46" name="直接连接符 21769"/>
              <p:cNvSpPr/>
              <p:nvPr/>
            </p:nvSpPr>
            <p:spPr>
              <a:xfrm rot="-5400000" flipH="1" flipV="1">
                <a:off x="607" y="71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47" name="直接连接符 21770"/>
              <p:cNvSpPr/>
              <p:nvPr/>
            </p:nvSpPr>
            <p:spPr>
              <a:xfrm flipH="1">
                <a:off x="549" y="741"/>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48" name="直接连接符 21771"/>
              <p:cNvSpPr/>
              <p:nvPr/>
            </p:nvSpPr>
            <p:spPr>
              <a:xfrm flipH="1" flipV="1">
                <a:off x="521" y="71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49" name="直接连接符 21772"/>
              <p:cNvSpPr/>
              <p:nvPr/>
            </p:nvSpPr>
            <p:spPr>
              <a:xfrm flipH="1">
                <a:off x="492" y="71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50" name="直接连接符 21773"/>
              <p:cNvSpPr/>
              <p:nvPr/>
            </p:nvSpPr>
            <p:spPr>
              <a:xfrm>
                <a:off x="492" y="7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51" name="直接连接符 21774"/>
              <p:cNvSpPr/>
              <p:nvPr/>
            </p:nvSpPr>
            <p:spPr>
              <a:xfrm>
                <a:off x="521" y="77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52" name="直接连接符 21775"/>
              <p:cNvSpPr/>
              <p:nvPr/>
            </p:nvSpPr>
            <p:spPr>
              <a:xfrm rot="-5400000" flipH="1" flipV="1">
                <a:off x="470" y="80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53" name="直接连接符 21776"/>
              <p:cNvSpPr/>
              <p:nvPr/>
            </p:nvSpPr>
            <p:spPr>
              <a:xfrm rot="-5400000" flipH="1">
                <a:off x="470"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54" name="直接连接符 21777"/>
              <p:cNvSpPr/>
              <p:nvPr/>
            </p:nvSpPr>
            <p:spPr>
              <a:xfrm rot="-5400000">
                <a:off x="499"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55" name="直接连接符 21778"/>
              <p:cNvSpPr/>
              <p:nvPr/>
            </p:nvSpPr>
            <p:spPr>
              <a:xfrm rot="-5400000">
                <a:off x="556" y="80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56" name="直接连接符 21779"/>
              <p:cNvSpPr/>
              <p:nvPr/>
            </p:nvSpPr>
            <p:spPr>
              <a:xfrm>
                <a:off x="607" y="85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57" name="直接连接符 21780"/>
              <p:cNvSpPr/>
              <p:nvPr/>
            </p:nvSpPr>
            <p:spPr>
              <a:xfrm flipV="1">
                <a:off x="636" y="85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58" name="直接连接符 21781"/>
              <p:cNvSpPr/>
              <p:nvPr/>
            </p:nvSpPr>
            <p:spPr>
              <a:xfrm flipH="1" flipV="1">
                <a:off x="636" y="828"/>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59" name="直接连接符 21782"/>
              <p:cNvSpPr/>
              <p:nvPr/>
            </p:nvSpPr>
            <p:spPr>
              <a:xfrm flipH="1" flipV="1">
                <a:off x="635" y="771"/>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60" name="直接连接符 21783"/>
              <p:cNvSpPr/>
              <p:nvPr/>
            </p:nvSpPr>
            <p:spPr>
              <a:xfrm flipV="1">
                <a:off x="636" y="74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61" name="直接连接符 21784"/>
              <p:cNvSpPr/>
              <p:nvPr/>
            </p:nvSpPr>
            <p:spPr>
              <a:xfrm flipV="1">
                <a:off x="661" y="741"/>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62" name="直接连接符 21785"/>
              <p:cNvSpPr/>
              <p:nvPr/>
            </p:nvSpPr>
            <p:spPr>
              <a:xfrm>
                <a:off x="722" y="742"/>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63" name="直接连接符 21786"/>
              <p:cNvSpPr/>
              <p:nvPr/>
            </p:nvSpPr>
            <p:spPr>
              <a:xfrm>
                <a:off x="755" y="77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64" name="直接连接符 21787"/>
              <p:cNvSpPr/>
              <p:nvPr/>
            </p:nvSpPr>
            <p:spPr>
              <a:xfrm rot="-5400000" flipH="1" flipV="1">
                <a:off x="704" y="8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65" name="直接连接符 21788"/>
              <p:cNvSpPr/>
              <p:nvPr/>
            </p:nvSpPr>
            <p:spPr>
              <a:xfrm rot="-5400000" flipH="1">
                <a:off x="704"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66" name="直接连接符 21789"/>
              <p:cNvSpPr/>
              <p:nvPr/>
            </p:nvSpPr>
            <p:spPr>
              <a:xfrm rot="-5400000">
                <a:off x="755" y="85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67" name="直接连接符 21790"/>
              <p:cNvSpPr/>
              <p:nvPr/>
            </p:nvSpPr>
            <p:spPr>
              <a:xfrm rot="-5400000">
                <a:off x="812" y="82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68" name="直接连接符 21791"/>
              <p:cNvSpPr/>
              <p:nvPr/>
            </p:nvSpPr>
            <p:spPr>
              <a:xfrm>
                <a:off x="838" y="85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69" name="直接连接符 21792"/>
              <p:cNvSpPr/>
              <p:nvPr/>
            </p:nvSpPr>
            <p:spPr>
              <a:xfrm flipH="1">
                <a:off x="867" y="884"/>
                <a:ext cx="0" cy="5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70" name="直接连接符 21793"/>
              <p:cNvSpPr/>
              <p:nvPr/>
            </p:nvSpPr>
            <p:spPr>
              <a:xfrm flipH="1" flipV="1">
                <a:off x="867" y="828"/>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71" name="直接连接符 21794"/>
              <p:cNvSpPr/>
              <p:nvPr/>
            </p:nvSpPr>
            <p:spPr>
              <a:xfrm flipH="1" flipV="1">
                <a:off x="866" y="770"/>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72" name="直接连接符 21795"/>
              <p:cNvSpPr/>
              <p:nvPr/>
            </p:nvSpPr>
            <p:spPr>
              <a:xfrm flipV="1">
                <a:off x="865" y="742"/>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73" name="直接连接符 21796"/>
              <p:cNvSpPr/>
              <p:nvPr/>
            </p:nvSpPr>
            <p:spPr>
              <a:xfrm flipH="1" flipV="1">
                <a:off x="867" y="71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74" name="直接连接符 21797"/>
              <p:cNvSpPr/>
              <p:nvPr/>
            </p:nvSpPr>
            <p:spPr>
              <a:xfrm flipH="1">
                <a:off x="841" y="71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75" name="直接连接符 21798"/>
              <p:cNvSpPr/>
              <p:nvPr/>
            </p:nvSpPr>
            <p:spPr>
              <a:xfrm flipH="1">
                <a:off x="783" y="741"/>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76" name="直接连接符 21799"/>
              <p:cNvSpPr/>
              <p:nvPr/>
            </p:nvSpPr>
            <p:spPr>
              <a:xfrm flipH="1" flipV="1">
                <a:off x="756" y="71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77" name="直接连接符 21800"/>
              <p:cNvSpPr/>
              <p:nvPr/>
            </p:nvSpPr>
            <p:spPr>
              <a:xfrm flipV="1">
                <a:off x="756" y="65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78" name="直接连接符 21801"/>
              <p:cNvSpPr/>
              <p:nvPr/>
            </p:nvSpPr>
            <p:spPr>
              <a:xfrm rot="-5400000">
                <a:off x="735"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79" name="直接连接符 21802"/>
              <p:cNvSpPr/>
              <p:nvPr/>
            </p:nvSpPr>
            <p:spPr>
              <a:xfrm rot="-5400000">
                <a:off x="792" y="57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80" name="直接连接符 21803"/>
              <p:cNvSpPr/>
              <p:nvPr/>
            </p:nvSpPr>
            <p:spPr>
              <a:xfrm>
                <a:off x="840" y="62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81" name="直接连接符 21804"/>
              <p:cNvSpPr/>
              <p:nvPr/>
            </p:nvSpPr>
            <p:spPr>
              <a:xfrm flipV="1">
                <a:off x="869" y="62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82" name="直接连接符 21805"/>
              <p:cNvSpPr/>
              <p:nvPr/>
            </p:nvSpPr>
            <p:spPr>
              <a:xfrm flipH="1" flipV="1">
                <a:off x="869" y="59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83" name="直接连接符 21806"/>
              <p:cNvSpPr/>
              <p:nvPr/>
            </p:nvSpPr>
            <p:spPr>
              <a:xfrm flipH="1" flipV="1">
                <a:off x="865" y="54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84" name="直接连接符 21807"/>
              <p:cNvSpPr/>
              <p:nvPr/>
            </p:nvSpPr>
            <p:spPr>
              <a:xfrm flipV="1">
                <a:off x="867" y="51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85" name="直接连接符 21808"/>
              <p:cNvSpPr/>
              <p:nvPr/>
            </p:nvSpPr>
            <p:spPr>
              <a:xfrm flipH="1" flipV="1">
                <a:off x="869" y="48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86" name="直接连接符 21809"/>
              <p:cNvSpPr/>
              <p:nvPr/>
            </p:nvSpPr>
            <p:spPr>
              <a:xfrm flipH="1">
                <a:off x="843" y="48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87" name="直接连接符 21810"/>
              <p:cNvSpPr/>
              <p:nvPr/>
            </p:nvSpPr>
            <p:spPr>
              <a:xfrm flipH="1">
                <a:off x="786" y="513"/>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88" name="直接连接符 21811"/>
              <p:cNvSpPr/>
              <p:nvPr/>
            </p:nvSpPr>
            <p:spPr>
              <a:xfrm flipH="1" flipV="1">
                <a:off x="758" y="48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89" name="直接连接符 21812"/>
              <p:cNvSpPr/>
              <p:nvPr/>
            </p:nvSpPr>
            <p:spPr>
              <a:xfrm flipH="1">
                <a:off x="729" y="48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90" name="直接连接符 21813"/>
              <p:cNvSpPr/>
              <p:nvPr/>
            </p:nvSpPr>
            <p:spPr>
              <a:xfrm>
                <a:off x="729" y="514"/>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91" name="直接连接符 21814"/>
              <p:cNvSpPr/>
              <p:nvPr/>
            </p:nvSpPr>
            <p:spPr>
              <a:xfrm>
                <a:off x="758" y="54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92" name="直接连接符 21815"/>
              <p:cNvSpPr/>
              <p:nvPr/>
            </p:nvSpPr>
            <p:spPr>
              <a:xfrm rot="-5400000" flipH="1" flipV="1">
                <a:off x="707" y="5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93" name="直接连接符 21816"/>
              <p:cNvSpPr/>
              <p:nvPr/>
            </p:nvSpPr>
            <p:spPr>
              <a:xfrm flipH="1">
                <a:off x="661" y="626"/>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94" name="直接连接符 21817"/>
              <p:cNvSpPr/>
              <p:nvPr/>
            </p:nvSpPr>
            <p:spPr>
              <a:xfrm flipH="1" flipV="1">
                <a:off x="639" y="59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95" name="直接连接符 21818"/>
              <p:cNvSpPr/>
              <p:nvPr/>
            </p:nvSpPr>
            <p:spPr>
              <a:xfrm flipH="1" flipV="1">
                <a:off x="636" y="54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96" name="直接连接符 21819"/>
              <p:cNvSpPr/>
              <p:nvPr/>
            </p:nvSpPr>
            <p:spPr>
              <a:xfrm flipV="1">
                <a:off x="638" y="51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97" name="直接连接符 21820"/>
              <p:cNvSpPr/>
              <p:nvPr/>
            </p:nvSpPr>
            <p:spPr>
              <a:xfrm flipH="1" flipV="1">
                <a:off x="639" y="48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98" name="直接连接符 21821"/>
              <p:cNvSpPr/>
              <p:nvPr/>
            </p:nvSpPr>
            <p:spPr>
              <a:xfrm flipH="1">
                <a:off x="613" y="48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799" name="直接连接符 21822"/>
              <p:cNvSpPr/>
              <p:nvPr/>
            </p:nvSpPr>
            <p:spPr>
              <a:xfrm flipH="1">
                <a:off x="549" y="513"/>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00" name="矩形 21823"/>
              <p:cNvSpPr/>
              <p:nvPr/>
            </p:nvSpPr>
            <p:spPr>
              <a:xfrm>
                <a:off x="927" y="3"/>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01" name="直接连接符 21824"/>
              <p:cNvSpPr/>
              <p:nvPr/>
            </p:nvSpPr>
            <p:spPr>
              <a:xfrm>
                <a:off x="927" y="11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02" name="直接连接符 21825"/>
              <p:cNvSpPr/>
              <p:nvPr/>
            </p:nvSpPr>
            <p:spPr>
              <a:xfrm>
                <a:off x="927" y="346"/>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03" name="直接连接符 21826"/>
              <p:cNvSpPr/>
              <p:nvPr/>
            </p:nvSpPr>
            <p:spPr>
              <a:xfrm>
                <a:off x="927" y="231"/>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04" name="直接连接符 21827"/>
              <p:cNvSpPr/>
              <p:nvPr/>
            </p:nvSpPr>
            <p:spPr>
              <a:xfrm>
                <a:off x="1041"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05" name="直接连接符 21828"/>
              <p:cNvSpPr/>
              <p:nvPr/>
            </p:nvSpPr>
            <p:spPr>
              <a:xfrm>
                <a:off x="1271"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06" name="直接连接符 21829"/>
              <p:cNvSpPr/>
              <p:nvPr/>
            </p:nvSpPr>
            <p:spPr>
              <a:xfrm>
                <a:off x="1156"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07" name="直接连接符 21830"/>
              <p:cNvSpPr/>
              <p:nvPr/>
            </p:nvSpPr>
            <p:spPr>
              <a:xfrm>
                <a:off x="927" y="6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08" name="直接连接符 21831"/>
              <p:cNvSpPr/>
              <p:nvPr/>
            </p:nvSpPr>
            <p:spPr>
              <a:xfrm>
                <a:off x="923" y="17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09" name="直接连接符 21832"/>
              <p:cNvSpPr/>
              <p:nvPr/>
            </p:nvSpPr>
            <p:spPr>
              <a:xfrm>
                <a:off x="923" y="28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10" name="直接连接符 21833"/>
              <p:cNvSpPr/>
              <p:nvPr/>
            </p:nvSpPr>
            <p:spPr>
              <a:xfrm>
                <a:off x="927" y="403"/>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11" name="直接连接符 21834"/>
              <p:cNvSpPr/>
              <p:nvPr/>
            </p:nvSpPr>
            <p:spPr>
              <a:xfrm>
                <a:off x="984"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12" name="直接连接符 21835"/>
              <p:cNvSpPr/>
              <p:nvPr/>
            </p:nvSpPr>
            <p:spPr>
              <a:xfrm>
                <a:off x="1099"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13" name="直接连接符 21836"/>
              <p:cNvSpPr/>
              <p:nvPr/>
            </p:nvSpPr>
            <p:spPr>
              <a:xfrm>
                <a:off x="1219"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14" name="直接连接符 21837"/>
              <p:cNvSpPr/>
              <p:nvPr/>
            </p:nvSpPr>
            <p:spPr>
              <a:xfrm>
                <a:off x="1328"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15" name="直接连接符 21838"/>
              <p:cNvSpPr/>
              <p:nvPr/>
            </p:nvSpPr>
            <p:spPr>
              <a:xfrm flipH="1" flipV="1">
                <a:off x="984" y="3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16" name="直接连接符 21839"/>
              <p:cNvSpPr/>
              <p:nvPr/>
            </p:nvSpPr>
            <p:spPr>
              <a:xfrm flipH="1">
                <a:off x="955" y="3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17" name="直接连接符 21840"/>
              <p:cNvSpPr/>
              <p:nvPr/>
            </p:nvSpPr>
            <p:spPr>
              <a:xfrm>
                <a:off x="955" y="6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18" name="直接连接符 21841"/>
              <p:cNvSpPr/>
              <p:nvPr/>
            </p:nvSpPr>
            <p:spPr>
              <a:xfrm>
                <a:off x="984" y="8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19" name="直接连接符 21842"/>
              <p:cNvSpPr/>
              <p:nvPr/>
            </p:nvSpPr>
            <p:spPr>
              <a:xfrm rot="-5400000" flipH="1" flipV="1">
                <a:off x="933" y="12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20" name="直接连接符 21843"/>
              <p:cNvSpPr/>
              <p:nvPr/>
            </p:nvSpPr>
            <p:spPr>
              <a:xfrm rot="-5400000" flipH="1">
                <a:off x="933"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21" name="直接连接符 21844"/>
              <p:cNvSpPr/>
              <p:nvPr/>
            </p:nvSpPr>
            <p:spPr>
              <a:xfrm rot="-5400000">
                <a:off x="962"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22" name="直接连接符 21845"/>
              <p:cNvSpPr/>
              <p:nvPr/>
            </p:nvSpPr>
            <p:spPr>
              <a:xfrm rot="-5400000">
                <a:off x="1019" y="12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23" name="直接连接符 21846"/>
              <p:cNvSpPr/>
              <p:nvPr/>
            </p:nvSpPr>
            <p:spPr>
              <a:xfrm rot="5400000" flipV="1">
                <a:off x="1048"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24" name="直接连接符 21847"/>
              <p:cNvSpPr/>
              <p:nvPr/>
            </p:nvSpPr>
            <p:spPr>
              <a:xfrm rot="5400000">
                <a:off x="1048" y="208"/>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25" name="直接连接符 21848"/>
              <p:cNvSpPr/>
              <p:nvPr/>
            </p:nvSpPr>
            <p:spPr>
              <a:xfrm rot="-5400000" flipH="1" flipV="1">
                <a:off x="1070" y="26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26" name="直接连接符 21849"/>
              <p:cNvSpPr/>
              <p:nvPr/>
            </p:nvSpPr>
            <p:spPr>
              <a:xfrm flipH="1">
                <a:off x="1012" y="288"/>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27" name="直接连接符 21850"/>
              <p:cNvSpPr/>
              <p:nvPr/>
            </p:nvSpPr>
            <p:spPr>
              <a:xfrm flipH="1" flipV="1">
                <a:off x="984" y="26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28" name="直接连接符 21851"/>
              <p:cNvSpPr/>
              <p:nvPr/>
            </p:nvSpPr>
            <p:spPr>
              <a:xfrm flipH="1">
                <a:off x="955" y="26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29" name="直接连接符 21852"/>
              <p:cNvSpPr/>
              <p:nvPr/>
            </p:nvSpPr>
            <p:spPr>
              <a:xfrm>
                <a:off x="955" y="28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30" name="直接连接符 21853"/>
              <p:cNvSpPr/>
              <p:nvPr/>
            </p:nvSpPr>
            <p:spPr>
              <a:xfrm>
                <a:off x="984" y="31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31" name="直接连接符 21854"/>
              <p:cNvSpPr/>
              <p:nvPr/>
            </p:nvSpPr>
            <p:spPr>
              <a:xfrm rot="-5400000" flipH="1" flipV="1">
                <a:off x="933" y="35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32" name="直接连接符 21855"/>
              <p:cNvSpPr/>
              <p:nvPr/>
            </p:nvSpPr>
            <p:spPr>
              <a:xfrm rot="-5400000" flipH="1">
                <a:off x="933" y="38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33" name="直接连接符 21856"/>
              <p:cNvSpPr/>
              <p:nvPr/>
            </p:nvSpPr>
            <p:spPr>
              <a:xfrm rot="-5400000">
                <a:off x="962" y="38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34" name="直接连接符 21857"/>
              <p:cNvSpPr/>
              <p:nvPr/>
            </p:nvSpPr>
            <p:spPr>
              <a:xfrm rot="-5400000">
                <a:off x="1019" y="3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35" name="直接连接符 21858"/>
              <p:cNvSpPr/>
              <p:nvPr/>
            </p:nvSpPr>
            <p:spPr>
              <a:xfrm>
                <a:off x="1070" y="40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36" name="直接连接符 21859"/>
              <p:cNvSpPr/>
              <p:nvPr/>
            </p:nvSpPr>
            <p:spPr>
              <a:xfrm flipV="1">
                <a:off x="1099" y="40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37" name="直接连接符 21860"/>
              <p:cNvSpPr/>
              <p:nvPr/>
            </p:nvSpPr>
            <p:spPr>
              <a:xfrm flipH="1" flipV="1">
                <a:off x="1099" y="37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38" name="直接连接符 21861"/>
              <p:cNvSpPr/>
              <p:nvPr/>
            </p:nvSpPr>
            <p:spPr>
              <a:xfrm flipH="1" flipV="1">
                <a:off x="1098" y="31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39" name="直接连接符 21862"/>
              <p:cNvSpPr/>
              <p:nvPr/>
            </p:nvSpPr>
            <p:spPr>
              <a:xfrm flipV="1">
                <a:off x="1099" y="28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40" name="直接连接符 21863"/>
              <p:cNvSpPr/>
              <p:nvPr/>
            </p:nvSpPr>
            <p:spPr>
              <a:xfrm flipV="1">
                <a:off x="1124" y="288"/>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41" name="直接连接符 21864"/>
              <p:cNvSpPr/>
              <p:nvPr/>
            </p:nvSpPr>
            <p:spPr>
              <a:xfrm>
                <a:off x="1185" y="28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42" name="直接连接符 21865"/>
              <p:cNvSpPr/>
              <p:nvPr/>
            </p:nvSpPr>
            <p:spPr>
              <a:xfrm>
                <a:off x="1218" y="31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43" name="直接连接符 21866"/>
              <p:cNvSpPr/>
              <p:nvPr/>
            </p:nvSpPr>
            <p:spPr>
              <a:xfrm rot="-5400000" flipH="1" flipV="1">
                <a:off x="1167" y="35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44" name="直接连接符 21867"/>
              <p:cNvSpPr/>
              <p:nvPr/>
            </p:nvSpPr>
            <p:spPr>
              <a:xfrm rot="-5400000" flipH="1">
                <a:off x="1167" y="3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45" name="直接连接符 21868"/>
              <p:cNvSpPr/>
              <p:nvPr/>
            </p:nvSpPr>
            <p:spPr>
              <a:xfrm rot="-5400000">
                <a:off x="1196" y="3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46" name="直接连接符 21869"/>
              <p:cNvSpPr/>
              <p:nvPr/>
            </p:nvSpPr>
            <p:spPr>
              <a:xfrm rot="-5400000">
                <a:off x="1253" y="3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47" name="直接连接符 21870"/>
              <p:cNvSpPr/>
              <p:nvPr/>
            </p:nvSpPr>
            <p:spPr>
              <a:xfrm>
                <a:off x="1301" y="40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48" name="直接连接符 21871"/>
              <p:cNvSpPr/>
              <p:nvPr/>
            </p:nvSpPr>
            <p:spPr>
              <a:xfrm>
                <a:off x="1330" y="43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49" name="直接连接符 21872"/>
              <p:cNvSpPr/>
              <p:nvPr/>
            </p:nvSpPr>
            <p:spPr>
              <a:xfrm flipH="1" flipV="1">
                <a:off x="1330" y="37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50" name="直接连接符 21873"/>
              <p:cNvSpPr/>
              <p:nvPr/>
            </p:nvSpPr>
            <p:spPr>
              <a:xfrm flipH="1" flipV="1">
                <a:off x="1329" y="317"/>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51" name="直接连接符 21874"/>
              <p:cNvSpPr/>
              <p:nvPr/>
            </p:nvSpPr>
            <p:spPr>
              <a:xfrm flipV="1">
                <a:off x="1328" y="28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52" name="直接连接符 21875"/>
              <p:cNvSpPr/>
              <p:nvPr/>
            </p:nvSpPr>
            <p:spPr>
              <a:xfrm flipH="1" flipV="1">
                <a:off x="1330" y="26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53" name="直接连接符 21876"/>
              <p:cNvSpPr/>
              <p:nvPr/>
            </p:nvSpPr>
            <p:spPr>
              <a:xfrm flipH="1">
                <a:off x="1304" y="26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54" name="直接连接符 21877"/>
              <p:cNvSpPr/>
              <p:nvPr/>
            </p:nvSpPr>
            <p:spPr>
              <a:xfrm flipH="1">
                <a:off x="1247" y="288"/>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55" name="直接连接符 21878"/>
              <p:cNvSpPr/>
              <p:nvPr/>
            </p:nvSpPr>
            <p:spPr>
              <a:xfrm flipH="1" flipV="1">
                <a:off x="1219" y="26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56" name="直接连接符 21879"/>
              <p:cNvSpPr/>
              <p:nvPr/>
            </p:nvSpPr>
            <p:spPr>
              <a:xfrm flipV="1">
                <a:off x="1219" y="20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57" name="直接连接符 21880"/>
              <p:cNvSpPr/>
              <p:nvPr/>
            </p:nvSpPr>
            <p:spPr>
              <a:xfrm rot="-5400000">
                <a:off x="1198"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58" name="直接连接符 21881"/>
              <p:cNvSpPr/>
              <p:nvPr/>
            </p:nvSpPr>
            <p:spPr>
              <a:xfrm rot="-5400000">
                <a:off x="1255" y="12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59" name="直接连接符 21882"/>
              <p:cNvSpPr/>
              <p:nvPr/>
            </p:nvSpPr>
            <p:spPr>
              <a:xfrm>
                <a:off x="1303" y="17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60" name="直接连接符 21883"/>
              <p:cNvSpPr/>
              <p:nvPr/>
            </p:nvSpPr>
            <p:spPr>
              <a:xfrm flipV="1">
                <a:off x="1332" y="174"/>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61" name="直接连接符 21884"/>
              <p:cNvSpPr/>
              <p:nvPr/>
            </p:nvSpPr>
            <p:spPr>
              <a:xfrm flipH="1" flipV="1">
                <a:off x="1332" y="14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62" name="直接连接符 21885"/>
              <p:cNvSpPr/>
              <p:nvPr/>
            </p:nvSpPr>
            <p:spPr>
              <a:xfrm flipH="1" flipV="1">
                <a:off x="1328" y="8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63" name="直接连接符 21886"/>
              <p:cNvSpPr/>
              <p:nvPr/>
            </p:nvSpPr>
            <p:spPr>
              <a:xfrm flipV="1">
                <a:off x="1330" y="6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64" name="直接连接符 21887"/>
              <p:cNvSpPr/>
              <p:nvPr/>
            </p:nvSpPr>
            <p:spPr>
              <a:xfrm flipH="1" flipV="1">
                <a:off x="1332" y="3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65" name="直接连接符 21888"/>
              <p:cNvSpPr/>
              <p:nvPr/>
            </p:nvSpPr>
            <p:spPr>
              <a:xfrm flipH="1">
                <a:off x="1306" y="3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66" name="直接连接符 21889"/>
              <p:cNvSpPr/>
              <p:nvPr/>
            </p:nvSpPr>
            <p:spPr>
              <a:xfrm flipH="1">
                <a:off x="1249" y="60"/>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67" name="直接连接符 21890"/>
              <p:cNvSpPr/>
              <p:nvPr/>
            </p:nvSpPr>
            <p:spPr>
              <a:xfrm flipH="1" flipV="1">
                <a:off x="1221" y="3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68" name="直接连接符 21891"/>
              <p:cNvSpPr/>
              <p:nvPr/>
            </p:nvSpPr>
            <p:spPr>
              <a:xfrm flipH="1">
                <a:off x="1192" y="3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69" name="直接连接符 21892"/>
              <p:cNvSpPr/>
              <p:nvPr/>
            </p:nvSpPr>
            <p:spPr>
              <a:xfrm>
                <a:off x="1192" y="6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70" name="直接连接符 21893"/>
              <p:cNvSpPr/>
              <p:nvPr/>
            </p:nvSpPr>
            <p:spPr>
              <a:xfrm>
                <a:off x="1221" y="8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71" name="直接连接符 21894"/>
              <p:cNvSpPr/>
              <p:nvPr/>
            </p:nvSpPr>
            <p:spPr>
              <a:xfrm rot="-5400000" flipH="1" flipV="1">
                <a:off x="1170" y="12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72" name="直接连接符 21895"/>
              <p:cNvSpPr/>
              <p:nvPr/>
            </p:nvSpPr>
            <p:spPr>
              <a:xfrm flipH="1">
                <a:off x="1124" y="17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73" name="直接连接符 21896"/>
              <p:cNvSpPr/>
              <p:nvPr/>
            </p:nvSpPr>
            <p:spPr>
              <a:xfrm flipH="1" flipV="1">
                <a:off x="1102" y="14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74" name="直接连接符 21897"/>
              <p:cNvSpPr/>
              <p:nvPr/>
            </p:nvSpPr>
            <p:spPr>
              <a:xfrm flipH="1" flipV="1">
                <a:off x="1099" y="8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75" name="直接连接符 21898"/>
              <p:cNvSpPr/>
              <p:nvPr/>
            </p:nvSpPr>
            <p:spPr>
              <a:xfrm flipV="1">
                <a:off x="1101" y="6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76" name="直接连接符 21899"/>
              <p:cNvSpPr/>
              <p:nvPr/>
            </p:nvSpPr>
            <p:spPr>
              <a:xfrm flipH="1" flipV="1">
                <a:off x="1102" y="3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77" name="直接连接符 21900"/>
              <p:cNvSpPr/>
              <p:nvPr/>
            </p:nvSpPr>
            <p:spPr>
              <a:xfrm flipH="1">
                <a:off x="1076" y="3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78" name="直接连接符 21901"/>
              <p:cNvSpPr/>
              <p:nvPr/>
            </p:nvSpPr>
            <p:spPr>
              <a:xfrm flipH="1">
                <a:off x="1012" y="6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79" name="矩形 21902"/>
              <p:cNvSpPr/>
              <p:nvPr/>
            </p:nvSpPr>
            <p:spPr>
              <a:xfrm>
                <a:off x="1387" y="3"/>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80" name="直接连接符 21903"/>
              <p:cNvSpPr/>
              <p:nvPr/>
            </p:nvSpPr>
            <p:spPr>
              <a:xfrm>
                <a:off x="1387" y="11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81" name="直接连接符 21904"/>
              <p:cNvSpPr/>
              <p:nvPr/>
            </p:nvSpPr>
            <p:spPr>
              <a:xfrm>
                <a:off x="1387" y="34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82" name="直接连接符 21905"/>
              <p:cNvSpPr/>
              <p:nvPr/>
            </p:nvSpPr>
            <p:spPr>
              <a:xfrm>
                <a:off x="1387" y="231"/>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83" name="直接连接符 21906"/>
              <p:cNvSpPr/>
              <p:nvPr/>
            </p:nvSpPr>
            <p:spPr>
              <a:xfrm>
                <a:off x="1502"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84" name="直接连接符 21907"/>
              <p:cNvSpPr/>
              <p:nvPr/>
            </p:nvSpPr>
            <p:spPr>
              <a:xfrm>
                <a:off x="1731" y="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85" name="直接连接符 21908"/>
              <p:cNvSpPr/>
              <p:nvPr/>
            </p:nvSpPr>
            <p:spPr>
              <a:xfrm>
                <a:off x="1617"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86" name="直接连接符 21909"/>
              <p:cNvSpPr/>
              <p:nvPr/>
            </p:nvSpPr>
            <p:spPr>
              <a:xfrm>
                <a:off x="1387" y="6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87" name="直接连接符 21910"/>
              <p:cNvSpPr/>
              <p:nvPr/>
            </p:nvSpPr>
            <p:spPr>
              <a:xfrm>
                <a:off x="1384" y="17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88" name="直接连接符 21911"/>
              <p:cNvSpPr/>
              <p:nvPr/>
            </p:nvSpPr>
            <p:spPr>
              <a:xfrm>
                <a:off x="1384" y="28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89" name="直接连接符 21912"/>
              <p:cNvSpPr/>
              <p:nvPr/>
            </p:nvSpPr>
            <p:spPr>
              <a:xfrm>
                <a:off x="1387" y="40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90" name="直接连接符 21913"/>
              <p:cNvSpPr/>
              <p:nvPr/>
            </p:nvSpPr>
            <p:spPr>
              <a:xfrm>
                <a:off x="1444" y="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91" name="直接连接符 21914"/>
              <p:cNvSpPr/>
              <p:nvPr/>
            </p:nvSpPr>
            <p:spPr>
              <a:xfrm>
                <a:off x="1559"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92" name="直接连接符 21915"/>
              <p:cNvSpPr/>
              <p:nvPr/>
            </p:nvSpPr>
            <p:spPr>
              <a:xfrm>
                <a:off x="1679"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93" name="直接连接符 21916"/>
              <p:cNvSpPr/>
              <p:nvPr/>
            </p:nvSpPr>
            <p:spPr>
              <a:xfrm>
                <a:off x="1789"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94" name="直接连接符 21917"/>
              <p:cNvSpPr/>
              <p:nvPr/>
            </p:nvSpPr>
            <p:spPr>
              <a:xfrm flipH="1" flipV="1">
                <a:off x="1444" y="3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95" name="直接连接符 21918"/>
              <p:cNvSpPr/>
              <p:nvPr/>
            </p:nvSpPr>
            <p:spPr>
              <a:xfrm flipH="1">
                <a:off x="1416" y="3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96" name="直接连接符 21919"/>
              <p:cNvSpPr/>
              <p:nvPr/>
            </p:nvSpPr>
            <p:spPr>
              <a:xfrm>
                <a:off x="1416" y="6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97" name="直接连接符 21920"/>
              <p:cNvSpPr/>
              <p:nvPr/>
            </p:nvSpPr>
            <p:spPr>
              <a:xfrm>
                <a:off x="1444" y="8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98" name="直接连接符 21921"/>
              <p:cNvSpPr/>
              <p:nvPr/>
            </p:nvSpPr>
            <p:spPr>
              <a:xfrm rot="-5400000" flipH="1" flipV="1">
                <a:off x="1393" y="12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899" name="直接连接符 21922"/>
              <p:cNvSpPr/>
              <p:nvPr/>
            </p:nvSpPr>
            <p:spPr>
              <a:xfrm rot="-5400000" flipH="1">
                <a:off x="1394"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00" name="直接连接符 21923"/>
              <p:cNvSpPr/>
              <p:nvPr/>
            </p:nvSpPr>
            <p:spPr>
              <a:xfrm rot="-5400000">
                <a:off x="1422" y="15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01" name="直接连接符 21924"/>
              <p:cNvSpPr/>
              <p:nvPr/>
            </p:nvSpPr>
            <p:spPr>
              <a:xfrm rot="-5400000">
                <a:off x="1479" y="12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02" name="直接连接符 21925"/>
              <p:cNvSpPr/>
              <p:nvPr/>
            </p:nvSpPr>
            <p:spPr>
              <a:xfrm rot="5400000" flipV="1">
                <a:off x="1508" y="15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03" name="直接连接符 21926"/>
              <p:cNvSpPr/>
              <p:nvPr/>
            </p:nvSpPr>
            <p:spPr>
              <a:xfrm rot="5400000">
                <a:off x="1531" y="231"/>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04" name="直接连接符 21927"/>
              <p:cNvSpPr/>
              <p:nvPr/>
            </p:nvSpPr>
            <p:spPr>
              <a:xfrm rot="-5400000" flipH="1" flipV="1">
                <a:off x="1508" y="23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05" name="直接连接符 21928"/>
              <p:cNvSpPr/>
              <p:nvPr/>
            </p:nvSpPr>
            <p:spPr>
              <a:xfrm flipH="1">
                <a:off x="1473" y="288"/>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06" name="直接连接符 21929"/>
              <p:cNvSpPr/>
              <p:nvPr/>
            </p:nvSpPr>
            <p:spPr>
              <a:xfrm flipH="1" flipV="1">
                <a:off x="1444" y="26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07" name="直接连接符 21930"/>
              <p:cNvSpPr/>
              <p:nvPr/>
            </p:nvSpPr>
            <p:spPr>
              <a:xfrm flipH="1">
                <a:off x="1416" y="26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08" name="直接连接符 21931"/>
              <p:cNvSpPr/>
              <p:nvPr/>
            </p:nvSpPr>
            <p:spPr>
              <a:xfrm>
                <a:off x="1416" y="28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09" name="直接连接符 21932"/>
              <p:cNvSpPr/>
              <p:nvPr/>
            </p:nvSpPr>
            <p:spPr>
              <a:xfrm>
                <a:off x="1444" y="31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10" name="直接连接符 21933"/>
              <p:cNvSpPr/>
              <p:nvPr/>
            </p:nvSpPr>
            <p:spPr>
              <a:xfrm rot="-5400000" flipH="1" flipV="1">
                <a:off x="1394" y="35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11" name="直接连接符 21934"/>
              <p:cNvSpPr/>
              <p:nvPr/>
            </p:nvSpPr>
            <p:spPr>
              <a:xfrm rot="5400000">
                <a:off x="1363" y="350"/>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12" name="直接连接符 21935"/>
              <p:cNvSpPr/>
              <p:nvPr/>
            </p:nvSpPr>
            <p:spPr>
              <a:xfrm rot="-5400000">
                <a:off x="1445" y="40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13" name="直接连接符 21936"/>
              <p:cNvSpPr/>
              <p:nvPr/>
            </p:nvSpPr>
            <p:spPr>
              <a:xfrm rot="-5400000">
                <a:off x="1502" y="37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14" name="直接连接符 21937"/>
              <p:cNvSpPr/>
              <p:nvPr/>
            </p:nvSpPr>
            <p:spPr>
              <a:xfrm>
                <a:off x="1530" y="40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15" name="直接连接符 21938"/>
              <p:cNvSpPr/>
              <p:nvPr/>
            </p:nvSpPr>
            <p:spPr>
              <a:xfrm flipV="1">
                <a:off x="1559" y="40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16" name="直接连接符 21939"/>
              <p:cNvSpPr/>
              <p:nvPr/>
            </p:nvSpPr>
            <p:spPr>
              <a:xfrm flipH="1" flipV="1">
                <a:off x="1559" y="37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17" name="直接连接符 21940"/>
              <p:cNvSpPr/>
              <p:nvPr/>
            </p:nvSpPr>
            <p:spPr>
              <a:xfrm flipH="1" flipV="1">
                <a:off x="1559" y="31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18" name="直接连接符 21941"/>
              <p:cNvSpPr/>
              <p:nvPr/>
            </p:nvSpPr>
            <p:spPr>
              <a:xfrm flipV="1">
                <a:off x="1559" y="28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19" name="直接连接符 21942"/>
              <p:cNvSpPr/>
              <p:nvPr/>
            </p:nvSpPr>
            <p:spPr>
              <a:xfrm flipV="1">
                <a:off x="1585" y="288"/>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20" name="直接连接符 21943"/>
              <p:cNvSpPr/>
              <p:nvPr/>
            </p:nvSpPr>
            <p:spPr>
              <a:xfrm>
                <a:off x="1645" y="28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21" name="直接连接符 21944"/>
              <p:cNvSpPr/>
              <p:nvPr/>
            </p:nvSpPr>
            <p:spPr>
              <a:xfrm>
                <a:off x="1678" y="31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22" name="直接连接符 21945"/>
              <p:cNvSpPr/>
              <p:nvPr/>
            </p:nvSpPr>
            <p:spPr>
              <a:xfrm rot="-5400000" flipH="1" flipV="1">
                <a:off x="1627" y="35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23" name="直接连接符 21946"/>
              <p:cNvSpPr/>
              <p:nvPr/>
            </p:nvSpPr>
            <p:spPr>
              <a:xfrm rot="-5400000" flipH="1">
                <a:off x="1627" y="3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24" name="直接连接符 21947"/>
              <p:cNvSpPr/>
              <p:nvPr/>
            </p:nvSpPr>
            <p:spPr>
              <a:xfrm rot="-5400000">
                <a:off x="1656" y="3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25" name="直接连接符 21948"/>
              <p:cNvSpPr/>
              <p:nvPr/>
            </p:nvSpPr>
            <p:spPr>
              <a:xfrm rot="-5400000">
                <a:off x="1736" y="37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26" name="直接连接符 21949"/>
              <p:cNvSpPr/>
              <p:nvPr/>
            </p:nvSpPr>
            <p:spPr>
              <a:xfrm>
                <a:off x="1761" y="40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27" name="直接连接符 21950"/>
              <p:cNvSpPr/>
              <p:nvPr/>
            </p:nvSpPr>
            <p:spPr>
              <a:xfrm flipV="1">
                <a:off x="1790" y="40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28" name="直接连接符 21951"/>
              <p:cNvSpPr/>
              <p:nvPr/>
            </p:nvSpPr>
            <p:spPr>
              <a:xfrm flipH="1" flipV="1">
                <a:off x="1790" y="37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29" name="直接连接符 21952"/>
              <p:cNvSpPr/>
              <p:nvPr/>
            </p:nvSpPr>
            <p:spPr>
              <a:xfrm flipH="1" flipV="1">
                <a:off x="1790" y="31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30" name="直接连接符 21953"/>
              <p:cNvSpPr/>
              <p:nvPr/>
            </p:nvSpPr>
            <p:spPr>
              <a:xfrm flipV="1">
                <a:off x="1789" y="28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31" name="直接连接符 21954"/>
              <p:cNvSpPr/>
              <p:nvPr/>
            </p:nvSpPr>
            <p:spPr>
              <a:xfrm flipH="1" flipV="1">
                <a:off x="1790" y="26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32" name="直接连接符 21955"/>
              <p:cNvSpPr/>
              <p:nvPr/>
            </p:nvSpPr>
            <p:spPr>
              <a:xfrm flipH="1">
                <a:off x="1765" y="26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33" name="直接连接符 21956"/>
              <p:cNvSpPr/>
              <p:nvPr/>
            </p:nvSpPr>
            <p:spPr>
              <a:xfrm flipH="1">
                <a:off x="1707" y="288"/>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34" name="直接连接符 21957"/>
              <p:cNvSpPr/>
              <p:nvPr/>
            </p:nvSpPr>
            <p:spPr>
              <a:xfrm flipH="1" flipV="1">
                <a:off x="1679" y="26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35" name="直接连接符 21958"/>
              <p:cNvSpPr/>
              <p:nvPr/>
            </p:nvSpPr>
            <p:spPr>
              <a:xfrm flipV="1">
                <a:off x="1679" y="20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36" name="直接连接符 21959"/>
              <p:cNvSpPr/>
              <p:nvPr/>
            </p:nvSpPr>
            <p:spPr>
              <a:xfrm rot="-5400000">
                <a:off x="1658"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37" name="直接连接符 21960"/>
              <p:cNvSpPr/>
              <p:nvPr/>
            </p:nvSpPr>
            <p:spPr>
              <a:xfrm rot="-5400000">
                <a:off x="1738" y="14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38" name="直接连接符 21961"/>
              <p:cNvSpPr/>
              <p:nvPr/>
            </p:nvSpPr>
            <p:spPr>
              <a:xfrm>
                <a:off x="1763" y="17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39" name="直接连接符 21962"/>
              <p:cNvSpPr/>
              <p:nvPr/>
            </p:nvSpPr>
            <p:spPr>
              <a:xfrm flipV="1">
                <a:off x="1792" y="174"/>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40" name="直接连接符 21963"/>
              <p:cNvSpPr/>
              <p:nvPr/>
            </p:nvSpPr>
            <p:spPr>
              <a:xfrm flipH="1" flipV="1">
                <a:off x="1792" y="14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41" name="直接连接符 21964"/>
              <p:cNvSpPr/>
              <p:nvPr/>
            </p:nvSpPr>
            <p:spPr>
              <a:xfrm flipH="1" flipV="1">
                <a:off x="1789" y="8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42" name="直接连接符 21965"/>
              <p:cNvSpPr/>
              <p:nvPr/>
            </p:nvSpPr>
            <p:spPr>
              <a:xfrm flipV="1">
                <a:off x="1791" y="6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43" name="直接连接符 21966"/>
              <p:cNvSpPr/>
              <p:nvPr/>
            </p:nvSpPr>
            <p:spPr>
              <a:xfrm flipH="1" flipV="1">
                <a:off x="1792" y="3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44" name="直接连接符 21967"/>
              <p:cNvSpPr/>
              <p:nvPr/>
            </p:nvSpPr>
            <p:spPr>
              <a:xfrm flipH="1">
                <a:off x="1767" y="3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45" name="直接连接符 21968"/>
              <p:cNvSpPr/>
              <p:nvPr/>
            </p:nvSpPr>
            <p:spPr>
              <a:xfrm flipH="1">
                <a:off x="1709" y="60"/>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46" name="直接连接符 21969"/>
              <p:cNvSpPr/>
              <p:nvPr/>
            </p:nvSpPr>
            <p:spPr>
              <a:xfrm flipH="1" flipV="1">
                <a:off x="1681" y="3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47" name="直接连接符 21970"/>
              <p:cNvSpPr/>
              <p:nvPr/>
            </p:nvSpPr>
            <p:spPr>
              <a:xfrm flipH="1">
                <a:off x="1653" y="3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48" name="直接连接符 21971"/>
              <p:cNvSpPr/>
              <p:nvPr/>
            </p:nvSpPr>
            <p:spPr>
              <a:xfrm>
                <a:off x="1653" y="6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49" name="直接连接符 21972"/>
              <p:cNvSpPr/>
              <p:nvPr/>
            </p:nvSpPr>
            <p:spPr>
              <a:xfrm>
                <a:off x="1681" y="8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50" name="直接连接符 21973"/>
              <p:cNvSpPr/>
              <p:nvPr/>
            </p:nvSpPr>
            <p:spPr>
              <a:xfrm rot="-5400000" flipH="1" flipV="1">
                <a:off x="1631" y="12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51" name="直接连接符 21974"/>
              <p:cNvSpPr/>
              <p:nvPr/>
            </p:nvSpPr>
            <p:spPr>
              <a:xfrm flipH="1">
                <a:off x="1585" y="17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52" name="直接连接符 21975"/>
              <p:cNvSpPr/>
              <p:nvPr/>
            </p:nvSpPr>
            <p:spPr>
              <a:xfrm flipH="1" flipV="1">
                <a:off x="1563" y="14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53" name="直接连接符 21976"/>
              <p:cNvSpPr/>
              <p:nvPr/>
            </p:nvSpPr>
            <p:spPr>
              <a:xfrm flipH="1" flipV="1">
                <a:off x="1559" y="8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54" name="直接连接符 21977"/>
              <p:cNvSpPr/>
              <p:nvPr/>
            </p:nvSpPr>
            <p:spPr>
              <a:xfrm flipV="1">
                <a:off x="1561" y="6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55" name="直接连接符 21978"/>
              <p:cNvSpPr/>
              <p:nvPr/>
            </p:nvSpPr>
            <p:spPr>
              <a:xfrm flipH="1" flipV="1">
                <a:off x="1563" y="3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56" name="直接连接符 21979"/>
              <p:cNvSpPr/>
              <p:nvPr/>
            </p:nvSpPr>
            <p:spPr>
              <a:xfrm flipH="1">
                <a:off x="1537" y="3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57" name="直接连接符 21980"/>
              <p:cNvSpPr/>
              <p:nvPr/>
            </p:nvSpPr>
            <p:spPr>
              <a:xfrm flipH="1">
                <a:off x="1473" y="6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58" name="矩形 21981"/>
              <p:cNvSpPr/>
              <p:nvPr/>
            </p:nvSpPr>
            <p:spPr>
              <a:xfrm>
                <a:off x="926" y="459"/>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59" name="直接连接符 21982"/>
              <p:cNvSpPr/>
              <p:nvPr/>
            </p:nvSpPr>
            <p:spPr>
              <a:xfrm>
                <a:off x="926" y="57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60" name="直接连接符 21983"/>
              <p:cNvSpPr/>
              <p:nvPr/>
            </p:nvSpPr>
            <p:spPr>
              <a:xfrm>
                <a:off x="926" y="80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61" name="直接连接符 21984"/>
              <p:cNvSpPr/>
              <p:nvPr/>
            </p:nvSpPr>
            <p:spPr>
              <a:xfrm>
                <a:off x="926" y="68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62" name="直接连接符 21985"/>
              <p:cNvSpPr/>
              <p:nvPr/>
            </p:nvSpPr>
            <p:spPr>
              <a:xfrm>
                <a:off x="1041"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63" name="直接连接符 21986"/>
              <p:cNvSpPr/>
              <p:nvPr/>
            </p:nvSpPr>
            <p:spPr>
              <a:xfrm>
                <a:off x="1270" y="459"/>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64" name="直接连接符 21987"/>
              <p:cNvSpPr/>
              <p:nvPr/>
            </p:nvSpPr>
            <p:spPr>
              <a:xfrm>
                <a:off x="1156"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65" name="直接连接符 21988"/>
              <p:cNvSpPr/>
              <p:nvPr/>
            </p:nvSpPr>
            <p:spPr>
              <a:xfrm>
                <a:off x="926" y="516"/>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66" name="直接连接符 21989"/>
              <p:cNvSpPr/>
              <p:nvPr/>
            </p:nvSpPr>
            <p:spPr>
              <a:xfrm>
                <a:off x="923" y="62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67" name="直接连接符 21990"/>
              <p:cNvSpPr/>
              <p:nvPr/>
            </p:nvSpPr>
            <p:spPr>
              <a:xfrm>
                <a:off x="923" y="744"/>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68" name="直接连接符 21991"/>
              <p:cNvSpPr/>
              <p:nvPr/>
            </p:nvSpPr>
            <p:spPr>
              <a:xfrm>
                <a:off x="926" y="85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69" name="直接连接符 21992"/>
              <p:cNvSpPr/>
              <p:nvPr/>
            </p:nvSpPr>
            <p:spPr>
              <a:xfrm>
                <a:off x="983" y="459"/>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70" name="直接连接符 21993"/>
              <p:cNvSpPr/>
              <p:nvPr/>
            </p:nvSpPr>
            <p:spPr>
              <a:xfrm>
                <a:off x="1098"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71" name="直接连接符 21994"/>
              <p:cNvSpPr/>
              <p:nvPr/>
            </p:nvSpPr>
            <p:spPr>
              <a:xfrm>
                <a:off x="1218"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72" name="直接连接符 21995"/>
              <p:cNvSpPr/>
              <p:nvPr/>
            </p:nvSpPr>
            <p:spPr>
              <a:xfrm>
                <a:off x="1328"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73" name="直接连接符 21996"/>
              <p:cNvSpPr/>
              <p:nvPr/>
            </p:nvSpPr>
            <p:spPr>
              <a:xfrm flipH="1" flipV="1">
                <a:off x="983" y="48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74" name="直接连接符 21997"/>
              <p:cNvSpPr/>
              <p:nvPr/>
            </p:nvSpPr>
            <p:spPr>
              <a:xfrm flipH="1">
                <a:off x="955" y="48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75" name="直接连接符 21998"/>
              <p:cNvSpPr/>
              <p:nvPr/>
            </p:nvSpPr>
            <p:spPr>
              <a:xfrm>
                <a:off x="955" y="51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76" name="直接连接符 21999"/>
              <p:cNvSpPr/>
              <p:nvPr/>
            </p:nvSpPr>
            <p:spPr>
              <a:xfrm>
                <a:off x="983" y="54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77" name="直接连接符 22000"/>
              <p:cNvSpPr/>
              <p:nvPr/>
            </p:nvSpPr>
            <p:spPr>
              <a:xfrm rot="-5400000" flipH="1" flipV="1">
                <a:off x="932" y="57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78" name="直接连接符 22001"/>
              <p:cNvSpPr/>
              <p:nvPr/>
            </p:nvSpPr>
            <p:spPr>
              <a:xfrm rot="-5400000" flipH="1">
                <a:off x="933"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79" name="直接连接符 22002"/>
              <p:cNvSpPr/>
              <p:nvPr/>
            </p:nvSpPr>
            <p:spPr>
              <a:xfrm rot="-5400000">
                <a:off x="961" y="60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80" name="直接连接符 22003"/>
              <p:cNvSpPr/>
              <p:nvPr/>
            </p:nvSpPr>
            <p:spPr>
              <a:xfrm rot="-5400000">
                <a:off x="1041" y="60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81" name="直接连接符 22004"/>
              <p:cNvSpPr/>
              <p:nvPr/>
            </p:nvSpPr>
            <p:spPr>
              <a:xfrm rot="5400000" flipV="1">
                <a:off x="1047" y="60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82" name="直接连接符 22005"/>
              <p:cNvSpPr/>
              <p:nvPr/>
            </p:nvSpPr>
            <p:spPr>
              <a:xfrm rot="5400000">
                <a:off x="1070" y="687"/>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83" name="直接连接符 22006"/>
              <p:cNvSpPr/>
              <p:nvPr/>
            </p:nvSpPr>
            <p:spPr>
              <a:xfrm rot="-5400000" flipH="1" flipV="1">
                <a:off x="1047" y="69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84" name="直接连接符 22007"/>
              <p:cNvSpPr/>
              <p:nvPr/>
            </p:nvSpPr>
            <p:spPr>
              <a:xfrm flipH="1">
                <a:off x="1012" y="744"/>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85" name="直接连接符 22008"/>
              <p:cNvSpPr/>
              <p:nvPr/>
            </p:nvSpPr>
            <p:spPr>
              <a:xfrm flipH="1" flipV="1">
                <a:off x="983" y="71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86" name="直接连接符 22009"/>
              <p:cNvSpPr/>
              <p:nvPr/>
            </p:nvSpPr>
            <p:spPr>
              <a:xfrm flipH="1">
                <a:off x="955" y="71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87" name="直接连接符 22010"/>
              <p:cNvSpPr/>
              <p:nvPr/>
            </p:nvSpPr>
            <p:spPr>
              <a:xfrm>
                <a:off x="955" y="74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88" name="直接连接符 22011"/>
              <p:cNvSpPr/>
              <p:nvPr/>
            </p:nvSpPr>
            <p:spPr>
              <a:xfrm>
                <a:off x="983" y="774"/>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89" name="直接连接符 22012"/>
              <p:cNvSpPr/>
              <p:nvPr/>
            </p:nvSpPr>
            <p:spPr>
              <a:xfrm rot="-5400000" flipH="1" flipV="1">
                <a:off x="933" y="80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90" name="直接连接符 22013"/>
              <p:cNvSpPr/>
              <p:nvPr/>
            </p:nvSpPr>
            <p:spPr>
              <a:xfrm rot="5400000">
                <a:off x="897" y="801"/>
                <a:ext cx="0" cy="7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91" name="直接连接符 22014"/>
              <p:cNvSpPr/>
              <p:nvPr/>
            </p:nvSpPr>
            <p:spPr>
              <a:xfrm rot="-5400000">
                <a:off x="984" y="85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92" name="直接连接符 22015"/>
              <p:cNvSpPr/>
              <p:nvPr/>
            </p:nvSpPr>
            <p:spPr>
              <a:xfrm rot="-5400000">
                <a:off x="1041" y="83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93" name="直接连接符 22016"/>
              <p:cNvSpPr/>
              <p:nvPr/>
            </p:nvSpPr>
            <p:spPr>
              <a:xfrm>
                <a:off x="1069" y="85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94" name="直接连接符 22017"/>
              <p:cNvSpPr/>
              <p:nvPr/>
            </p:nvSpPr>
            <p:spPr>
              <a:xfrm flipV="1">
                <a:off x="1098" y="85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95" name="直接连接符 22018"/>
              <p:cNvSpPr/>
              <p:nvPr/>
            </p:nvSpPr>
            <p:spPr>
              <a:xfrm flipH="1" flipV="1">
                <a:off x="1098" y="831"/>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96" name="直接连接符 22019"/>
              <p:cNvSpPr/>
              <p:nvPr/>
            </p:nvSpPr>
            <p:spPr>
              <a:xfrm flipH="1" flipV="1">
                <a:off x="1098" y="77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97" name="直接连接符 22020"/>
              <p:cNvSpPr/>
              <p:nvPr/>
            </p:nvSpPr>
            <p:spPr>
              <a:xfrm flipV="1">
                <a:off x="1098" y="74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98" name="直接连接符 22021"/>
              <p:cNvSpPr/>
              <p:nvPr/>
            </p:nvSpPr>
            <p:spPr>
              <a:xfrm flipV="1">
                <a:off x="1124" y="744"/>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0999" name="直接连接符 22022"/>
              <p:cNvSpPr/>
              <p:nvPr/>
            </p:nvSpPr>
            <p:spPr>
              <a:xfrm>
                <a:off x="1184" y="745"/>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00" name="直接连接符 22023"/>
              <p:cNvSpPr/>
              <p:nvPr/>
            </p:nvSpPr>
            <p:spPr>
              <a:xfrm>
                <a:off x="1217" y="77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01" name="直接连接符 22024"/>
              <p:cNvSpPr/>
              <p:nvPr/>
            </p:nvSpPr>
            <p:spPr>
              <a:xfrm rot="-5400000" flipH="1" flipV="1">
                <a:off x="1166" y="8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02" name="直接连接符 22025"/>
              <p:cNvSpPr/>
              <p:nvPr/>
            </p:nvSpPr>
            <p:spPr>
              <a:xfrm rot="-5400000" flipH="1">
                <a:off x="1166" y="8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03" name="直接连接符 22026"/>
              <p:cNvSpPr/>
              <p:nvPr/>
            </p:nvSpPr>
            <p:spPr>
              <a:xfrm rot="-5400000">
                <a:off x="1195" y="8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04" name="直接连接符 22027"/>
              <p:cNvSpPr/>
              <p:nvPr/>
            </p:nvSpPr>
            <p:spPr>
              <a:xfrm rot="-5400000">
                <a:off x="1275" y="83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05" name="直接连接符 22028"/>
              <p:cNvSpPr/>
              <p:nvPr/>
            </p:nvSpPr>
            <p:spPr>
              <a:xfrm>
                <a:off x="1300" y="85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06" name="直接连接符 22029"/>
              <p:cNvSpPr/>
              <p:nvPr/>
            </p:nvSpPr>
            <p:spPr>
              <a:xfrm flipV="1">
                <a:off x="1329" y="85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07" name="直接连接符 22030"/>
              <p:cNvSpPr/>
              <p:nvPr/>
            </p:nvSpPr>
            <p:spPr>
              <a:xfrm flipH="1" flipV="1">
                <a:off x="1329" y="831"/>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08" name="直接连接符 22031"/>
              <p:cNvSpPr/>
              <p:nvPr/>
            </p:nvSpPr>
            <p:spPr>
              <a:xfrm flipH="1" flipV="1">
                <a:off x="1329" y="77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09" name="直接连接符 22032"/>
              <p:cNvSpPr/>
              <p:nvPr/>
            </p:nvSpPr>
            <p:spPr>
              <a:xfrm flipV="1">
                <a:off x="1328" y="745"/>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10" name="直接连接符 22033"/>
              <p:cNvSpPr/>
              <p:nvPr/>
            </p:nvSpPr>
            <p:spPr>
              <a:xfrm flipH="1" flipV="1">
                <a:off x="1329" y="71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11" name="直接连接符 22034"/>
              <p:cNvSpPr/>
              <p:nvPr/>
            </p:nvSpPr>
            <p:spPr>
              <a:xfrm flipH="1">
                <a:off x="1304" y="71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12" name="直接连接符 22035"/>
              <p:cNvSpPr/>
              <p:nvPr/>
            </p:nvSpPr>
            <p:spPr>
              <a:xfrm flipH="1">
                <a:off x="1246" y="74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13" name="直接连接符 22036"/>
              <p:cNvSpPr/>
              <p:nvPr/>
            </p:nvSpPr>
            <p:spPr>
              <a:xfrm flipH="1" flipV="1">
                <a:off x="1218" y="71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14" name="直接连接符 22037"/>
              <p:cNvSpPr/>
              <p:nvPr/>
            </p:nvSpPr>
            <p:spPr>
              <a:xfrm flipV="1">
                <a:off x="1218" y="65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15" name="直接连接符 22038"/>
              <p:cNvSpPr/>
              <p:nvPr/>
            </p:nvSpPr>
            <p:spPr>
              <a:xfrm rot="-5400000">
                <a:off x="1197"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16" name="直接连接符 22039"/>
              <p:cNvSpPr/>
              <p:nvPr/>
            </p:nvSpPr>
            <p:spPr>
              <a:xfrm rot="-5400000">
                <a:off x="1277" y="60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17" name="直接连接符 22040"/>
              <p:cNvSpPr/>
              <p:nvPr/>
            </p:nvSpPr>
            <p:spPr>
              <a:xfrm>
                <a:off x="1302" y="63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18" name="直接连接符 22041"/>
              <p:cNvSpPr/>
              <p:nvPr/>
            </p:nvSpPr>
            <p:spPr>
              <a:xfrm flipV="1">
                <a:off x="1331" y="63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19" name="直接连接符 22042"/>
              <p:cNvSpPr/>
              <p:nvPr/>
            </p:nvSpPr>
            <p:spPr>
              <a:xfrm flipH="1" flipV="1">
                <a:off x="1331" y="60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20" name="直接连接符 22043"/>
              <p:cNvSpPr/>
              <p:nvPr/>
            </p:nvSpPr>
            <p:spPr>
              <a:xfrm flipH="1" flipV="1">
                <a:off x="1328" y="54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21" name="直接连接符 22044"/>
              <p:cNvSpPr/>
              <p:nvPr/>
            </p:nvSpPr>
            <p:spPr>
              <a:xfrm flipV="1">
                <a:off x="1330" y="51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22" name="直接连接符 22045"/>
              <p:cNvSpPr/>
              <p:nvPr/>
            </p:nvSpPr>
            <p:spPr>
              <a:xfrm flipV="1">
                <a:off x="1357" y="516"/>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23" name="直接连接符 22046"/>
              <p:cNvSpPr/>
              <p:nvPr/>
            </p:nvSpPr>
            <p:spPr>
              <a:xfrm flipH="1">
                <a:off x="1306" y="48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24" name="直接连接符 22047"/>
              <p:cNvSpPr/>
              <p:nvPr/>
            </p:nvSpPr>
            <p:spPr>
              <a:xfrm flipH="1">
                <a:off x="1248" y="516"/>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25" name="直接连接符 22048"/>
              <p:cNvSpPr/>
              <p:nvPr/>
            </p:nvSpPr>
            <p:spPr>
              <a:xfrm flipH="1" flipV="1">
                <a:off x="1220" y="48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26" name="直接连接符 22049"/>
              <p:cNvSpPr/>
              <p:nvPr/>
            </p:nvSpPr>
            <p:spPr>
              <a:xfrm flipH="1">
                <a:off x="1192" y="48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27" name="直接连接符 22050"/>
              <p:cNvSpPr/>
              <p:nvPr/>
            </p:nvSpPr>
            <p:spPr>
              <a:xfrm>
                <a:off x="1192" y="51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28" name="直接连接符 22051"/>
              <p:cNvSpPr/>
              <p:nvPr/>
            </p:nvSpPr>
            <p:spPr>
              <a:xfrm>
                <a:off x="1220" y="54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29" name="直接连接符 22052"/>
              <p:cNvSpPr/>
              <p:nvPr/>
            </p:nvSpPr>
            <p:spPr>
              <a:xfrm rot="-5400000" flipH="1" flipV="1">
                <a:off x="1170" y="5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30" name="直接连接符 22053"/>
              <p:cNvSpPr/>
              <p:nvPr/>
            </p:nvSpPr>
            <p:spPr>
              <a:xfrm flipH="1">
                <a:off x="1124" y="629"/>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31" name="直接连接符 22054"/>
              <p:cNvSpPr/>
              <p:nvPr/>
            </p:nvSpPr>
            <p:spPr>
              <a:xfrm flipH="1" flipV="1">
                <a:off x="1102" y="60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32" name="直接连接符 22055"/>
              <p:cNvSpPr/>
              <p:nvPr/>
            </p:nvSpPr>
            <p:spPr>
              <a:xfrm flipH="1" flipV="1">
                <a:off x="1098" y="54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33" name="直接连接符 22056"/>
              <p:cNvSpPr/>
              <p:nvPr/>
            </p:nvSpPr>
            <p:spPr>
              <a:xfrm flipV="1">
                <a:off x="1100" y="51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34" name="直接连接符 22057"/>
              <p:cNvSpPr/>
              <p:nvPr/>
            </p:nvSpPr>
            <p:spPr>
              <a:xfrm flipH="1" flipV="1">
                <a:off x="1102" y="48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35" name="直接连接符 22058"/>
              <p:cNvSpPr/>
              <p:nvPr/>
            </p:nvSpPr>
            <p:spPr>
              <a:xfrm flipH="1">
                <a:off x="1076" y="48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36" name="直接连接符 22059"/>
              <p:cNvSpPr/>
              <p:nvPr/>
            </p:nvSpPr>
            <p:spPr>
              <a:xfrm flipH="1">
                <a:off x="1012" y="516"/>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37" name="矩形 22060"/>
              <p:cNvSpPr/>
              <p:nvPr/>
            </p:nvSpPr>
            <p:spPr>
              <a:xfrm>
                <a:off x="1387" y="459"/>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38" name="直接连接符 22061"/>
              <p:cNvSpPr/>
              <p:nvPr/>
            </p:nvSpPr>
            <p:spPr>
              <a:xfrm>
                <a:off x="1387" y="57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39" name="直接连接符 22062"/>
              <p:cNvSpPr/>
              <p:nvPr/>
            </p:nvSpPr>
            <p:spPr>
              <a:xfrm>
                <a:off x="1387" y="80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40" name="直接连接符 22063"/>
              <p:cNvSpPr/>
              <p:nvPr/>
            </p:nvSpPr>
            <p:spPr>
              <a:xfrm>
                <a:off x="1387" y="68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41" name="直接连接符 22064"/>
              <p:cNvSpPr/>
              <p:nvPr/>
            </p:nvSpPr>
            <p:spPr>
              <a:xfrm>
                <a:off x="1501"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42" name="直接连接符 22065"/>
              <p:cNvSpPr/>
              <p:nvPr/>
            </p:nvSpPr>
            <p:spPr>
              <a:xfrm>
                <a:off x="1731"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43" name="直接连接符 22066"/>
              <p:cNvSpPr/>
              <p:nvPr/>
            </p:nvSpPr>
            <p:spPr>
              <a:xfrm>
                <a:off x="1616"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44" name="直接连接符 22067"/>
              <p:cNvSpPr/>
              <p:nvPr/>
            </p:nvSpPr>
            <p:spPr>
              <a:xfrm>
                <a:off x="1387" y="516"/>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45" name="直接连接符 22068"/>
              <p:cNvSpPr/>
              <p:nvPr/>
            </p:nvSpPr>
            <p:spPr>
              <a:xfrm>
                <a:off x="1384" y="629"/>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46" name="直接连接符 22069"/>
              <p:cNvSpPr/>
              <p:nvPr/>
            </p:nvSpPr>
            <p:spPr>
              <a:xfrm>
                <a:off x="1384" y="744"/>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47" name="直接连接符 22070"/>
              <p:cNvSpPr/>
              <p:nvPr/>
            </p:nvSpPr>
            <p:spPr>
              <a:xfrm>
                <a:off x="1387" y="85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48" name="直接连接符 22071"/>
              <p:cNvSpPr/>
              <p:nvPr/>
            </p:nvSpPr>
            <p:spPr>
              <a:xfrm>
                <a:off x="1444"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49" name="直接连接符 22072"/>
              <p:cNvSpPr/>
              <p:nvPr/>
            </p:nvSpPr>
            <p:spPr>
              <a:xfrm>
                <a:off x="1559"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50" name="直接连接符 22073"/>
              <p:cNvSpPr/>
              <p:nvPr/>
            </p:nvSpPr>
            <p:spPr>
              <a:xfrm>
                <a:off x="1679"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51" name="直接连接符 22074"/>
              <p:cNvSpPr/>
              <p:nvPr/>
            </p:nvSpPr>
            <p:spPr>
              <a:xfrm>
                <a:off x="1788"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52" name="直接连接符 22075"/>
              <p:cNvSpPr/>
              <p:nvPr/>
            </p:nvSpPr>
            <p:spPr>
              <a:xfrm flipH="1" flipV="1">
                <a:off x="1444" y="48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53" name="直接连接符 22076"/>
              <p:cNvSpPr/>
              <p:nvPr/>
            </p:nvSpPr>
            <p:spPr>
              <a:xfrm flipH="1" flipV="1">
                <a:off x="1444" y="43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54" name="直接连接符 22077"/>
              <p:cNvSpPr/>
              <p:nvPr/>
            </p:nvSpPr>
            <p:spPr>
              <a:xfrm>
                <a:off x="1415" y="51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55" name="直接连接符 22078"/>
              <p:cNvSpPr/>
              <p:nvPr/>
            </p:nvSpPr>
            <p:spPr>
              <a:xfrm>
                <a:off x="1444" y="54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56" name="直接连接符 22079"/>
              <p:cNvSpPr/>
              <p:nvPr/>
            </p:nvSpPr>
            <p:spPr>
              <a:xfrm rot="-5400000" flipH="1" flipV="1">
                <a:off x="1393" y="57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57" name="直接连接符 22080"/>
              <p:cNvSpPr/>
              <p:nvPr/>
            </p:nvSpPr>
            <p:spPr>
              <a:xfrm rot="-5400000" flipH="1">
                <a:off x="1393"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58" name="直接连接符 22081"/>
              <p:cNvSpPr/>
              <p:nvPr/>
            </p:nvSpPr>
            <p:spPr>
              <a:xfrm rot="-5400000">
                <a:off x="1422"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59" name="直接连接符 22082"/>
              <p:cNvSpPr/>
              <p:nvPr/>
            </p:nvSpPr>
            <p:spPr>
              <a:xfrm rot="-5400000">
                <a:off x="1479" y="57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60" name="直接连接符 22083"/>
              <p:cNvSpPr/>
              <p:nvPr/>
            </p:nvSpPr>
            <p:spPr>
              <a:xfrm rot="5400000" flipV="1">
                <a:off x="1508"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61" name="直接连接符 22084"/>
              <p:cNvSpPr/>
              <p:nvPr/>
            </p:nvSpPr>
            <p:spPr>
              <a:xfrm rot="5400000">
                <a:off x="1508" y="664"/>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62" name="直接连接符 22085"/>
              <p:cNvSpPr/>
              <p:nvPr/>
            </p:nvSpPr>
            <p:spPr>
              <a:xfrm rot="-5400000" flipH="1" flipV="1">
                <a:off x="1530" y="71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63" name="直接连接符 22086"/>
              <p:cNvSpPr/>
              <p:nvPr/>
            </p:nvSpPr>
            <p:spPr>
              <a:xfrm flipH="1">
                <a:off x="1472" y="74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64" name="直接连接符 22087"/>
              <p:cNvSpPr/>
              <p:nvPr/>
            </p:nvSpPr>
            <p:spPr>
              <a:xfrm flipH="1" flipV="1">
                <a:off x="1444" y="71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65" name="直接连接符 22088"/>
              <p:cNvSpPr/>
              <p:nvPr/>
            </p:nvSpPr>
            <p:spPr>
              <a:xfrm flipH="1">
                <a:off x="1415" y="71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66" name="直接连接符 22089"/>
              <p:cNvSpPr/>
              <p:nvPr/>
            </p:nvSpPr>
            <p:spPr>
              <a:xfrm>
                <a:off x="1415" y="74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67" name="直接连接符 22090"/>
              <p:cNvSpPr/>
              <p:nvPr/>
            </p:nvSpPr>
            <p:spPr>
              <a:xfrm>
                <a:off x="1444" y="77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68" name="直接连接符 22091"/>
              <p:cNvSpPr/>
              <p:nvPr/>
            </p:nvSpPr>
            <p:spPr>
              <a:xfrm rot="-5400000" flipH="1" flipV="1">
                <a:off x="1393" y="80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69" name="直接连接符 22092"/>
              <p:cNvSpPr/>
              <p:nvPr/>
            </p:nvSpPr>
            <p:spPr>
              <a:xfrm rot="-5400000" flipH="1">
                <a:off x="1393" y="8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70" name="直接连接符 22093"/>
              <p:cNvSpPr/>
              <p:nvPr/>
            </p:nvSpPr>
            <p:spPr>
              <a:xfrm rot="-5400000">
                <a:off x="1422" y="8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71" name="直接连接符 22094"/>
              <p:cNvSpPr/>
              <p:nvPr/>
            </p:nvSpPr>
            <p:spPr>
              <a:xfrm rot="-5400000">
                <a:off x="1479" y="80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72" name="直接连接符 22095"/>
              <p:cNvSpPr/>
              <p:nvPr/>
            </p:nvSpPr>
            <p:spPr>
              <a:xfrm>
                <a:off x="1530" y="85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73" name="直接连接符 22096"/>
              <p:cNvSpPr/>
              <p:nvPr/>
            </p:nvSpPr>
            <p:spPr>
              <a:xfrm flipV="1">
                <a:off x="1559" y="85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74" name="直接连接符 22097"/>
              <p:cNvSpPr/>
              <p:nvPr/>
            </p:nvSpPr>
            <p:spPr>
              <a:xfrm flipH="1" flipV="1">
                <a:off x="1559" y="831"/>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75" name="直接连接符 22098"/>
              <p:cNvSpPr/>
              <p:nvPr/>
            </p:nvSpPr>
            <p:spPr>
              <a:xfrm flipH="1" flipV="1">
                <a:off x="1558" y="774"/>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76" name="直接连接符 22099"/>
              <p:cNvSpPr/>
              <p:nvPr/>
            </p:nvSpPr>
            <p:spPr>
              <a:xfrm flipV="1">
                <a:off x="1559" y="74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77" name="直接连接符 22100"/>
              <p:cNvSpPr/>
              <p:nvPr/>
            </p:nvSpPr>
            <p:spPr>
              <a:xfrm flipV="1">
                <a:off x="1584" y="744"/>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78" name="直接连接符 22101"/>
              <p:cNvSpPr/>
              <p:nvPr/>
            </p:nvSpPr>
            <p:spPr>
              <a:xfrm>
                <a:off x="1645" y="745"/>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79" name="直接连接符 22102"/>
              <p:cNvSpPr/>
              <p:nvPr/>
            </p:nvSpPr>
            <p:spPr>
              <a:xfrm>
                <a:off x="1678" y="77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80" name="直接连接符 22103"/>
              <p:cNvSpPr/>
              <p:nvPr/>
            </p:nvSpPr>
            <p:spPr>
              <a:xfrm rot="-5400000" flipH="1" flipV="1">
                <a:off x="1627" y="8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81" name="直接连接符 22104"/>
              <p:cNvSpPr/>
              <p:nvPr/>
            </p:nvSpPr>
            <p:spPr>
              <a:xfrm rot="-5400000" flipH="1">
                <a:off x="1627" y="8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82" name="直接连接符 22105"/>
              <p:cNvSpPr/>
              <p:nvPr/>
            </p:nvSpPr>
            <p:spPr>
              <a:xfrm rot="-5400000">
                <a:off x="1678" y="85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83" name="直接连接符 22106"/>
              <p:cNvSpPr/>
              <p:nvPr/>
            </p:nvSpPr>
            <p:spPr>
              <a:xfrm rot="-5400000">
                <a:off x="1735" y="83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84" name="直接连接符 22107"/>
              <p:cNvSpPr/>
              <p:nvPr/>
            </p:nvSpPr>
            <p:spPr>
              <a:xfrm>
                <a:off x="1761" y="85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85" name="直接连接符 22108"/>
              <p:cNvSpPr/>
              <p:nvPr/>
            </p:nvSpPr>
            <p:spPr>
              <a:xfrm flipV="1">
                <a:off x="1790" y="85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86" name="直接连接符 22109"/>
              <p:cNvSpPr/>
              <p:nvPr/>
            </p:nvSpPr>
            <p:spPr>
              <a:xfrm flipH="1" flipV="1">
                <a:off x="1790" y="831"/>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87" name="直接连接符 22110"/>
              <p:cNvSpPr/>
              <p:nvPr/>
            </p:nvSpPr>
            <p:spPr>
              <a:xfrm flipH="1" flipV="1">
                <a:off x="1789" y="773"/>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88" name="直接连接符 22111"/>
              <p:cNvSpPr/>
              <p:nvPr/>
            </p:nvSpPr>
            <p:spPr>
              <a:xfrm flipV="1">
                <a:off x="1788" y="745"/>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89" name="直接连接符 22112"/>
              <p:cNvSpPr/>
              <p:nvPr/>
            </p:nvSpPr>
            <p:spPr>
              <a:xfrm flipH="1" flipV="1">
                <a:off x="1790" y="71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90" name="直接连接符 22113"/>
              <p:cNvSpPr/>
              <p:nvPr/>
            </p:nvSpPr>
            <p:spPr>
              <a:xfrm flipH="1">
                <a:off x="1764" y="71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91" name="直接连接符 22114"/>
              <p:cNvSpPr/>
              <p:nvPr/>
            </p:nvSpPr>
            <p:spPr>
              <a:xfrm flipH="1">
                <a:off x="1706" y="74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92" name="直接连接符 22115"/>
              <p:cNvSpPr/>
              <p:nvPr/>
            </p:nvSpPr>
            <p:spPr>
              <a:xfrm flipH="1" flipV="1">
                <a:off x="1679" y="71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93" name="直接连接符 22116"/>
              <p:cNvSpPr/>
              <p:nvPr/>
            </p:nvSpPr>
            <p:spPr>
              <a:xfrm flipV="1">
                <a:off x="1679" y="65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94" name="直接连接符 22117"/>
              <p:cNvSpPr/>
              <p:nvPr/>
            </p:nvSpPr>
            <p:spPr>
              <a:xfrm rot="-5400000">
                <a:off x="1658"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95" name="直接连接符 22118"/>
              <p:cNvSpPr/>
              <p:nvPr/>
            </p:nvSpPr>
            <p:spPr>
              <a:xfrm rot="-5400000">
                <a:off x="1715" y="57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96" name="直接连接符 22119"/>
              <p:cNvSpPr/>
              <p:nvPr/>
            </p:nvSpPr>
            <p:spPr>
              <a:xfrm>
                <a:off x="1763" y="63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97" name="直接连接符 22120"/>
              <p:cNvSpPr/>
              <p:nvPr/>
            </p:nvSpPr>
            <p:spPr>
              <a:xfrm flipV="1">
                <a:off x="1792" y="63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98" name="直接连接符 22121"/>
              <p:cNvSpPr/>
              <p:nvPr/>
            </p:nvSpPr>
            <p:spPr>
              <a:xfrm flipH="1" flipV="1">
                <a:off x="1792" y="60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099" name="直接连接符 22122"/>
              <p:cNvSpPr/>
              <p:nvPr/>
            </p:nvSpPr>
            <p:spPr>
              <a:xfrm flipH="1" flipV="1">
                <a:off x="1788" y="54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00" name="直接连接符 22123"/>
              <p:cNvSpPr/>
              <p:nvPr/>
            </p:nvSpPr>
            <p:spPr>
              <a:xfrm flipV="1">
                <a:off x="1790" y="51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01" name="直接连接符 22124"/>
              <p:cNvSpPr/>
              <p:nvPr/>
            </p:nvSpPr>
            <p:spPr>
              <a:xfrm flipH="1" flipV="1">
                <a:off x="1792" y="48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02" name="直接连接符 22125"/>
              <p:cNvSpPr/>
              <p:nvPr/>
            </p:nvSpPr>
            <p:spPr>
              <a:xfrm flipH="1">
                <a:off x="1766" y="48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03" name="直接连接符 22126"/>
              <p:cNvSpPr/>
              <p:nvPr/>
            </p:nvSpPr>
            <p:spPr>
              <a:xfrm flipH="1">
                <a:off x="1709" y="516"/>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04" name="直接连接符 22127"/>
              <p:cNvSpPr/>
              <p:nvPr/>
            </p:nvSpPr>
            <p:spPr>
              <a:xfrm flipH="1" flipV="1">
                <a:off x="1681" y="48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05" name="直接连接符 22128"/>
              <p:cNvSpPr/>
              <p:nvPr/>
            </p:nvSpPr>
            <p:spPr>
              <a:xfrm flipH="1">
                <a:off x="1652" y="48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06" name="直接连接符 22129"/>
              <p:cNvSpPr/>
              <p:nvPr/>
            </p:nvSpPr>
            <p:spPr>
              <a:xfrm>
                <a:off x="1652" y="51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07" name="直接连接符 22130"/>
              <p:cNvSpPr/>
              <p:nvPr/>
            </p:nvSpPr>
            <p:spPr>
              <a:xfrm>
                <a:off x="1681" y="54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08" name="直接连接符 22131"/>
              <p:cNvSpPr/>
              <p:nvPr/>
            </p:nvSpPr>
            <p:spPr>
              <a:xfrm rot="-5400000" flipH="1" flipV="1">
                <a:off x="1630" y="5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09" name="直接连接符 22132"/>
              <p:cNvSpPr/>
              <p:nvPr/>
            </p:nvSpPr>
            <p:spPr>
              <a:xfrm flipH="1">
                <a:off x="1584" y="629"/>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10" name="直接连接符 22133"/>
              <p:cNvSpPr/>
              <p:nvPr/>
            </p:nvSpPr>
            <p:spPr>
              <a:xfrm flipH="1" flipV="1">
                <a:off x="1562" y="60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11" name="直接连接符 22134"/>
              <p:cNvSpPr/>
              <p:nvPr/>
            </p:nvSpPr>
            <p:spPr>
              <a:xfrm flipH="1" flipV="1">
                <a:off x="1559" y="54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12" name="直接连接符 22135"/>
              <p:cNvSpPr/>
              <p:nvPr/>
            </p:nvSpPr>
            <p:spPr>
              <a:xfrm flipV="1">
                <a:off x="1561" y="51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13" name="直接连接符 22136"/>
              <p:cNvSpPr/>
              <p:nvPr/>
            </p:nvSpPr>
            <p:spPr>
              <a:xfrm flipH="1" flipV="1">
                <a:off x="1562" y="48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14" name="直接连接符 22137"/>
              <p:cNvSpPr/>
              <p:nvPr/>
            </p:nvSpPr>
            <p:spPr>
              <a:xfrm flipH="1">
                <a:off x="1536" y="48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15" name="直接连接符 22138"/>
              <p:cNvSpPr/>
              <p:nvPr/>
            </p:nvSpPr>
            <p:spPr>
              <a:xfrm flipH="1">
                <a:off x="1472" y="516"/>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16" name="矩形 22139"/>
              <p:cNvSpPr/>
              <p:nvPr/>
            </p:nvSpPr>
            <p:spPr>
              <a:xfrm>
                <a:off x="4" y="913"/>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17" name="直接连接符 22140"/>
              <p:cNvSpPr/>
              <p:nvPr/>
            </p:nvSpPr>
            <p:spPr>
              <a:xfrm>
                <a:off x="4" y="102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18" name="直接连接符 22141"/>
              <p:cNvSpPr/>
              <p:nvPr/>
            </p:nvSpPr>
            <p:spPr>
              <a:xfrm>
                <a:off x="4" y="1256"/>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19" name="直接连接符 22142"/>
              <p:cNvSpPr/>
              <p:nvPr/>
            </p:nvSpPr>
            <p:spPr>
              <a:xfrm>
                <a:off x="4" y="1141"/>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20" name="直接连接符 22143"/>
              <p:cNvSpPr/>
              <p:nvPr/>
            </p:nvSpPr>
            <p:spPr>
              <a:xfrm>
                <a:off x="118"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21" name="直接连接符 22144"/>
              <p:cNvSpPr/>
              <p:nvPr/>
            </p:nvSpPr>
            <p:spPr>
              <a:xfrm>
                <a:off x="348"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22" name="直接连接符 22145"/>
              <p:cNvSpPr/>
              <p:nvPr/>
            </p:nvSpPr>
            <p:spPr>
              <a:xfrm>
                <a:off x="233"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23" name="直接连接符 22146"/>
              <p:cNvSpPr/>
              <p:nvPr/>
            </p:nvSpPr>
            <p:spPr>
              <a:xfrm>
                <a:off x="4" y="97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24" name="直接连接符 22147"/>
              <p:cNvSpPr/>
              <p:nvPr/>
            </p:nvSpPr>
            <p:spPr>
              <a:xfrm>
                <a:off x="0" y="108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25" name="直接连接符 22148"/>
              <p:cNvSpPr/>
              <p:nvPr/>
            </p:nvSpPr>
            <p:spPr>
              <a:xfrm>
                <a:off x="0" y="119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26" name="直接连接符 22149"/>
              <p:cNvSpPr/>
              <p:nvPr/>
            </p:nvSpPr>
            <p:spPr>
              <a:xfrm>
                <a:off x="4" y="1313"/>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27" name="直接连接符 22150"/>
              <p:cNvSpPr/>
              <p:nvPr/>
            </p:nvSpPr>
            <p:spPr>
              <a:xfrm>
                <a:off x="61"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28" name="直接连接符 22151"/>
              <p:cNvSpPr/>
              <p:nvPr/>
            </p:nvSpPr>
            <p:spPr>
              <a:xfrm>
                <a:off x="176"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29" name="直接连接符 22152"/>
              <p:cNvSpPr/>
              <p:nvPr/>
            </p:nvSpPr>
            <p:spPr>
              <a:xfrm>
                <a:off x="296"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30" name="直接连接符 22153"/>
              <p:cNvSpPr/>
              <p:nvPr/>
            </p:nvSpPr>
            <p:spPr>
              <a:xfrm>
                <a:off x="405"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31" name="直接连接符 22154"/>
              <p:cNvSpPr/>
              <p:nvPr/>
            </p:nvSpPr>
            <p:spPr>
              <a:xfrm flipH="1" flipV="1">
                <a:off x="61" y="94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32" name="直接连接符 22155"/>
              <p:cNvSpPr/>
              <p:nvPr/>
            </p:nvSpPr>
            <p:spPr>
              <a:xfrm flipH="1">
                <a:off x="32" y="94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33" name="直接连接符 22156"/>
              <p:cNvSpPr/>
              <p:nvPr/>
            </p:nvSpPr>
            <p:spPr>
              <a:xfrm>
                <a:off x="32" y="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34" name="直接连接符 22157"/>
              <p:cNvSpPr/>
              <p:nvPr/>
            </p:nvSpPr>
            <p:spPr>
              <a:xfrm>
                <a:off x="61" y="99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35" name="直接连接符 22158"/>
              <p:cNvSpPr/>
              <p:nvPr/>
            </p:nvSpPr>
            <p:spPr>
              <a:xfrm rot="-5400000" flipH="1" flipV="1">
                <a:off x="10" y="10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36" name="直接连接符 22159"/>
              <p:cNvSpPr/>
              <p:nvPr/>
            </p:nvSpPr>
            <p:spPr>
              <a:xfrm rot="-5400000" flipH="1">
                <a:off x="10"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37" name="直接连接符 22160"/>
              <p:cNvSpPr/>
              <p:nvPr/>
            </p:nvSpPr>
            <p:spPr>
              <a:xfrm rot="-5400000">
                <a:off x="39"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38" name="直接连接符 22161"/>
              <p:cNvSpPr/>
              <p:nvPr/>
            </p:nvSpPr>
            <p:spPr>
              <a:xfrm rot="-5400000">
                <a:off x="96" y="103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39" name="直接连接符 22162"/>
              <p:cNvSpPr/>
              <p:nvPr/>
            </p:nvSpPr>
            <p:spPr>
              <a:xfrm rot="5400000" flipV="1">
                <a:off x="125"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40" name="直接连接符 22163"/>
              <p:cNvSpPr/>
              <p:nvPr/>
            </p:nvSpPr>
            <p:spPr>
              <a:xfrm rot="5400000">
                <a:off x="125" y="1118"/>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41" name="直接连接符 22164"/>
              <p:cNvSpPr/>
              <p:nvPr/>
            </p:nvSpPr>
            <p:spPr>
              <a:xfrm rot="-5400000" flipH="1" flipV="1">
                <a:off x="147" y="117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42" name="直接连接符 22165"/>
              <p:cNvSpPr/>
              <p:nvPr/>
            </p:nvSpPr>
            <p:spPr>
              <a:xfrm flipH="1">
                <a:off x="89" y="1198"/>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43" name="直接连接符 22166"/>
              <p:cNvSpPr/>
              <p:nvPr/>
            </p:nvSpPr>
            <p:spPr>
              <a:xfrm flipH="1" flipV="1">
                <a:off x="61" y="11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44" name="直接连接符 22167"/>
              <p:cNvSpPr/>
              <p:nvPr/>
            </p:nvSpPr>
            <p:spPr>
              <a:xfrm flipH="1">
                <a:off x="32" y="11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45" name="直接连接符 22168"/>
              <p:cNvSpPr/>
              <p:nvPr/>
            </p:nvSpPr>
            <p:spPr>
              <a:xfrm>
                <a:off x="32" y="119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46" name="直接连接符 22169"/>
              <p:cNvSpPr/>
              <p:nvPr/>
            </p:nvSpPr>
            <p:spPr>
              <a:xfrm>
                <a:off x="61" y="122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47" name="直接连接符 22170"/>
              <p:cNvSpPr/>
              <p:nvPr/>
            </p:nvSpPr>
            <p:spPr>
              <a:xfrm rot="-5400000" flipH="1" flipV="1">
                <a:off x="10" y="126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48" name="直接连接符 22171"/>
              <p:cNvSpPr/>
              <p:nvPr/>
            </p:nvSpPr>
            <p:spPr>
              <a:xfrm rot="-5400000" flipH="1">
                <a:off x="10" y="129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49" name="直接连接符 22172"/>
              <p:cNvSpPr/>
              <p:nvPr/>
            </p:nvSpPr>
            <p:spPr>
              <a:xfrm rot="-5400000">
                <a:off x="39" y="129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50" name="直接连接符 22173"/>
              <p:cNvSpPr/>
              <p:nvPr/>
            </p:nvSpPr>
            <p:spPr>
              <a:xfrm rot="-5400000">
                <a:off x="96" y="126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51" name="直接连接符 22174"/>
              <p:cNvSpPr/>
              <p:nvPr/>
            </p:nvSpPr>
            <p:spPr>
              <a:xfrm>
                <a:off x="147" y="131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52" name="直接连接符 22175"/>
              <p:cNvSpPr/>
              <p:nvPr/>
            </p:nvSpPr>
            <p:spPr>
              <a:xfrm flipV="1">
                <a:off x="176" y="131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53" name="直接连接符 22176"/>
              <p:cNvSpPr/>
              <p:nvPr/>
            </p:nvSpPr>
            <p:spPr>
              <a:xfrm flipH="1" flipV="1">
                <a:off x="176" y="128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54" name="直接连接符 22177"/>
              <p:cNvSpPr/>
              <p:nvPr/>
            </p:nvSpPr>
            <p:spPr>
              <a:xfrm flipH="1" flipV="1">
                <a:off x="175" y="122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55" name="直接连接符 22178"/>
              <p:cNvSpPr/>
              <p:nvPr/>
            </p:nvSpPr>
            <p:spPr>
              <a:xfrm flipV="1">
                <a:off x="176" y="119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56" name="直接连接符 22179"/>
              <p:cNvSpPr/>
              <p:nvPr/>
            </p:nvSpPr>
            <p:spPr>
              <a:xfrm flipV="1">
                <a:off x="201" y="1198"/>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57" name="直接连接符 22180"/>
              <p:cNvSpPr/>
              <p:nvPr/>
            </p:nvSpPr>
            <p:spPr>
              <a:xfrm>
                <a:off x="262" y="119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58" name="直接连接符 22181"/>
              <p:cNvSpPr/>
              <p:nvPr/>
            </p:nvSpPr>
            <p:spPr>
              <a:xfrm>
                <a:off x="295" y="122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59" name="直接连接符 22182"/>
              <p:cNvSpPr/>
              <p:nvPr/>
            </p:nvSpPr>
            <p:spPr>
              <a:xfrm rot="-5400000" flipH="1" flipV="1">
                <a:off x="244" y="126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60" name="直接连接符 22183"/>
              <p:cNvSpPr/>
              <p:nvPr/>
            </p:nvSpPr>
            <p:spPr>
              <a:xfrm rot="-5400000" flipH="1">
                <a:off x="244" y="12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61" name="直接连接符 22184"/>
              <p:cNvSpPr/>
              <p:nvPr/>
            </p:nvSpPr>
            <p:spPr>
              <a:xfrm rot="-5400000">
                <a:off x="273" y="12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62" name="直接连接符 22185"/>
              <p:cNvSpPr/>
              <p:nvPr/>
            </p:nvSpPr>
            <p:spPr>
              <a:xfrm rot="-5400000">
                <a:off x="330" y="126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63" name="直接连接符 22186"/>
              <p:cNvSpPr/>
              <p:nvPr/>
            </p:nvSpPr>
            <p:spPr>
              <a:xfrm>
                <a:off x="378" y="131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64" name="直接连接符 22187"/>
              <p:cNvSpPr/>
              <p:nvPr/>
            </p:nvSpPr>
            <p:spPr>
              <a:xfrm>
                <a:off x="407" y="134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65" name="直接连接符 22188"/>
              <p:cNvSpPr/>
              <p:nvPr/>
            </p:nvSpPr>
            <p:spPr>
              <a:xfrm flipH="1" flipV="1">
                <a:off x="407" y="128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66" name="直接连接符 22189"/>
              <p:cNvSpPr/>
              <p:nvPr/>
            </p:nvSpPr>
            <p:spPr>
              <a:xfrm flipH="1" flipV="1">
                <a:off x="406" y="1227"/>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67" name="直接连接符 22190"/>
              <p:cNvSpPr/>
              <p:nvPr/>
            </p:nvSpPr>
            <p:spPr>
              <a:xfrm flipV="1">
                <a:off x="405" y="119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68" name="直接连接符 22191"/>
              <p:cNvSpPr/>
              <p:nvPr/>
            </p:nvSpPr>
            <p:spPr>
              <a:xfrm flipH="1" flipV="1">
                <a:off x="407" y="117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69" name="直接连接符 22192"/>
              <p:cNvSpPr/>
              <p:nvPr/>
            </p:nvSpPr>
            <p:spPr>
              <a:xfrm flipH="1">
                <a:off x="381" y="117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70" name="直接连接符 22193"/>
              <p:cNvSpPr/>
              <p:nvPr/>
            </p:nvSpPr>
            <p:spPr>
              <a:xfrm flipH="1">
                <a:off x="324" y="1198"/>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71" name="直接连接符 22194"/>
              <p:cNvSpPr/>
              <p:nvPr/>
            </p:nvSpPr>
            <p:spPr>
              <a:xfrm flipH="1" flipV="1">
                <a:off x="296" y="117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72" name="直接连接符 22195"/>
              <p:cNvSpPr/>
              <p:nvPr/>
            </p:nvSpPr>
            <p:spPr>
              <a:xfrm flipV="1">
                <a:off x="296" y="111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73" name="直接连接符 22196"/>
              <p:cNvSpPr/>
              <p:nvPr/>
            </p:nvSpPr>
            <p:spPr>
              <a:xfrm rot="-5400000">
                <a:off x="275"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74" name="直接连接符 22197"/>
              <p:cNvSpPr/>
              <p:nvPr/>
            </p:nvSpPr>
            <p:spPr>
              <a:xfrm rot="-5400000">
                <a:off x="332" y="103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75" name="直接连接符 22198"/>
              <p:cNvSpPr/>
              <p:nvPr/>
            </p:nvSpPr>
            <p:spPr>
              <a:xfrm>
                <a:off x="380" y="108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76" name="直接连接符 22199"/>
              <p:cNvSpPr/>
              <p:nvPr/>
            </p:nvSpPr>
            <p:spPr>
              <a:xfrm flipV="1">
                <a:off x="409" y="1084"/>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77" name="直接连接符 22200"/>
              <p:cNvSpPr/>
              <p:nvPr/>
            </p:nvSpPr>
            <p:spPr>
              <a:xfrm flipH="1" flipV="1">
                <a:off x="409" y="105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78" name="直接连接符 22201"/>
              <p:cNvSpPr/>
              <p:nvPr/>
            </p:nvSpPr>
            <p:spPr>
              <a:xfrm flipH="1" flipV="1">
                <a:off x="405" y="99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79" name="直接连接符 22202"/>
              <p:cNvSpPr/>
              <p:nvPr/>
            </p:nvSpPr>
            <p:spPr>
              <a:xfrm flipV="1">
                <a:off x="407" y="97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80" name="直接连接符 22203"/>
              <p:cNvSpPr/>
              <p:nvPr/>
            </p:nvSpPr>
            <p:spPr>
              <a:xfrm flipH="1" flipV="1">
                <a:off x="409" y="94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81" name="直接连接符 22204"/>
              <p:cNvSpPr/>
              <p:nvPr/>
            </p:nvSpPr>
            <p:spPr>
              <a:xfrm flipH="1">
                <a:off x="383" y="94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82" name="直接连接符 22205"/>
              <p:cNvSpPr/>
              <p:nvPr/>
            </p:nvSpPr>
            <p:spPr>
              <a:xfrm flipH="1">
                <a:off x="326" y="970"/>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83" name="直接连接符 22206"/>
              <p:cNvSpPr/>
              <p:nvPr/>
            </p:nvSpPr>
            <p:spPr>
              <a:xfrm flipH="1" flipV="1">
                <a:off x="298" y="94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84" name="直接连接符 22207"/>
              <p:cNvSpPr/>
              <p:nvPr/>
            </p:nvSpPr>
            <p:spPr>
              <a:xfrm flipH="1">
                <a:off x="269" y="94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85" name="直接连接符 22208"/>
              <p:cNvSpPr/>
              <p:nvPr/>
            </p:nvSpPr>
            <p:spPr>
              <a:xfrm>
                <a:off x="269" y="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86" name="直接连接符 22209"/>
              <p:cNvSpPr/>
              <p:nvPr/>
            </p:nvSpPr>
            <p:spPr>
              <a:xfrm>
                <a:off x="298" y="99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87" name="直接连接符 22210"/>
              <p:cNvSpPr/>
              <p:nvPr/>
            </p:nvSpPr>
            <p:spPr>
              <a:xfrm rot="-5400000" flipH="1" flipV="1">
                <a:off x="247" y="10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88" name="直接连接符 22211"/>
              <p:cNvSpPr/>
              <p:nvPr/>
            </p:nvSpPr>
            <p:spPr>
              <a:xfrm flipH="1">
                <a:off x="201" y="108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89" name="直接连接符 22212"/>
              <p:cNvSpPr/>
              <p:nvPr/>
            </p:nvSpPr>
            <p:spPr>
              <a:xfrm flipH="1" flipV="1">
                <a:off x="179" y="105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90" name="直接连接符 22213"/>
              <p:cNvSpPr/>
              <p:nvPr/>
            </p:nvSpPr>
            <p:spPr>
              <a:xfrm flipH="1" flipV="1">
                <a:off x="176" y="99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91" name="直接连接符 22214"/>
              <p:cNvSpPr/>
              <p:nvPr/>
            </p:nvSpPr>
            <p:spPr>
              <a:xfrm flipV="1">
                <a:off x="178" y="97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92" name="直接连接符 22215"/>
              <p:cNvSpPr/>
              <p:nvPr/>
            </p:nvSpPr>
            <p:spPr>
              <a:xfrm flipH="1" flipV="1">
                <a:off x="179" y="94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93" name="直接连接符 22216"/>
              <p:cNvSpPr/>
              <p:nvPr/>
            </p:nvSpPr>
            <p:spPr>
              <a:xfrm flipH="1">
                <a:off x="153" y="94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94" name="直接连接符 22217"/>
              <p:cNvSpPr/>
              <p:nvPr/>
            </p:nvSpPr>
            <p:spPr>
              <a:xfrm flipH="1">
                <a:off x="89" y="97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95" name="矩形 22218"/>
              <p:cNvSpPr/>
              <p:nvPr/>
            </p:nvSpPr>
            <p:spPr>
              <a:xfrm>
                <a:off x="464" y="913"/>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96" name="直接连接符 22219"/>
              <p:cNvSpPr/>
              <p:nvPr/>
            </p:nvSpPr>
            <p:spPr>
              <a:xfrm>
                <a:off x="464" y="102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97" name="直接连接符 22220"/>
              <p:cNvSpPr/>
              <p:nvPr/>
            </p:nvSpPr>
            <p:spPr>
              <a:xfrm>
                <a:off x="464" y="125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98" name="直接连接符 22221"/>
              <p:cNvSpPr/>
              <p:nvPr/>
            </p:nvSpPr>
            <p:spPr>
              <a:xfrm>
                <a:off x="464" y="1141"/>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199" name="直接连接符 22222"/>
              <p:cNvSpPr/>
              <p:nvPr/>
            </p:nvSpPr>
            <p:spPr>
              <a:xfrm>
                <a:off x="579"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00" name="直接连接符 22223"/>
              <p:cNvSpPr/>
              <p:nvPr/>
            </p:nvSpPr>
            <p:spPr>
              <a:xfrm>
                <a:off x="808" y="91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01" name="直接连接符 22224"/>
              <p:cNvSpPr/>
              <p:nvPr/>
            </p:nvSpPr>
            <p:spPr>
              <a:xfrm>
                <a:off x="694"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02" name="直接连接符 22225"/>
              <p:cNvSpPr/>
              <p:nvPr/>
            </p:nvSpPr>
            <p:spPr>
              <a:xfrm>
                <a:off x="464" y="97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03" name="直接连接符 22226"/>
              <p:cNvSpPr/>
              <p:nvPr/>
            </p:nvSpPr>
            <p:spPr>
              <a:xfrm>
                <a:off x="461" y="108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04" name="直接连接符 22227"/>
              <p:cNvSpPr/>
              <p:nvPr/>
            </p:nvSpPr>
            <p:spPr>
              <a:xfrm>
                <a:off x="461" y="119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05" name="直接连接符 22228"/>
              <p:cNvSpPr/>
              <p:nvPr/>
            </p:nvSpPr>
            <p:spPr>
              <a:xfrm>
                <a:off x="464" y="131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06" name="直接连接符 22229"/>
              <p:cNvSpPr/>
              <p:nvPr/>
            </p:nvSpPr>
            <p:spPr>
              <a:xfrm>
                <a:off x="521" y="91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07" name="直接连接符 22230"/>
              <p:cNvSpPr/>
              <p:nvPr/>
            </p:nvSpPr>
            <p:spPr>
              <a:xfrm>
                <a:off x="636"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08" name="直接连接符 22231"/>
              <p:cNvSpPr/>
              <p:nvPr/>
            </p:nvSpPr>
            <p:spPr>
              <a:xfrm>
                <a:off x="756"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09" name="直接连接符 22232"/>
              <p:cNvSpPr/>
              <p:nvPr/>
            </p:nvSpPr>
            <p:spPr>
              <a:xfrm>
                <a:off x="866"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10" name="直接连接符 22233"/>
              <p:cNvSpPr/>
              <p:nvPr/>
            </p:nvSpPr>
            <p:spPr>
              <a:xfrm flipH="1" flipV="1">
                <a:off x="521" y="94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11" name="直接连接符 22234"/>
              <p:cNvSpPr/>
              <p:nvPr/>
            </p:nvSpPr>
            <p:spPr>
              <a:xfrm flipH="1">
                <a:off x="493" y="94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12" name="直接连接符 22235"/>
              <p:cNvSpPr/>
              <p:nvPr/>
            </p:nvSpPr>
            <p:spPr>
              <a:xfrm>
                <a:off x="493" y="9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13" name="直接连接符 22236"/>
              <p:cNvSpPr/>
              <p:nvPr/>
            </p:nvSpPr>
            <p:spPr>
              <a:xfrm>
                <a:off x="521" y="99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14" name="直接连接符 22237"/>
              <p:cNvSpPr/>
              <p:nvPr/>
            </p:nvSpPr>
            <p:spPr>
              <a:xfrm rot="-5400000" flipH="1" flipV="1">
                <a:off x="470" y="10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15" name="直接连接符 22238"/>
              <p:cNvSpPr/>
              <p:nvPr/>
            </p:nvSpPr>
            <p:spPr>
              <a:xfrm rot="-5400000" flipH="1">
                <a:off x="471"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16" name="直接连接符 22239"/>
              <p:cNvSpPr/>
              <p:nvPr/>
            </p:nvSpPr>
            <p:spPr>
              <a:xfrm rot="-5400000">
                <a:off x="499" y="106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17" name="直接连接符 22240"/>
              <p:cNvSpPr/>
              <p:nvPr/>
            </p:nvSpPr>
            <p:spPr>
              <a:xfrm rot="-5400000">
                <a:off x="556" y="103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18" name="直接连接符 22241"/>
              <p:cNvSpPr/>
              <p:nvPr/>
            </p:nvSpPr>
            <p:spPr>
              <a:xfrm rot="5400000" flipV="1">
                <a:off x="585" y="106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19" name="直接连接符 22242"/>
              <p:cNvSpPr/>
              <p:nvPr/>
            </p:nvSpPr>
            <p:spPr>
              <a:xfrm rot="5400000">
                <a:off x="608" y="1141"/>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20" name="直接连接符 22243"/>
              <p:cNvSpPr/>
              <p:nvPr/>
            </p:nvSpPr>
            <p:spPr>
              <a:xfrm rot="-5400000" flipH="1" flipV="1">
                <a:off x="585" y="114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21" name="直接连接符 22244"/>
              <p:cNvSpPr/>
              <p:nvPr/>
            </p:nvSpPr>
            <p:spPr>
              <a:xfrm flipH="1">
                <a:off x="550" y="1198"/>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22" name="直接连接符 22245"/>
              <p:cNvSpPr/>
              <p:nvPr/>
            </p:nvSpPr>
            <p:spPr>
              <a:xfrm flipH="1" flipV="1">
                <a:off x="521" y="11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23" name="直接连接符 22246"/>
              <p:cNvSpPr/>
              <p:nvPr/>
            </p:nvSpPr>
            <p:spPr>
              <a:xfrm flipH="1">
                <a:off x="493" y="11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24" name="直接连接符 22247"/>
              <p:cNvSpPr/>
              <p:nvPr/>
            </p:nvSpPr>
            <p:spPr>
              <a:xfrm>
                <a:off x="493" y="119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25" name="直接连接符 22248"/>
              <p:cNvSpPr/>
              <p:nvPr/>
            </p:nvSpPr>
            <p:spPr>
              <a:xfrm>
                <a:off x="521" y="122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26" name="直接连接符 22249"/>
              <p:cNvSpPr/>
              <p:nvPr/>
            </p:nvSpPr>
            <p:spPr>
              <a:xfrm rot="-5400000" flipH="1" flipV="1">
                <a:off x="471" y="126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27" name="直接连接符 22250"/>
              <p:cNvSpPr/>
              <p:nvPr/>
            </p:nvSpPr>
            <p:spPr>
              <a:xfrm rot="5400000">
                <a:off x="440" y="1260"/>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28" name="直接连接符 22251"/>
              <p:cNvSpPr/>
              <p:nvPr/>
            </p:nvSpPr>
            <p:spPr>
              <a:xfrm rot="-5400000">
                <a:off x="522" y="131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29" name="直接连接符 22252"/>
              <p:cNvSpPr/>
              <p:nvPr/>
            </p:nvSpPr>
            <p:spPr>
              <a:xfrm rot="-5400000">
                <a:off x="579" y="128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30" name="直接连接符 22253"/>
              <p:cNvSpPr/>
              <p:nvPr/>
            </p:nvSpPr>
            <p:spPr>
              <a:xfrm>
                <a:off x="607" y="131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31" name="直接连接符 22254"/>
              <p:cNvSpPr/>
              <p:nvPr/>
            </p:nvSpPr>
            <p:spPr>
              <a:xfrm flipV="1">
                <a:off x="636" y="131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32" name="直接连接符 22255"/>
              <p:cNvSpPr/>
              <p:nvPr/>
            </p:nvSpPr>
            <p:spPr>
              <a:xfrm flipH="1" flipV="1">
                <a:off x="636" y="128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33" name="直接连接符 22256"/>
              <p:cNvSpPr/>
              <p:nvPr/>
            </p:nvSpPr>
            <p:spPr>
              <a:xfrm flipH="1" flipV="1">
                <a:off x="636" y="122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34" name="直接连接符 22257"/>
              <p:cNvSpPr/>
              <p:nvPr/>
            </p:nvSpPr>
            <p:spPr>
              <a:xfrm flipV="1">
                <a:off x="636" y="119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35" name="直接连接符 22258"/>
              <p:cNvSpPr/>
              <p:nvPr/>
            </p:nvSpPr>
            <p:spPr>
              <a:xfrm flipV="1">
                <a:off x="662" y="1198"/>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36" name="直接连接符 22259"/>
              <p:cNvSpPr/>
              <p:nvPr/>
            </p:nvSpPr>
            <p:spPr>
              <a:xfrm>
                <a:off x="722" y="119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37" name="直接连接符 22260"/>
              <p:cNvSpPr/>
              <p:nvPr/>
            </p:nvSpPr>
            <p:spPr>
              <a:xfrm>
                <a:off x="755" y="122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38" name="直接连接符 22261"/>
              <p:cNvSpPr/>
              <p:nvPr/>
            </p:nvSpPr>
            <p:spPr>
              <a:xfrm rot="-5400000" flipH="1" flipV="1">
                <a:off x="704" y="126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39" name="直接连接符 22262"/>
              <p:cNvSpPr/>
              <p:nvPr/>
            </p:nvSpPr>
            <p:spPr>
              <a:xfrm rot="-5400000" flipH="1">
                <a:off x="704" y="12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40" name="直接连接符 22263"/>
              <p:cNvSpPr/>
              <p:nvPr/>
            </p:nvSpPr>
            <p:spPr>
              <a:xfrm rot="-5400000">
                <a:off x="733" y="12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41" name="直接连接符 22264"/>
              <p:cNvSpPr/>
              <p:nvPr/>
            </p:nvSpPr>
            <p:spPr>
              <a:xfrm rot="-5400000">
                <a:off x="813" y="128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42" name="直接连接符 22265"/>
              <p:cNvSpPr/>
              <p:nvPr/>
            </p:nvSpPr>
            <p:spPr>
              <a:xfrm>
                <a:off x="838" y="131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43" name="直接连接符 22266"/>
              <p:cNvSpPr/>
              <p:nvPr/>
            </p:nvSpPr>
            <p:spPr>
              <a:xfrm flipV="1">
                <a:off x="867" y="131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44" name="直接连接符 22267"/>
              <p:cNvSpPr/>
              <p:nvPr/>
            </p:nvSpPr>
            <p:spPr>
              <a:xfrm flipH="1" flipV="1">
                <a:off x="867" y="128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45" name="直接连接符 22268"/>
              <p:cNvSpPr/>
              <p:nvPr/>
            </p:nvSpPr>
            <p:spPr>
              <a:xfrm flipH="1" flipV="1">
                <a:off x="867" y="122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46" name="直接连接符 22269"/>
              <p:cNvSpPr/>
              <p:nvPr/>
            </p:nvSpPr>
            <p:spPr>
              <a:xfrm flipV="1">
                <a:off x="866" y="119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47" name="直接连接符 22270"/>
              <p:cNvSpPr/>
              <p:nvPr/>
            </p:nvSpPr>
            <p:spPr>
              <a:xfrm flipH="1" flipV="1">
                <a:off x="867" y="117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48" name="直接连接符 22271"/>
              <p:cNvSpPr/>
              <p:nvPr/>
            </p:nvSpPr>
            <p:spPr>
              <a:xfrm flipH="1">
                <a:off x="842" y="117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49" name="直接连接符 22272"/>
              <p:cNvSpPr/>
              <p:nvPr/>
            </p:nvSpPr>
            <p:spPr>
              <a:xfrm flipH="1">
                <a:off x="784" y="1198"/>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50" name="直接连接符 22273"/>
              <p:cNvSpPr/>
              <p:nvPr/>
            </p:nvSpPr>
            <p:spPr>
              <a:xfrm flipH="1" flipV="1">
                <a:off x="756" y="117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51" name="直接连接符 22274"/>
              <p:cNvSpPr/>
              <p:nvPr/>
            </p:nvSpPr>
            <p:spPr>
              <a:xfrm flipV="1">
                <a:off x="756" y="111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52" name="直接连接符 22275"/>
              <p:cNvSpPr/>
              <p:nvPr/>
            </p:nvSpPr>
            <p:spPr>
              <a:xfrm rot="-5400000">
                <a:off x="735"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53" name="直接连接符 22276"/>
              <p:cNvSpPr/>
              <p:nvPr/>
            </p:nvSpPr>
            <p:spPr>
              <a:xfrm rot="-5400000">
                <a:off x="815" y="105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54" name="直接连接符 22277"/>
              <p:cNvSpPr/>
              <p:nvPr/>
            </p:nvSpPr>
            <p:spPr>
              <a:xfrm>
                <a:off x="840" y="108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55" name="直接连接符 22278"/>
              <p:cNvSpPr/>
              <p:nvPr/>
            </p:nvSpPr>
            <p:spPr>
              <a:xfrm flipV="1">
                <a:off x="869" y="1084"/>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56" name="直接连接符 22279"/>
              <p:cNvSpPr/>
              <p:nvPr/>
            </p:nvSpPr>
            <p:spPr>
              <a:xfrm flipH="1" flipV="1">
                <a:off x="869" y="105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57" name="直接连接符 22280"/>
              <p:cNvSpPr/>
              <p:nvPr/>
            </p:nvSpPr>
            <p:spPr>
              <a:xfrm flipH="1" flipV="1">
                <a:off x="866" y="99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58" name="直接连接符 22281"/>
              <p:cNvSpPr/>
              <p:nvPr/>
            </p:nvSpPr>
            <p:spPr>
              <a:xfrm flipV="1">
                <a:off x="868" y="97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59" name="直接连接符 22282"/>
              <p:cNvSpPr/>
              <p:nvPr/>
            </p:nvSpPr>
            <p:spPr>
              <a:xfrm>
                <a:off x="895" y="970"/>
                <a:ext cx="58" cy="4"/>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60" name="直接连接符 22283"/>
              <p:cNvSpPr/>
              <p:nvPr/>
            </p:nvSpPr>
            <p:spPr>
              <a:xfrm flipH="1">
                <a:off x="844" y="94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61" name="直接连接符 22284"/>
              <p:cNvSpPr/>
              <p:nvPr/>
            </p:nvSpPr>
            <p:spPr>
              <a:xfrm flipH="1">
                <a:off x="786" y="970"/>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62" name="直接连接符 22285"/>
              <p:cNvSpPr/>
              <p:nvPr/>
            </p:nvSpPr>
            <p:spPr>
              <a:xfrm flipH="1" flipV="1">
                <a:off x="758" y="94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63" name="直接连接符 22286"/>
              <p:cNvSpPr/>
              <p:nvPr/>
            </p:nvSpPr>
            <p:spPr>
              <a:xfrm flipH="1">
                <a:off x="730" y="94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64" name="直接连接符 22287"/>
              <p:cNvSpPr/>
              <p:nvPr/>
            </p:nvSpPr>
            <p:spPr>
              <a:xfrm>
                <a:off x="730" y="9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65" name="直接连接符 22288"/>
              <p:cNvSpPr/>
              <p:nvPr/>
            </p:nvSpPr>
            <p:spPr>
              <a:xfrm>
                <a:off x="758" y="99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66" name="直接连接符 22289"/>
              <p:cNvSpPr/>
              <p:nvPr/>
            </p:nvSpPr>
            <p:spPr>
              <a:xfrm rot="-5400000" flipH="1" flipV="1">
                <a:off x="708" y="10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67" name="直接连接符 22290"/>
              <p:cNvSpPr/>
              <p:nvPr/>
            </p:nvSpPr>
            <p:spPr>
              <a:xfrm flipH="1">
                <a:off x="662" y="108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68" name="直接连接符 22291"/>
              <p:cNvSpPr/>
              <p:nvPr/>
            </p:nvSpPr>
            <p:spPr>
              <a:xfrm flipH="1" flipV="1">
                <a:off x="640" y="105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69" name="直接连接符 22292"/>
              <p:cNvSpPr/>
              <p:nvPr/>
            </p:nvSpPr>
            <p:spPr>
              <a:xfrm flipH="1" flipV="1">
                <a:off x="636" y="99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70" name="直接连接符 22293"/>
              <p:cNvSpPr/>
              <p:nvPr/>
            </p:nvSpPr>
            <p:spPr>
              <a:xfrm flipV="1">
                <a:off x="638" y="97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71" name="直接连接符 22294"/>
              <p:cNvSpPr/>
              <p:nvPr/>
            </p:nvSpPr>
            <p:spPr>
              <a:xfrm flipH="1" flipV="1">
                <a:off x="640" y="94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72" name="直接连接符 22295"/>
              <p:cNvSpPr/>
              <p:nvPr/>
            </p:nvSpPr>
            <p:spPr>
              <a:xfrm flipH="1">
                <a:off x="614" y="94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73" name="直接连接符 22296"/>
              <p:cNvSpPr/>
              <p:nvPr/>
            </p:nvSpPr>
            <p:spPr>
              <a:xfrm flipH="1">
                <a:off x="550" y="97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74" name="矩形 22297"/>
              <p:cNvSpPr/>
              <p:nvPr/>
            </p:nvSpPr>
            <p:spPr>
              <a:xfrm>
                <a:off x="3" y="1369"/>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75" name="直接连接符 22298"/>
              <p:cNvSpPr/>
              <p:nvPr/>
            </p:nvSpPr>
            <p:spPr>
              <a:xfrm>
                <a:off x="3" y="148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76" name="直接连接符 22299"/>
              <p:cNvSpPr/>
              <p:nvPr/>
            </p:nvSpPr>
            <p:spPr>
              <a:xfrm>
                <a:off x="3" y="171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77" name="直接连接符 22300"/>
              <p:cNvSpPr/>
              <p:nvPr/>
            </p:nvSpPr>
            <p:spPr>
              <a:xfrm>
                <a:off x="3" y="159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78" name="直接连接符 22301"/>
              <p:cNvSpPr/>
              <p:nvPr/>
            </p:nvSpPr>
            <p:spPr>
              <a:xfrm>
                <a:off x="118"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79" name="直接连接符 22302"/>
              <p:cNvSpPr/>
              <p:nvPr/>
            </p:nvSpPr>
            <p:spPr>
              <a:xfrm>
                <a:off x="347" y="1369"/>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80" name="直接连接符 22303"/>
              <p:cNvSpPr/>
              <p:nvPr/>
            </p:nvSpPr>
            <p:spPr>
              <a:xfrm>
                <a:off x="233"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81" name="直接连接符 22304"/>
              <p:cNvSpPr/>
              <p:nvPr/>
            </p:nvSpPr>
            <p:spPr>
              <a:xfrm>
                <a:off x="3" y="1426"/>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82" name="直接连接符 22305"/>
              <p:cNvSpPr/>
              <p:nvPr/>
            </p:nvSpPr>
            <p:spPr>
              <a:xfrm>
                <a:off x="0" y="153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83" name="直接连接符 22306"/>
              <p:cNvSpPr/>
              <p:nvPr/>
            </p:nvSpPr>
            <p:spPr>
              <a:xfrm>
                <a:off x="0" y="1654"/>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84" name="直接连接符 22307"/>
              <p:cNvSpPr/>
              <p:nvPr/>
            </p:nvSpPr>
            <p:spPr>
              <a:xfrm>
                <a:off x="3" y="176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85" name="直接连接符 22308"/>
              <p:cNvSpPr/>
              <p:nvPr/>
            </p:nvSpPr>
            <p:spPr>
              <a:xfrm>
                <a:off x="60" y="1369"/>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86" name="直接连接符 22309"/>
              <p:cNvSpPr/>
              <p:nvPr/>
            </p:nvSpPr>
            <p:spPr>
              <a:xfrm>
                <a:off x="175"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87" name="直接连接符 22310"/>
              <p:cNvSpPr/>
              <p:nvPr/>
            </p:nvSpPr>
            <p:spPr>
              <a:xfrm>
                <a:off x="295"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88" name="直接连接符 22311"/>
              <p:cNvSpPr/>
              <p:nvPr/>
            </p:nvSpPr>
            <p:spPr>
              <a:xfrm>
                <a:off x="405"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89" name="直接连接符 22312"/>
              <p:cNvSpPr/>
              <p:nvPr/>
            </p:nvSpPr>
            <p:spPr>
              <a:xfrm flipH="1" flipV="1">
                <a:off x="60" y="139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90" name="直接连接符 22313"/>
              <p:cNvSpPr/>
              <p:nvPr/>
            </p:nvSpPr>
            <p:spPr>
              <a:xfrm flipH="1">
                <a:off x="32" y="139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91" name="直接连接符 22314"/>
              <p:cNvSpPr/>
              <p:nvPr/>
            </p:nvSpPr>
            <p:spPr>
              <a:xfrm>
                <a:off x="32" y="142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92" name="直接连接符 22315"/>
              <p:cNvSpPr/>
              <p:nvPr/>
            </p:nvSpPr>
            <p:spPr>
              <a:xfrm>
                <a:off x="60" y="145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93" name="直接连接符 22316"/>
              <p:cNvSpPr/>
              <p:nvPr/>
            </p:nvSpPr>
            <p:spPr>
              <a:xfrm rot="-5400000" flipH="1" flipV="1">
                <a:off x="9" y="148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94" name="直接连接符 22317"/>
              <p:cNvSpPr/>
              <p:nvPr/>
            </p:nvSpPr>
            <p:spPr>
              <a:xfrm rot="-5400000" flipH="1">
                <a:off x="10"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95" name="直接连接符 22318"/>
              <p:cNvSpPr/>
              <p:nvPr/>
            </p:nvSpPr>
            <p:spPr>
              <a:xfrm rot="-5400000">
                <a:off x="38" y="151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96" name="直接连接符 22319"/>
              <p:cNvSpPr/>
              <p:nvPr/>
            </p:nvSpPr>
            <p:spPr>
              <a:xfrm rot="-5400000">
                <a:off x="118" y="151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97" name="直接连接符 22320"/>
              <p:cNvSpPr/>
              <p:nvPr/>
            </p:nvSpPr>
            <p:spPr>
              <a:xfrm rot="5400000" flipV="1">
                <a:off x="124" y="151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98" name="直接连接符 22321"/>
              <p:cNvSpPr/>
              <p:nvPr/>
            </p:nvSpPr>
            <p:spPr>
              <a:xfrm rot="5400000">
                <a:off x="147" y="1597"/>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299" name="直接连接符 22322"/>
              <p:cNvSpPr/>
              <p:nvPr/>
            </p:nvSpPr>
            <p:spPr>
              <a:xfrm rot="-5400000" flipH="1" flipV="1">
                <a:off x="124" y="160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00" name="直接连接符 22323"/>
              <p:cNvSpPr/>
              <p:nvPr/>
            </p:nvSpPr>
            <p:spPr>
              <a:xfrm flipH="1">
                <a:off x="89" y="1654"/>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01" name="直接连接符 22324"/>
              <p:cNvSpPr/>
              <p:nvPr/>
            </p:nvSpPr>
            <p:spPr>
              <a:xfrm flipH="1" flipV="1">
                <a:off x="60" y="16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02" name="直接连接符 22325"/>
              <p:cNvSpPr/>
              <p:nvPr/>
            </p:nvSpPr>
            <p:spPr>
              <a:xfrm flipH="1">
                <a:off x="32" y="162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03" name="直接连接符 22326"/>
              <p:cNvSpPr/>
              <p:nvPr/>
            </p:nvSpPr>
            <p:spPr>
              <a:xfrm>
                <a:off x="32" y="165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04" name="直接连接符 22327"/>
              <p:cNvSpPr/>
              <p:nvPr/>
            </p:nvSpPr>
            <p:spPr>
              <a:xfrm>
                <a:off x="60" y="1684"/>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05" name="直接连接符 22328"/>
              <p:cNvSpPr/>
              <p:nvPr/>
            </p:nvSpPr>
            <p:spPr>
              <a:xfrm rot="-5400000" flipH="1" flipV="1">
                <a:off x="10" y="171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06" name="直接连接符 22329"/>
              <p:cNvSpPr/>
              <p:nvPr/>
            </p:nvSpPr>
            <p:spPr>
              <a:xfrm rot="-5400000" flipH="1">
                <a:off x="10" y="174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07" name="直接连接符 22330"/>
              <p:cNvSpPr/>
              <p:nvPr/>
            </p:nvSpPr>
            <p:spPr>
              <a:xfrm rot="-5400000">
                <a:off x="61" y="176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08" name="直接连接符 22331"/>
              <p:cNvSpPr/>
              <p:nvPr/>
            </p:nvSpPr>
            <p:spPr>
              <a:xfrm rot="-5400000">
                <a:off x="118" y="174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09" name="直接连接符 22332"/>
              <p:cNvSpPr/>
              <p:nvPr/>
            </p:nvSpPr>
            <p:spPr>
              <a:xfrm>
                <a:off x="146" y="176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10" name="直接连接符 22333"/>
              <p:cNvSpPr/>
              <p:nvPr/>
            </p:nvSpPr>
            <p:spPr>
              <a:xfrm flipV="1">
                <a:off x="175" y="176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11" name="直接连接符 22334"/>
              <p:cNvSpPr/>
              <p:nvPr/>
            </p:nvSpPr>
            <p:spPr>
              <a:xfrm flipH="1" flipV="1">
                <a:off x="175" y="1741"/>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12" name="直接连接符 22335"/>
              <p:cNvSpPr/>
              <p:nvPr/>
            </p:nvSpPr>
            <p:spPr>
              <a:xfrm flipH="1" flipV="1">
                <a:off x="175" y="168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13" name="直接连接符 22336"/>
              <p:cNvSpPr/>
              <p:nvPr/>
            </p:nvSpPr>
            <p:spPr>
              <a:xfrm flipV="1">
                <a:off x="175" y="165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14" name="直接连接符 22337"/>
              <p:cNvSpPr/>
              <p:nvPr/>
            </p:nvSpPr>
            <p:spPr>
              <a:xfrm flipV="1">
                <a:off x="201" y="1654"/>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15" name="直接连接符 22338"/>
              <p:cNvSpPr/>
              <p:nvPr/>
            </p:nvSpPr>
            <p:spPr>
              <a:xfrm>
                <a:off x="261" y="1655"/>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16" name="直接连接符 22339"/>
              <p:cNvSpPr/>
              <p:nvPr/>
            </p:nvSpPr>
            <p:spPr>
              <a:xfrm>
                <a:off x="294" y="168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17" name="直接连接符 22340"/>
              <p:cNvSpPr/>
              <p:nvPr/>
            </p:nvSpPr>
            <p:spPr>
              <a:xfrm rot="-5400000" flipH="1" flipV="1">
                <a:off x="243" y="17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18" name="直接连接符 22341"/>
              <p:cNvSpPr/>
              <p:nvPr/>
            </p:nvSpPr>
            <p:spPr>
              <a:xfrm rot="-5400000" flipH="1">
                <a:off x="243" y="174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19" name="直接连接符 22342"/>
              <p:cNvSpPr/>
              <p:nvPr/>
            </p:nvSpPr>
            <p:spPr>
              <a:xfrm rot="-5400000">
                <a:off x="272" y="174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20" name="直接连接符 22343"/>
              <p:cNvSpPr/>
              <p:nvPr/>
            </p:nvSpPr>
            <p:spPr>
              <a:xfrm rot="-5400000">
                <a:off x="352" y="174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21" name="直接连接符 22344"/>
              <p:cNvSpPr/>
              <p:nvPr/>
            </p:nvSpPr>
            <p:spPr>
              <a:xfrm>
                <a:off x="377" y="176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22" name="直接连接符 22345"/>
              <p:cNvSpPr/>
              <p:nvPr/>
            </p:nvSpPr>
            <p:spPr>
              <a:xfrm flipV="1">
                <a:off x="406" y="176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23" name="直接连接符 22346"/>
              <p:cNvSpPr/>
              <p:nvPr/>
            </p:nvSpPr>
            <p:spPr>
              <a:xfrm flipH="1" flipV="1">
                <a:off x="406" y="1741"/>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24" name="直接连接符 22347"/>
              <p:cNvSpPr/>
              <p:nvPr/>
            </p:nvSpPr>
            <p:spPr>
              <a:xfrm flipH="1" flipV="1">
                <a:off x="406" y="168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25" name="直接连接符 22348"/>
              <p:cNvSpPr/>
              <p:nvPr/>
            </p:nvSpPr>
            <p:spPr>
              <a:xfrm flipV="1">
                <a:off x="405" y="1655"/>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26" name="直接连接符 22349"/>
              <p:cNvSpPr/>
              <p:nvPr/>
            </p:nvSpPr>
            <p:spPr>
              <a:xfrm flipH="1" flipV="1">
                <a:off x="406" y="162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27" name="直接连接符 22350"/>
              <p:cNvSpPr/>
              <p:nvPr/>
            </p:nvSpPr>
            <p:spPr>
              <a:xfrm flipH="1">
                <a:off x="381" y="162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28" name="直接连接符 22351"/>
              <p:cNvSpPr/>
              <p:nvPr/>
            </p:nvSpPr>
            <p:spPr>
              <a:xfrm flipH="1">
                <a:off x="323" y="165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29" name="直接连接符 22352"/>
              <p:cNvSpPr/>
              <p:nvPr/>
            </p:nvSpPr>
            <p:spPr>
              <a:xfrm flipH="1" flipV="1">
                <a:off x="295" y="162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30" name="直接连接符 22353"/>
              <p:cNvSpPr/>
              <p:nvPr/>
            </p:nvSpPr>
            <p:spPr>
              <a:xfrm flipV="1">
                <a:off x="295" y="156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31" name="直接连接符 22354"/>
              <p:cNvSpPr/>
              <p:nvPr/>
            </p:nvSpPr>
            <p:spPr>
              <a:xfrm rot="-5400000">
                <a:off x="274"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32" name="直接连接符 22355"/>
              <p:cNvSpPr/>
              <p:nvPr/>
            </p:nvSpPr>
            <p:spPr>
              <a:xfrm rot="-5400000">
                <a:off x="354" y="151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33" name="直接连接符 22356"/>
              <p:cNvSpPr/>
              <p:nvPr/>
            </p:nvSpPr>
            <p:spPr>
              <a:xfrm>
                <a:off x="379" y="154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34" name="直接连接符 22357"/>
              <p:cNvSpPr/>
              <p:nvPr/>
            </p:nvSpPr>
            <p:spPr>
              <a:xfrm flipV="1">
                <a:off x="408" y="154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35" name="直接连接符 22358"/>
              <p:cNvSpPr/>
              <p:nvPr/>
            </p:nvSpPr>
            <p:spPr>
              <a:xfrm flipH="1" flipV="1">
                <a:off x="408" y="151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36" name="直接连接符 22359"/>
              <p:cNvSpPr/>
              <p:nvPr/>
            </p:nvSpPr>
            <p:spPr>
              <a:xfrm flipH="1" flipV="1">
                <a:off x="405" y="145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37" name="直接连接符 22360"/>
              <p:cNvSpPr/>
              <p:nvPr/>
            </p:nvSpPr>
            <p:spPr>
              <a:xfrm flipV="1">
                <a:off x="407" y="142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38" name="直接连接符 22361"/>
              <p:cNvSpPr/>
              <p:nvPr/>
            </p:nvSpPr>
            <p:spPr>
              <a:xfrm flipV="1">
                <a:off x="434" y="1426"/>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39" name="直接连接符 22362"/>
              <p:cNvSpPr/>
              <p:nvPr/>
            </p:nvSpPr>
            <p:spPr>
              <a:xfrm flipH="1">
                <a:off x="383" y="139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40" name="直接连接符 22363"/>
              <p:cNvSpPr/>
              <p:nvPr/>
            </p:nvSpPr>
            <p:spPr>
              <a:xfrm flipH="1">
                <a:off x="325" y="1426"/>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41" name="直接连接符 22364"/>
              <p:cNvSpPr/>
              <p:nvPr/>
            </p:nvSpPr>
            <p:spPr>
              <a:xfrm flipH="1" flipV="1">
                <a:off x="297" y="139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42" name="直接连接符 22365"/>
              <p:cNvSpPr/>
              <p:nvPr/>
            </p:nvSpPr>
            <p:spPr>
              <a:xfrm flipH="1">
                <a:off x="269" y="139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43" name="直接连接符 22366"/>
              <p:cNvSpPr/>
              <p:nvPr/>
            </p:nvSpPr>
            <p:spPr>
              <a:xfrm>
                <a:off x="269" y="142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44" name="直接连接符 22367"/>
              <p:cNvSpPr/>
              <p:nvPr/>
            </p:nvSpPr>
            <p:spPr>
              <a:xfrm>
                <a:off x="297" y="145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45" name="直接连接符 22368"/>
              <p:cNvSpPr/>
              <p:nvPr/>
            </p:nvSpPr>
            <p:spPr>
              <a:xfrm rot="-5400000" flipH="1" flipV="1">
                <a:off x="247" y="14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46" name="直接连接符 22369"/>
              <p:cNvSpPr/>
              <p:nvPr/>
            </p:nvSpPr>
            <p:spPr>
              <a:xfrm flipH="1">
                <a:off x="201" y="1539"/>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47" name="直接连接符 22370"/>
              <p:cNvSpPr/>
              <p:nvPr/>
            </p:nvSpPr>
            <p:spPr>
              <a:xfrm flipH="1" flipV="1">
                <a:off x="179" y="151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48" name="直接连接符 22371"/>
              <p:cNvSpPr/>
              <p:nvPr/>
            </p:nvSpPr>
            <p:spPr>
              <a:xfrm flipH="1" flipV="1">
                <a:off x="175" y="145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49" name="直接连接符 22372"/>
              <p:cNvSpPr/>
              <p:nvPr/>
            </p:nvSpPr>
            <p:spPr>
              <a:xfrm flipV="1">
                <a:off x="177" y="142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50" name="直接连接符 22373"/>
              <p:cNvSpPr/>
              <p:nvPr/>
            </p:nvSpPr>
            <p:spPr>
              <a:xfrm flipH="1" flipV="1">
                <a:off x="179" y="139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51" name="直接连接符 22374"/>
              <p:cNvSpPr/>
              <p:nvPr/>
            </p:nvSpPr>
            <p:spPr>
              <a:xfrm flipH="1">
                <a:off x="153" y="139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52" name="直接连接符 22375"/>
              <p:cNvSpPr/>
              <p:nvPr/>
            </p:nvSpPr>
            <p:spPr>
              <a:xfrm flipH="1">
                <a:off x="89" y="1426"/>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53" name="矩形 22376"/>
              <p:cNvSpPr/>
              <p:nvPr/>
            </p:nvSpPr>
            <p:spPr>
              <a:xfrm>
                <a:off x="464" y="1369"/>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54" name="直接连接符 22377"/>
              <p:cNvSpPr/>
              <p:nvPr/>
            </p:nvSpPr>
            <p:spPr>
              <a:xfrm>
                <a:off x="464" y="148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55" name="直接连接符 22378"/>
              <p:cNvSpPr/>
              <p:nvPr/>
            </p:nvSpPr>
            <p:spPr>
              <a:xfrm>
                <a:off x="464" y="171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56" name="直接连接符 22379"/>
              <p:cNvSpPr/>
              <p:nvPr/>
            </p:nvSpPr>
            <p:spPr>
              <a:xfrm>
                <a:off x="464" y="159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57" name="直接连接符 22380"/>
              <p:cNvSpPr/>
              <p:nvPr/>
            </p:nvSpPr>
            <p:spPr>
              <a:xfrm>
                <a:off x="578"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58" name="直接连接符 22381"/>
              <p:cNvSpPr/>
              <p:nvPr/>
            </p:nvSpPr>
            <p:spPr>
              <a:xfrm>
                <a:off x="808"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59" name="直接连接符 22382"/>
              <p:cNvSpPr/>
              <p:nvPr/>
            </p:nvSpPr>
            <p:spPr>
              <a:xfrm>
                <a:off x="693"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60" name="直接连接符 22383"/>
              <p:cNvSpPr/>
              <p:nvPr/>
            </p:nvSpPr>
            <p:spPr>
              <a:xfrm>
                <a:off x="464" y="1426"/>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61" name="直接连接符 22384"/>
              <p:cNvSpPr/>
              <p:nvPr/>
            </p:nvSpPr>
            <p:spPr>
              <a:xfrm>
                <a:off x="461" y="1539"/>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62" name="直接连接符 22385"/>
              <p:cNvSpPr/>
              <p:nvPr/>
            </p:nvSpPr>
            <p:spPr>
              <a:xfrm>
                <a:off x="461" y="1654"/>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63" name="直接连接符 22386"/>
              <p:cNvSpPr/>
              <p:nvPr/>
            </p:nvSpPr>
            <p:spPr>
              <a:xfrm>
                <a:off x="464" y="176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64" name="直接连接符 22387"/>
              <p:cNvSpPr/>
              <p:nvPr/>
            </p:nvSpPr>
            <p:spPr>
              <a:xfrm>
                <a:off x="521"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65" name="直接连接符 22388"/>
              <p:cNvSpPr/>
              <p:nvPr/>
            </p:nvSpPr>
            <p:spPr>
              <a:xfrm>
                <a:off x="636"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66" name="直接连接符 22389"/>
              <p:cNvSpPr/>
              <p:nvPr/>
            </p:nvSpPr>
            <p:spPr>
              <a:xfrm>
                <a:off x="756"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67" name="直接连接符 22390"/>
              <p:cNvSpPr/>
              <p:nvPr/>
            </p:nvSpPr>
            <p:spPr>
              <a:xfrm>
                <a:off x="865"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68" name="直接连接符 22391"/>
              <p:cNvSpPr/>
              <p:nvPr/>
            </p:nvSpPr>
            <p:spPr>
              <a:xfrm flipH="1" flipV="1">
                <a:off x="521" y="139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69" name="直接连接符 22392"/>
              <p:cNvSpPr/>
              <p:nvPr/>
            </p:nvSpPr>
            <p:spPr>
              <a:xfrm flipH="1" flipV="1">
                <a:off x="521" y="134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70" name="直接连接符 22393"/>
              <p:cNvSpPr/>
              <p:nvPr/>
            </p:nvSpPr>
            <p:spPr>
              <a:xfrm>
                <a:off x="492" y="1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71" name="直接连接符 22394"/>
              <p:cNvSpPr/>
              <p:nvPr/>
            </p:nvSpPr>
            <p:spPr>
              <a:xfrm>
                <a:off x="521" y="145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72" name="直接连接符 22395"/>
              <p:cNvSpPr/>
              <p:nvPr/>
            </p:nvSpPr>
            <p:spPr>
              <a:xfrm rot="-5400000" flipH="1" flipV="1">
                <a:off x="470" y="148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73" name="直接连接符 22396"/>
              <p:cNvSpPr/>
              <p:nvPr/>
            </p:nvSpPr>
            <p:spPr>
              <a:xfrm rot="-5400000" flipH="1">
                <a:off x="470"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74" name="直接连接符 22397"/>
              <p:cNvSpPr/>
              <p:nvPr/>
            </p:nvSpPr>
            <p:spPr>
              <a:xfrm rot="-5400000">
                <a:off x="499"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75" name="直接连接符 22398"/>
              <p:cNvSpPr/>
              <p:nvPr/>
            </p:nvSpPr>
            <p:spPr>
              <a:xfrm rot="-5400000">
                <a:off x="556" y="148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76" name="直接连接符 22399"/>
              <p:cNvSpPr/>
              <p:nvPr/>
            </p:nvSpPr>
            <p:spPr>
              <a:xfrm rot="5400000" flipV="1">
                <a:off x="585"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77" name="直接连接符 22400"/>
              <p:cNvSpPr/>
              <p:nvPr/>
            </p:nvSpPr>
            <p:spPr>
              <a:xfrm rot="5400000">
                <a:off x="585" y="1574"/>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78" name="直接连接符 22401"/>
              <p:cNvSpPr/>
              <p:nvPr/>
            </p:nvSpPr>
            <p:spPr>
              <a:xfrm rot="-5400000" flipH="1" flipV="1">
                <a:off x="607" y="162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79" name="直接连接符 22402"/>
              <p:cNvSpPr/>
              <p:nvPr/>
            </p:nvSpPr>
            <p:spPr>
              <a:xfrm flipH="1">
                <a:off x="549" y="165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80" name="直接连接符 22403"/>
              <p:cNvSpPr/>
              <p:nvPr/>
            </p:nvSpPr>
            <p:spPr>
              <a:xfrm flipH="1" flipV="1">
                <a:off x="521" y="162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81" name="直接连接符 22404"/>
              <p:cNvSpPr/>
              <p:nvPr/>
            </p:nvSpPr>
            <p:spPr>
              <a:xfrm flipH="1">
                <a:off x="492" y="16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82" name="直接连接符 22405"/>
              <p:cNvSpPr/>
              <p:nvPr/>
            </p:nvSpPr>
            <p:spPr>
              <a:xfrm>
                <a:off x="492" y="165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83" name="直接连接符 22406"/>
              <p:cNvSpPr/>
              <p:nvPr/>
            </p:nvSpPr>
            <p:spPr>
              <a:xfrm>
                <a:off x="521" y="168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84" name="直接连接符 22407"/>
              <p:cNvSpPr/>
              <p:nvPr/>
            </p:nvSpPr>
            <p:spPr>
              <a:xfrm rot="-5400000" flipH="1" flipV="1">
                <a:off x="470" y="171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85" name="直接连接符 22408"/>
              <p:cNvSpPr/>
              <p:nvPr/>
            </p:nvSpPr>
            <p:spPr>
              <a:xfrm rot="-5400000" flipH="1">
                <a:off x="470" y="174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86" name="直接连接符 22409"/>
              <p:cNvSpPr/>
              <p:nvPr/>
            </p:nvSpPr>
            <p:spPr>
              <a:xfrm rot="-5400000">
                <a:off x="499" y="174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87" name="直接连接符 22410"/>
              <p:cNvSpPr/>
              <p:nvPr/>
            </p:nvSpPr>
            <p:spPr>
              <a:xfrm rot="-5400000">
                <a:off x="556" y="171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88" name="直接连接符 22411"/>
              <p:cNvSpPr/>
              <p:nvPr/>
            </p:nvSpPr>
            <p:spPr>
              <a:xfrm>
                <a:off x="607" y="176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89" name="直接连接符 22412"/>
              <p:cNvSpPr/>
              <p:nvPr/>
            </p:nvSpPr>
            <p:spPr>
              <a:xfrm flipV="1">
                <a:off x="636" y="176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90" name="直接连接符 22413"/>
              <p:cNvSpPr/>
              <p:nvPr/>
            </p:nvSpPr>
            <p:spPr>
              <a:xfrm flipH="1" flipV="1">
                <a:off x="636" y="1741"/>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91" name="直接连接符 22414"/>
              <p:cNvSpPr/>
              <p:nvPr/>
            </p:nvSpPr>
            <p:spPr>
              <a:xfrm flipH="1" flipV="1">
                <a:off x="635" y="1684"/>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92" name="直接连接符 22415"/>
              <p:cNvSpPr/>
              <p:nvPr/>
            </p:nvSpPr>
            <p:spPr>
              <a:xfrm flipV="1">
                <a:off x="636" y="165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93" name="直接连接符 22416"/>
              <p:cNvSpPr/>
              <p:nvPr/>
            </p:nvSpPr>
            <p:spPr>
              <a:xfrm flipV="1">
                <a:off x="661" y="1654"/>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94" name="直接连接符 22417"/>
              <p:cNvSpPr/>
              <p:nvPr/>
            </p:nvSpPr>
            <p:spPr>
              <a:xfrm>
                <a:off x="722" y="1655"/>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95" name="直接连接符 22418"/>
              <p:cNvSpPr/>
              <p:nvPr/>
            </p:nvSpPr>
            <p:spPr>
              <a:xfrm>
                <a:off x="755" y="168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96" name="直接连接符 22419"/>
              <p:cNvSpPr/>
              <p:nvPr/>
            </p:nvSpPr>
            <p:spPr>
              <a:xfrm rot="-5400000" flipH="1" flipV="1">
                <a:off x="704" y="17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97" name="直接连接符 22420"/>
              <p:cNvSpPr/>
              <p:nvPr/>
            </p:nvSpPr>
            <p:spPr>
              <a:xfrm rot="-5400000" flipH="1">
                <a:off x="704" y="174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98" name="直接连接符 22421"/>
              <p:cNvSpPr/>
              <p:nvPr/>
            </p:nvSpPr>
            <p:spPr>
              <a:xfrm rot="-5400000">
                <a:off x="755" y="176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399" name="直接连接符 22422"/>
              <p:cNvSpPr/>
              <p:nvPr/>
            </p:nvSpPr>
            <p:spPr>
              <a:xfrm rot="-5400000">
                <a:off x="812" y="174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00" name="直接连接符 22423"/>
              <p:cNvSpPr/>
              <p:nvPr/>
            </p:nvSpPr>
            <p:spPr>
              <a:xfrm>
                <a:off x="838" y="176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01" name="直接连接符 22424"/>
              <p:cNvSpPr/>
              <p:nvPr/>
            </p:nvSpPr>
            <p:spPr>
              <a:xfrm flipV="1">
                <a:off x="867" y="176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02" name="直接连接符 22425"/>
              <p:cNvSpPr/>
              <p:nvPr/>
            </p:nvSpPr>
            <p:spPr>
              <a:xfrm flipH="1" flipV="1">
                <a:off x="867" y="1741"/>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03" name="直接连接符 22426"/>
              <p:cNvSpPr/>
              <p:nvPr/>
            </p:nvSpPr>
            <p:spPr>
              <a:xfrm flipH="1" flipV="1">
                <a:off x="866" y="1683"/>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04" name="直接连接符 22427"/>
              <p:cNvSpPr/>
              <p:nvPr/>
            </p:nvSpPr>
            <p:spPr>
              <a:xfrm flipV="1">
                <a:off x="865" y="1655"/>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05" name="直接连接符 22428"/>
              <p:cNvSpPr/>
              <p:nvPr/>
            </p:nvSpPr>
            <p:spPr>
              <a:xfrm flipH="1" flipV="1">
                <a:off x="867" y="162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06" name="直接连接符 22429"/>
              <p:cNvSpPr/>
              <p:nvPr/>
            </p:nvSpPr>
            <p:spPr>
              <a:xfrm flipH="1">
                <a:off x="841" y="162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07" name="直接连接符 22430"/>
              <p:cNvSpPr/>
              <p:nvPr/>
            </p:nvSpPr>
            <p:spPr>
              <a:xfrm flipH="1">
                <a:off x="783" y="165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08" name="直接连接符 22431"/>
              <p:cNvSpPr/>
              <p:nvPr/>
            </p:nvSpPr>
            <p:spPr>
              <a:xfrm flipH="1" flipV="1">
                <a:off x="756" y="162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09" name="直接连接符 22432"/>
              <p:cNvSpPr/>
              <p:nvPr/>
            </p:nvSpPr>
            <p:spPr>
              <a:xfrm flipV="1">
                <a:off x="756" y="156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10" name="直接连接符 22433"/>
              <p:cNvSpPr/>
              <p:nvPr/>
            </p:nvSpPr>
            <p:spPr>
              <a:xfrm rot="-5400000">
                <a:off x="735"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11" name="直接连接符 22434"/>
              <p:cNvSpPr/>
              <p:nvPr/>
            </p:nvSpPr>
            <p:spPr>
              <a:xfrm rot="-5400000">
                <a:off x="792" y="148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12" name="直接连接符 22435"/>
              <p:cNvSpPr/>
              <p:nvPr/>
            </p:nvSpPr>
            <p:spPr>
              <a:xfrm>
                <a:off x="840" y="154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13" name="直接连接符 22436"/>
              <p:cNvSpPr/>
              <p:nvPr/>
            </p:nvSpPr>
            <p:spPr>
              <a:xfrm flipV="1">
                <a:off x="869" y="154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14" name="直接连接符 22437"/>
              <p:cNvSpPr/>
              <p:nvPr/>
            </p:nvSpPr>
            <p:spPr>
              <a:xfrm flipH="1" flipV="1">
                <a:off x="869" y="151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15" name="直接连接符 22438"/>
              <p:cNvSpPr/>
              <p:nvPr/>
            </p:nvSpPr>
            <p:spPr>
              <a:xfrm flipH="1" flipV="1">
                <a:off x="865" y="145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16" name="直接连接符 22439"/>
              <p:cNvSpPr/>
              <p:nvPr/>
            </p:nvSpPr>
            <p:spPr>
              <a:xfrm flipV="1">
                <a:off x="867" y="142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17" name="直接连接符 22440"/>
              <p:cNvSpPr/>
              <p:nvPr/>
            </p:nvSpPr>
            <p:spPr>
              <a:xfrm flipH="1" flipV="1">
                <a:off x="869" y="139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18" name="直接连接符 22441"/>
              <p:cNvSpPr/>
              <p:nvPr/>
            </p:nvSpPr>
            <p:spPr>
              <a:xfrm flipH="1">
                <a:off x="843" y="139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19" name="直接连接符 22442"/>
              <p:cNvSpPr/>
              <p:nvPr/>
            </p:nvSpPr>
            <p:spPr>
              <a:xfrm flipH="1">
                <a:off x="786" y="1426"/>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20" name="直接连接符 22443"/>
              <p:cNvSpPr/>
              <p:nvPr/>
            </p:nvSpPr>
            <p:spPr>
              <a:xfrm flipH="1" flipV="1">
                <a:off x="758" y="139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21" name="直接连接符 22444"/>
              <p:cNvSpPr/>
              <p:nvPr/>
            </p:nvSpPr>
            <p:spPr>
              <a:xfrm flipH="1">
                <a:off x="729" y="13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22" name="直接连接符 22445"/>
              <p:cNvSpPr/>
              <p:nvPr/>
            </p:nvSpPr>
            <p:spPr>
              <a:xfrm>
                <a:off x="729" y="142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23" name="直接连接符 22446"/>
              <p:cNvSpPr/>
              <p:nvPr/>
            </p:nvSpPr>
            <p:spPr>
              <a:xfrm>
                <a:off x="758" y="145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24" name="直接连接符 22447"/>
              <p:cNvSpPr/>
              <p:nvPr/>
            </p:nvSpPr>
            <p:spPr>
              <a:xfrm rot="-5400000" flipH="1" flipV="1">
                <a:off x="707" y="14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25" name="直接连接符 22448"/>
              <p:cNvSpPr/>
              <p:nvPr/>
            </p:nvSpPr>
            <p:spPr>
              <a:xfrm flipH="1">
                <a:off x="661" y="1539"/>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26" name="直接连接符 22449"/>
              <p:cNvSpPr/>
              <p:nvPr/>
            </p:nvSpPr>
            <p:spPr>
              <a:xfrm flipH="1" flipV="1">
                <a:off x="639" y="151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27" name="直接连接符 22450"/>
              <p:cNvSpPr/>
              <p:nvPr/>
            </p:nvSpPr>
            <p:spPr>
              <a:xfrm flipH="1" flipV="1">
                <a:off x="636" y="145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28" name="直接连接符 22451"/>
              <p:cNvSpPr/>
              <p:nvPr/>
            </p:nvSpPr>
            <p:spPr>
              <a:xfrm flipV="1">
                <a:off x="638" y="142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29" name="直接连接符 22452"/>
              <p:cNvSpPr/>
              <p:nvPr/>
            </p:nvSpPr>
            <p:spPr>
              <a:xfrm flipH="1" flipV="1">
                <a:off x="639" y="139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30" name="直接连接符 22453"/>
              <p:cNvSpPr/>
              <p:nvPr/>
            </p:nvSpPr>
            <p:spPr>
              <a:xfrm flipH="1">
                <a:off x="613" y="139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31" name="直接连接符 22454"/>
              <p:cNvSpPr/>
              <p:nvPr/>
            </p:nvSpPr>
            <p:spPr>
              <a:xfrm flipH="1">
                <a:off x="549" y="1426"/>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32" name="矩形 22455"/>
              <p:cNvSpPr/>
              <p:nvPr/>
            </p:nvSpPr>
            <p:spPr>
              <a:xfrm>
                <a:off x="927" y="916"/>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33" name="直接连接符 22456"/>
              <p:cNvSpPr/>
              <p:nvPr/>
            </p:nvSpPr>
            <p:spPr>
              <a:xfrm>
                <a:off x="927" y="103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34" name="直接连接符 22457"/>
              <p:cNvSpPr/>
              <p:nvPr/>
            </p:nvSpPr>
            <p:spPr>
              <a:xfrm>
                <a:off x="927" y="1259"/>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35" name="直接连接符 22458"/>
              <p:cNvSpPr/>
              <p:nvPr/>
            </p:nvSpPr>
            <p:spPr>
              <a:xfrm>
                <a:off x="927" y="1144"/>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36" name="直接连接符 22459"/>
              <p:cNvSpPr/>
              <p:nvPr/>
            </p:nvSpPr>
            <p:spPr>
              <a:xfrm>
                <a:off x="1041"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37" name="直接连接符 22460"/>
              <p:cNvSpPr/>
              <p:nvPr/>
            </p:nvSpPr>
            <p:spPr>
              <a:xfrm>
                <a:off x="1271"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38" name="直接连接符 22461"/>
              <p:cNvSpPr/>
              <p:nvPr/>
            </p:nvSpPr>
            <p:spPr>
              <a:xfrm>
                <a:off x="1156"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39" name="直接连接符 22462"/>
              <p:cNvSpPr/>
              <p:nvPr/>
            </p:nvSpPr>
            <p:spPr>
              <a:xfrm>
                <a:off x="927" y="973"/>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40" name="直接连接符 22463"/>
              <p:cNvSpPr/>
              <p:nvPr/>
            </p:nvSpPr>
            <p:spPr>
              <a:xfrm>
                <a:off x="923" y="108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41" name="直接连接符 22464"/>
              <p:cNvSpPr/>
              <p:nvPr/>
            </p:nvSpPr>
            <p:spPr>
              <a:xfrm>
                <a:off x="923" y="120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42" name="直接连接符 22465"/>
              <p:cNvSpPr/>
              <p:nvPr/>
            </p:nvSpPr>
            <p:spPr>
              <a:xfrm>
                <a:off x="927" y="1316"/>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43" name="直接连接符 22466"/>
              <p:cNvSpPr/>
              <p:nvPr/>
            </p:nvSpPr>
            <p:spPr>
              <a:xfrm>
                <a:off x="984"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44" name="直接连接符 22467"/>
              <p:cNvSpPr/>
              <p:nvPr/>
            </p:nvSpPr>
            <p:spPr>
              <a:xfrm>
                <a:off x="1099"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45" name="直接连接符 22468"/>
              <p:cNvSpPr/>
              <p:nvPr/>
            </p:nvSpPr>
            <p:spPr>
              <a:xfrm>
                <a:off x="1219"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46" name="直接连接符 22469"/>
              <p:cNvSpPr/>
              <p:nvPr/>
            </p:nvSpPr>
            <p:spPr>
              <a:xfrm>
                <a:off x="1328"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47" name="直接连接符 22470"/>
              <p:cNvSpPr/>
              <p:nvPr/>
            </p:nvSpPr>
            <p:spPr>
              <a:xfrm flipH="1" flipV="1">
                <a:off x="984" y="94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48" name="直接连接符 22471"/>
              <p:cNvSpPr/>
              <p:nvPr/>
            </p:nvSpPr>
            <p:spPr>
              <a:xfrm flipV="1">
                <a:off x="984" y="893"/>
                <a:ext cx="1" cy="5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49" name="直接连接符 22472"/>
              <p:cNvSpPr/>
              <p:nvPr/>
            </p:nvSpPr>
            <p:spPr>
              <a:xfrm>
                <a:off x="955" y="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50" name="直接连接符 22473"/>
              <p:cNvSpPr/>
              <p:nvPr/>
            </p:nvSpPr>
            <p:spPr>
              <a:xfrm>
                <a:off x="984" y="100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51" name="直接连接符 22474"/>
              <p:cNvSpPr/>
              <p:nvPr/>
            </p:nvSpPr>
            <p:spPr>
              <a:xfrm rot="-5400000" flipH="1" flipV="1">
                <a:off x="933" y="10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52" name="直接连接符 22475"/>
              <p:cNvSpPr/>
              <p:nvPr/>
            </p:nvSpPr>
            <p:spPr>
              <a:xfrm rot="-5400000" flipH="1">
                <a:off x="933"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53" name="直接连接符 22476"/>
              <p:cNvSpPr/>
              <p:nvPr/>
            </p:nvSpPr>
            <p:spPr>
              <a:xfrm rot="-5400000">
                <a:off x="962"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54" name="直接连接符 22477"/>
              <p:cNvSpPr/>
              <p:nvPr/>
            </p:nvSpPr>
            <p:spPr>
              <a:xfrm rot="-5400000">
                <a:off x="1019" y="103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55" name="直接连接符 22478"/>
              <p:cNvSpPr/>
              <p:nvPr/>
            </p:nvSpPr>
            <p:spPr>
              <a:xfrm rot="5400000" flipV="1">
                <a:off x="1048"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56" name="直接连接符 22479"/>
              <p:cNvSpPr/>
              <p:nvPr/>
            </p:nvSpPr>
            <p:spPr>
              <a:xfrm rot="5400000">
                <a:off x="1048" y="1121"/>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57" name="直接连接符 22480"/>
              <p:cNvSpPr/>
              <p:nvPr/>
            </p:nvSpPr>
            <p:spPr>
              <a:xfrm rot="-5400000" flipH="1" flipV="1">
                <a:off x="1070" y="117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58" name="直接连接符 22481"/>
              <p:cNvSpPr/>
              <p:nvPr/>
            </p:nvSpPr>
            <p:spPr>
              <a:xfrm flipH="1">
                <a:off x="1012" y="1201"/>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59" name="直接连接符 22482"/>
              <p:cNvSpPr/>
              <p:nvPr/>
            </p:nvSpPr>
            <p:spPr>
              <a:xfrm flipH="1" flipV="1">
                <a:off x="984" y="11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60" name="直接连接符 22483"/>
              <p:cNvSpPr/>
              <p:nvPr/>
            </p:nvSpPr>
            <p:spPr>
              <a:xfrm flipH="1">
                <a:off x="955" y="11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61" name="直接连接符 22484"/>
              <p:cNvSpPr/>
              <p:nvPr/>
            </p:nvSpPr>
            <p:spPr>
              <a:xfrm>
                <a:off x="955" y="120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62" name="直接连接符 22485"/>
              <p:cNvSpPr/>
              <p:nvPr/>
            </p:nvSpPr>
            <p:spPr>
              <a:xfrm>
                <a:off x="984" y="123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63" name="直接连接符 22486"/>
              <p:cNvSpPr/>
              <p:nvPr/>
            </p:nvSpPr>
            <p:spPr>
              <a:xfrm rot="-5400000" flipH="1" flipV="1">
                <a:off x="933" y="126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64" name="直接连接符 22487"/>
              <p:cNvSpPr/>
              <p:nvPr/>
            </p:nvSpPr>
            <p:spPr>
              <a:xfrm rot="-5400000" flipH="1">
                <a:off x="933" y="129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65" name="直接连接符 22488"/>
              <p:cNvSpPr/>
              <p:nvPr/>
            </p:nvSpPr>
            <p:spPr>
              <a:xfrm rot="-5400000">
                <a:off x="962" y="129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66" name="直接连接符 22489"/>
              <p:cNvSpPr/>
              <p:nvPr/>
            </p:nvSpPr>
            <p:spPr>
              <a:xfrm rot="-5400000">
                <a:off x="1019" y="126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67" name="直接连接符 22490"/>
              <p:cNvSpPr/>
              <p:nvPr/>
            </p:nvSpPr>
            <p:spPr>
              <a:xfrm>
                <a:off x="1070" y="131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68" name="直接连接符 22491"/>
              <p:cNvSpPr/>
              <p:nvPr/>
            </p:nvSpPr>
            <p:spPr>
              <a:xfrm flipV="1">
                <a:off x="1099" y="131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69" name="直接连接符 22492"/>
              <p:cNvSpPr/>
              <p:nvPr/>
            </p:nvSpPr>
            <p:spPr>
              <a:xfrm flipH="1" flipV="1">
                <a:off x="1099" y="1288"/>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70" name="直接连接符 22493"/>
              <p:cNvSpPr/>
              <p:nvPr/>
            </p:nvSpPr>
            <p:spPr>
              <a:xfrm flipH="1" flipV="1">
                <a:off x="1098" y="1231"/>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71" name="直接连接符 22494"/>
              <p:cNvSpPr/>
              <p:nvPr/>
            </p:nvSpPr>
            <p:spPr>
              <a:xfrm flipV="1">
                <a:off x="1099" y="120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72" name="直接连接符 22495"/>
              <p:cNvSpPr/>
              <p:nvPr/>
            </p:nvSpPr>
            <p:spPr>
              <a:xfrm flipV="1">
                <a:off x="1124" y="1201"/>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73" name="直接连接符 22496"/>
              <p:cNvSpPr/>
              <p:nvPr/>
            </p:nvSpPr>
            <p:spPr>
              <a:xfrm>
                <a:off x="1185" y="1202"/>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74" name="直接连接符 22497"/>
              <p:cNvSpPr/>
              <p:nvPr/>
            </p:nvSpPr>
            <p:spPr>
              <a:xfrm>
                <a:off x="1218" y="123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75" name="直接连接符 22498"/>
              <p:cNvSpPr/>
              <p:nvPr/>
            </p:nvSpPr>
            <p:spPr>
              <a:xfrm rot="-5400000" flipH="1" flipV="1">
                <a:off x="1167" y="126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76" name="直接连接符 22499"/>
              <p:cNvSpPr/>
              <p:nvPr/>
            </p:nvSpPr>
            <p:spPr>
              <a:xfrm rot="-5400000" flipH="1">
                <a:off x="1167" y="12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77" name="直接连接符 22500"/>
              <p:cNvSpPr/>
              <p:nvPr/>
            </p:nvSpPr>
            <p:spPr>
              <a:xfrm rot="-5400000">
                <a:off x="1196" y="12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78" name="直接连接符 22501"/>
              <p:cNvSpPr/>
              <p:nvPr/>
            </p:nvSpPr>
            <p:spPr>
              <a:xfrm rot="-5400000">
                <a:off x="1253" y="126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79" name="直接连接符 22502"/>
              <p:cNvSpPr/>
              <p:nvPr/>
            </p:nvSpPr>
            <p:spPr>
              <a:xfrm>
                <a:off x="1301" y="131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80" name="直接连接符 22503"/>
              <p:cNvSpPr/>
              <p:nvPr/>
            </p:nvSpPr>
            <p:spPr>
              <a:xfrm>
                <a:off x="1330" y="134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81" name="直接连接符 22504"/>
              <p:cNvSpPr/>
              <p:nvPr/>
            </p:nvSpPr>
            <p:spPr>
              <a:xfrm flipH="1" flipV="1">
                <a:off x="1330" y="1288"/>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82" name="直接连接符 22505"/>
              <p:cNvSpPr/>
              <p:nvPr/>
            </p:nvSpPr>
            <p:spPr>
              <a:xfrm flipH="1" flipV="1">
                <a:off x="1329" y="1230"/>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83" name="直接连接符 22506"/>
              <p:cNvSpPr/>
              <p:nvPr/>
            </p:nvSpPr>
            <p:spPr>
              <a:xfrm flipV="1">
                <a:off x="1328" y="1202"/>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84" name="直接连接符 22507"/>
              <p:cNvSpPr/>
              <p:nvPr/>
            </p:nvSpPr>
            <p:spPr>
              <a:xfrm flipH="1" flipV="1">
                <a:off x="1330" y="117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85" name="直接连接符 22508"/>
              <p:cNvSpPr/>
              <p:nvPr/>
            </p:nvSpPr>
            <p:spPr>
              <a:xfrm flipH="1">
                <a:off x="1304" y="117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86" name="直接连接符 22509"/>
              <p:cNvSpPr/>
              <p:nvPr/>
            </p:nvSpPr>
            <p:spPr>
              <a:xfrm flipH="1">
                <a:off x="1247" y="1201"/>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87" name="直接连接符 22510"/>
              <p:cNvSpPr/>
              <p:nvPr/>
            </p:nvSpPr>
            <p:spPr>
              <a:xfrm flipH="1" flipV="1">
                <a:off x="1219" y="117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88" name="直接连接符 22511"/>
              <p:cNvSpPr/>
              <p:nvPr/>
            </p:nvSpPr>
            <p:spPr>
              <a:xfrm flipV="1">
                <a:off x="1219" y="111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89" name="直接连接符 22512"/>
              <p:cNvSpPr/>
              <p:nvPr/>
            </p:nvSpPr>
            <p:spPr>
              <a:xfrm rot="-5400000">
                <a:off x="1198"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90" name="直接连接符 22513"/>
              <p:cNvSpPr/>
              <p:nvPr/>
            </p:nvSpPr>
            <p:spPr>
              <a:xfrm rot="-5400000">
                <a:off x="1255" y="103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91" name="直接连接符 22514"/>
              <p:cNvSpPr/>
              <p:nvPr/>
            </p:nvSpPr>
            <p:spPr>
              <a:xfrm>
                <a:off x="1303" y="108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92" name="直接连接符 22515"/>
              <p:cNvSpPr/>
              <p:nvPr/>
            </p:nvSpPr>
            <p:spPr>
              <a:xfrm flipV="1">
                <a:off x="1332" y="108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93" name="直接连接符 22516"/>
              <p:cNvSpPr/>
              <p:nvPr/>
            </p:nvSpPr>
            <p:spPr>
              <a:xfrm flipH="1" flipV="1">
                <a:off x="1332" y="105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94" name="直接连接符 22517"/>
              <p:cNvSpPr/>
              <p:nvPr/>
            </p:nvSpPr>
            <p:spPr>
              <a:xfrm flipH="1" flipV="1">
                <a:off x="1328" y="100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95" name="直接连接符 22518"/>
              <p:cNvSpPr/>
              <p:nvPr/>
            </p:nvSpPr>
            <p:spPr>
              <a:xfrm flipV="1">
                <a:off x="1330" y="97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96" name="直接连接符 22519"/>
              <p:cNvSpPr/>
              <p:nvPr/>
            </p:nvSpPr>
            <p:spPr>
              <a:xfrm flipH="1" flipV="1">
                <a:off x="1332" y="94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97" name="直接连接符 22520"/>
              <p:cNvSpPr/>
              <p:nvPr/>
            </p:nvSpPr>
            <p:spPr>
              <a:xfrm flipH="1">
                <a:off x="1306" y="94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98" name="直接连接符 22521"/>
              <p:cNvSpPr/>
              <p:nvPr/>
            </p:nvSpPr>
            <p:spPr>
              <a:xfrm flipH="1">
                <a:off x="1249" y="973"/>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499" name="直接连接符 22522"/>
              <p:cNvSpPr/>
              <p:nvPr/>
            </p:nvSpPr>
            <p:spPr>
              <a:xfrm flipH="1" flipV="1">
                <a:off x="1221" y="94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00" name="直接连接符 22523"/>
              <p:cNvSpPr/>
              <p:nvPr/>
            </p:nvSpPr>
            <p:spPr>
              <a:xfrm flipH="1">
                <a:off x="1192" y="94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01" name="直接连接符 22524"/>
              <p:cNvSpPr/>
              <p:nvPr/>
            </p:nvSpPr>
            <p:spPr>
              <a:xfrm>
                <a:off x="1192" y="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02" name="直接连接符 22525"/>
              <p:cNvSpPr/>
              <p:nvPr/>
            </p:nvSpPr>
            <p:spPr>
              <a:xfrm>
                <a:off x="1221" y="100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03" name="直接连接符 22526"/>
              <p:cNvSpPr/>
              <p:nvPr/>
            </p:nvSpPr>
            <p:spPr>
              <a:xfrm rot="-5400000" flipH="1" flipV="1">
                <a:off x="1170" y="10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04" name="直接连接符 22527"/>
              <p:cNvSpPr/>
              <p:nvPr/>
            </p:nvSpPr>
            <p:spPr>
              <a:xfrm flipH="1">
                <a:off x="1124" y="1086"/>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05" name="直接连接符 22528"/>
              <p:cNvSpPr/>
              <p:nvPr/>
            </p:nvSpPr>
            <p:spPr>
              <a:xfrm flipH="1" flipV="1">
                <a:off x="1102" y="105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06" name="直接连接符 22529"/>
              <p:cNvSpPr/>
              <p:nvPr/>
            </p:nvSpPr>
            <p:spPr>
              <a:xfrm flipH="1" flipV="1">
                <a:off x="1099" y="100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07" name="直接连接符 22530"/>
              <p:cNvSpPr/>
              <p:nvPr/>
            </p:nvSpPr>
            <p:spPr>
              <a:xfrm flipV="1">
                <a:off x="1101" y="97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08" name="直接连接符 22531"/>
              <p:cNvSpPr/>
              <p:nvPr/>
            </p:nvSpPr>
            <p:spPr>
              <a:xfrm flipH="1" flipV="1">
                <a:off x="1102" y="94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09" name="直接连接符 22532"/>
              <p:cNvSpPr/>
              <p:nvPr/>
            </p:nvSpPr>
            <p:spPr>
              <a:xfrm flipH="1">
                <a:off x="1076" y="94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10" name="直接连接符 22533"/>
              <p:cNvSpPr/>
              <p:nvPr/>
            </p:nvSpPr>
            <p:spPr>
              <a:xfrm flipH="1">
                <a:off x="1012" y="973"/>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11" name="矩形 22534"/>
              <p:cNvSpPr/>
              <p:nvPr/>
            </p:nvSpPr>
            <p:spPr>
              <a:xfrm>
                <a:off x="1387" y="916"/>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12" name="直接连接符 22535"/>
              <p:cNvSpPr/>
              <p:nvPr/>
            </p:nvSpPr>
            <p:spPr>
              <a:xfrm>
                <a:off x="1387" y="103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13" name="直接连接符 22536"/>
              <p:cNvSpPr/>
              <p:nvPr/>
            </p:nvSpPr>
            <p:spPr>
              <a:xfrm>
                <a:off x="1387" y="125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14" name="直接连接符 22537"/>
              <p:cNvSpPr/>
              <p:nvPr/>
            </p:nvSpPr>
            <p:spPr>
              <a:xfrm>
                <a:off x="1387" y="1144"/>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15" name="直接连接符 22538"/>
              <p:cNvSpPr/>
              <p:nvPr/>
            </p:nvSpPr>
            <p:spPr>
              <a:xfrm>
                <a:off x="1502"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16" name="直接连接符 22539"/>
              <p:cNvSpPr/>
              <p:nvPr/>
            </p:nvSpPr>
            <p:spPr>
              <a:xfrm>
                <a:off x="1731" y="916"/>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17" name="直接连接符 22540"/>
              <p:cNvSpPr/>
              <p:nvPr/>
            </p:nvSpPr>
            <p:spPr>
              <a:xfrm>
                <a:off x="1617"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18" name="直接连接符 22541"/>
              <p:cNvSpPr/>
              <p:nvPr/>
            </p:nvSpPr>
            <p:spPr>
              <a:xfrm>
                <a:off x="1387" y="97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19" name="直接连接符 22542"/>
              <p:cNvSpPr/>
              <p:nvPr/>
            </p:nvSpPr>
            <p:spPr>
              <a:xfrm>
                <a:off x="1384" y="108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20" name="直接连接符 22543"/>
              <p:cNvSpPr/>
              <p:nvPr/>
            </p:nvSpPr>
            <p:spPr>
              <a:xfrm>
                <a:off x="1384" y="120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21" name="直接连接符 22544"/>
              <p:cNvSpPr/>
              <p:nvPr/>
            </p:nvSpPr>
            <p:spPr>
              <a:xfrm>
                <a:off x="1387" y="131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22" name="直接连接符 22545"/>
              <p:cNvSpPr/>
              <p:nvPr/>
            </p:nvSpPr>
            <p:spPr>
              <a:xfrm>
                <a:off x="1444" y="916"/>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23" name="直接连接符 22546"/>
              <p:cNvSpPr/>
              <p:nvPr/>
            </p:nvSpPr>
            <p:spPr>
              <a:xfrm>
                <a:off x="1559"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24" name="直接连接符 22547"/>
              <p:cNvSpPr/>
              <p:nvPr/>
            </p:nvSpPr>
            <p:spPr>
              <a:xfrm>
                <a:off x="1679"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25" name="直接连接符 22548"/>
              <p:cNvSpPr/>
              <p:nvPr/>
            </p:nvSpPr>
            <p:spPr>
              <a:xfrm>
                <a:off x="1789"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26" name="直接连接符 22549"/>
              <p:cNvSpPr/>
              <p:nvPr/>
            </p:nvSpPr>
            <p:spPr>
              <a:xfrm flipH="1" flipV="1">
                <a:off x="1444" y="94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27" name="直接连接符 22550"/>
              <p:cNvSpPr/>
              <p:nvPr/>
            </p:nvSpPr>
            <p:spPr>
              <a:xfrm flipH="1">
                <a:off x="1416" y="94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28" name="直接连接符 22551"/>
              <p:cNvSpPr/>
              <p:nvPr/>
            </p:nvSpPr>
            <p:spPr>
              <a:xfrm>
                <a:off x="1416" y="9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29" name="直接连接符 22552"/>
              <p:cNvSpPr/>
              <p:nvPr/>
            </p:nvSpPr>
            <p:spPr>
              <a:xfrm>
                <a:off x="1444" y="100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30" name="直接连接符 22553"/>
              <p:cNvSpPr/>
              <p:nvPr/>
            </p:nvSpPr>
            <p:spPr>
              <a:xfrm rot="-5400000" flipH="1" flipV="1">
                <a:off x="1393" y="10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31" name="直接连接符 22554"/>
              <p:cNvSpPr/>
              <p:nvPr/>
            </p:nvSpPr>
            <p:spPr>
              <a:xfrm rot="-5400000" flipH="1">
                <a:off x="1394"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32" name="直接连接符 22555"/>
              <p:cNvSpPr/>
              <p:nvPr/>
            </p:nvSpPr>
            <p:spPr>
              <a:xfrm rot="-5400000">
                <a:off x="1422" y="106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33" name="直接连接符 22556"/>
              <p:cNvSpPr/>
              <p:nvPr/>
            </p:nvSpPr>
            <p:spPr>
              <a:xfrm rot="-5400000">
                <a:off x="1479" y="103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34" name="直接连接符 22557"/>
              <p:cNvSpPr/>
              <p:nvPr/>
            </p:nvSpPr>
            <p:spPr>
              <a:xfrm rot="5400000" flipV="1">
                <a:off x="1508" y="106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35" name="直接连接符 22558"/>
              <p:cNvSpPr/>
              <p:nvPr/>
            </p:nvSpPr>
            <p:spPr>
              <a:xfrm rot="5400000">
                <a:off x="1531" y="1144"/>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36" name="直接连接符 22559"/>
              <p:cNvSpPr/>
              <p:nvPr/>
            </p:nvSpPr>
            <p:spPr>
              <a:xfrm rot="-5400000" flipH="1" flipV="1">
                <a:off x="1508" y="115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37" name="直接连接符 22560"/>
              <p:cNvSpPr/>
              <p:nvPr/>
            </p:nvSpPr>
            <p:spPr>
              <a:xfrm flipH="1">
                <a:off x="1473" y="1201"/>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38" name="直接连接符 22561"/>
              <p:cNvSpPr/>
              <p:nvPr/>
            </p:nvSpPr>
            <p:spPr>
              <a:xfrm flipH="1" flipV="1">
                <a:off x="1444" y="11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39" name="直接连接符 22562"/>
              <p:cNvSpPr/>
              <p:nvPr/>
            </p:nvSpPr>
            <p:spPr>
              <a:xfrm flipH="1">
                <a:off x="1416" y="11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40" name="直接连接符 22563"/>
              <p:cNvSpPr/>
              <p:nvPr/>
            </p:nvSpPr>
            <p:spPr>
              <a:xfrm>
                <a:off x="1416" y="120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41" name="直接连接符 22564"/>
              <p:cNvSpPr/>
              <p:nvPr/>
            </p:nvSpPr>
            <p:spPr>
              <a:xfrm>
                <a:off x="1444" y="1231"/>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42" name="直接连接符 22565"/>
              <p:cNvSpPr/>
              <p:nvPr/>
            </p:nvSpPr>
            <p:spPr>
              <a:xfrm rot="-5400000" flipH="1" flipV="1">
                <a:off x="1394" y="126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43" name="直接连接符 22566"/>
              <p:cNvSpPr/>
              <p:nvPr/>
            </p:nvSpPr>
            <p:spPr>
              <a:xfrm rot="5400000">
                <a:off x="1363" y="1263"/>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44" name="直接连接符 22567"/>
              <p:cNvSpPr/>
              <p:nvPr/>
            </p:nvSpPr>
            <p:spPr>
              <a:xfrm rot="-5400000">
                <a:off x="1445" y="131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45" name="直接连接符 22568"/>
              <p:cNvSpPr/>
              <p:nvPr/>
            </p:nvSpPr>
            <p:spPr>
              <a:xfrm rot="-5400000">
                <a:off x="1502" y="128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46" name="直接连接符 22569"/>
              <p:cNvSpPr/>
              <p:nvPr/>
            </p:nvSpPr>
            <p:spPr>
              <a:xfrm>
                <a:off x="1530" y="131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47" name="直接连接符 22570"/>
              <p:cNvSpPr/>
              <p:nvPr/>
            </p:nvSpPr>
            <p:spPr>
              <a:xfrm flipV="1">
                <a:off x="1559" y="131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48" name="直接连接符 22571"/>
              <p:cNvSpPr/>
              <p:nvPr/>
            </p:nvSpPr>
            <p:spPr>
              <a:xfrm flipH="1" flipV="1">
                <a:off x="1559" y="1288"/>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49" name="直接连接符 22572"/>
              <p:cNvSpPr/>
              <p:nvPr/>
            </p:nvSpPr>
            <p:spPr>
              <a:xfrm flipH="1" flipV="1">
                <a:off x="1559" y="123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50" name="直接连接符 22573"/>
              <p:cNvSpPr/>
              <p:nvPr/>
            </p:nvSpPr>
            <p:spPr>
              <a:xfrm flipV="1">
                <a:off x="1559" y="120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51" name="直接连接符 22574"/>
              <p:cNvSpPr/>
              <p:nvPr/>
            </p:nvSpPr>
            <p:spPr>
              <a:xfrm flipV="1">
                <a:off x="1585" y="1201"/>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52" name="直接连接符 22575"/>
              <p:cNvSpPr/>
              <p:nvPr/>
            </p:nvSpPr>
            <p:spPr>
              <a:xfrm>
                <a:off x="1645" y="1202"/>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53" name="直接连接符 22576"/>
              <p:cNvSpPr/>
              <p:nvPr/>
            </p:nvSpPr>
            <p:spPr>
              <a:xfrm>
                <a:off x="1678" y="123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54" name="直接连接符 22577"/>
              <p:cNvSpPr/>
              <p:nvPr/>
            </p:nvSpPr>
            <p:spPr>
              <a:xfrm rot="-5400000" flipH="1" flipV="1">
                <a:off x="1627" y="126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55" name="直接连接符 22578"/>
              <p:cNvSpPr/>
              <p:nvPr/>
            </p:nvSpPr>
            <p:spPr>
              <a:xfrm rot="-5400000" flipH="1">
                <a:off x="1627" y="12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56" name="直接连接符 22579"/>
              <p:cNvSpPr/>
              <p:nvPr/>
            </p:nvSpPr>
            <p:spPr>
              <a:xfrm rot="-5400000">
                <a:off x="1656" y="12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57" name="直接连接符 22580"/>
              <p:cNvSpPr/>
              <p:nvPr/>
            </p:nvSpPr>
            <p:spPr>
              <a:xfrm rot="-5400000">
                <a:off x="1736" y="128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58" name="直接连接符 22581"/>
              <p:cNvSpPr/>
              <p:nvPr/>
            </p:nvSpPr>
            <p:spPr>
              <a:xfrm>
                <a:off x="1761" y="131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59" name="直接连接符 22582"/>
              <p:cNvSpPr/>
              <p:nvPr/>
            </p:nvSpPr>
            <p:spPr>
              <a:xfrm flipV="1">
                <a:off x="1790" y="131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60" name="直接连接符 22583"/>
              <p:cNvSpPr/>
              <p:nvPr/>
            </p:nvSpPr>
            <p:spPr>
              <a:xfrm flipH="1" flipV="1">
                <a:off x="1790" y="1288"/>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61" name="直接连接符 22584"/>
              <p:cNvSpPr/>
              <p:nvPr/>
            </p:nvSpPr>
            <p:spPr>
              <a:xfrm flipH="1" flipV="1">
                <a:off x="1790" y="123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62" name="直接连接符 22585"/>
              <p:cNvSpPr/>
              <p:nvPr/>
            </p:nvSpPr>
            <p:spPr>
              <a:xfrm flipV="1">
                <a:off x="1789" y="1202"/>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63" name="直接连接符 22586"/>
              <p:cNvSpPr/>
              <p:nvPr/>
            </p:nvSpPr>
            <p:spPr>
              <a:xfrm flipH="1" flipV="1">
                <a:off x="1790" y="117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64" name="直接连接符 22587"/>
              <p:cNvSpPr/>
              <p:nvPr/>
            </p:nvSpPr>
            <p:spPr>
              <a:xfrm flipH="1">
                <a:off x="1765" y="117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65" name="直接连接符 22588"/>
              <p:cNvSpPr/>
              <p:nvPr/>
            </p:nvSpPr>
            <p:spPr>
              <a:xfrm flipH="1">
                <a:off x="1707" y="1201"/>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67" name="直接连接符 22590"/>
              <p:cNvSpPr/>
              <p:nvPr/>
            </p:nvSpPr>
            <p:spPr>
              <a:xfrm flipV="1">
                <a:off x="1679" y="111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68" name="直接连接符 22591"/>
              <p:cNvSpPr/>
              <p:nvPr/>
            </p:nvSpPr>
            <p:spPr>
              <a:xfrm rot="-5400000">
                <a:off x="1658"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69" name="直接连接符 22592"/>
              <p:cNvSpPr/>
              <p:nvPr/>
            </p:nvSpPr>
            <p:spPr>
              <a:xfrm rot="-5400000">
                <a:off x="1738" y="105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70" name="直接连接符 22593"/>
              <p:cNvSpPr/>
              <p:nvPr/>
            </p:nvSpPr>
            <p:spPr>
              <a:xfrm>
                <a:off x="1763" y="108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71" name="直接连接符 22594"/>
              <p:cNvSpPr/>
              <p:nvPr/>
            </p:nvSpPr>
            <p:spPr>
              <a:xfrm flipV="1">
                <a:off x="1792" y="108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72" name="直接连接符 22595"/>
              <p:cNvSpPr/>
              <p:nvPr/>
            </p:nvSpPr>
            <p:spPr>
              <a:xfrm flipH="1" flipV="1">
                <a:off x="1792" y="105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73" name="直接连接符 22596"/>
              <p:cNvSpPr/>
              <p:nvPr/>
            </p:nvSpPr>
            <p:spPr>
              <a:xfrm flipH="1" flipV="1">
                <a:off x="1789" y="100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74" name="直接连接符 22597"/>
              <p:cNvSpPr/>
              <p:nvPr/>
            </p:nvSpPr>
            <p:spPr>
              <a:xfrm flipV="1">
                <a:off x="1791" y="97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75" name="直接连接符 22598"/>
              <p:cNvSpPr/>
              <p:nvPr/>
            </p:nvSpPr>
            <p:spPr>
              <a:xfrm flipH="1" flipV="1">
                <a:off x="1792" y="94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76" name="直接连接符 22599"/>
              <p:cNvSpPr/>
              <p:nvPr/>
            </p:nvSpPr>
            <p:spPr>
              <a:xfrm flipH="1">
                <a:off x="1767" y="94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77" name="直接连接符 22600"/>
              <p:cNvSpPr/>
              <p:nvPr/>
            </p:nvSpPr>
            <p:spPr>
              <a:xfrm flipH="1">
                <a:off x="1709" y="973"/>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78" name="直接连接符 22601"/>
              <p:cNvSpPr/>
              <p:nvPr/>
            </p:nvSpPr>
            <p:spPr>
              <a:xfrm flipH="1" flipV="1">
                <a:off x="1681" y="94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79" name="直接连接符 22602"/>
              <p:cNvSpPr/>
              <p:nvPr/>
            </p:nvSpPr>
            <p:spPr>
              <a:xfrm flipH="1">
                <a:off x="1653" y="94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80" name="直接连接符 22603"/>
              <p:cNvSpPr/>
              <p:nvPr/>
            </p:nvSpPr>
            <p:spPr>
              <a:xfrm>
                <a:off x="1653" y="9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81" name="直接连接符 22604"/>
              <p:cNvSpPr/>
              <p:nvPr/>
            </p:nvSpPr>
            <p:spPr>
              <a:xfrm>
                <a:off x="1681" y="100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82" name="直接连接符 22605"/>
              <p:cNvSpPr/>
              <p:nvPr/>
            </p:nvSpPr>
            <p:spPr>
              <a:xfrm rot="-5400000" flipH="1" flipV="1">
                <a:off x="1631" y="10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83" name="直接连接符 22606"/>
              <p:cNvSpPr/>
              <p:nvPr/>
            </p:nvSpPr>
            <p:spPr>
              <a:xfrm flipH="1">
                <a:off x="1585" y="1086"/>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84" name="直接连接符 22607"/>
              <p:cNvSpPr/>
              <p:nvPr/>
            </p:nvSpPr>
            <p:spPr>
              <a:xfrm flipH="1" flipV="1">
                <a:off x="1563" y="105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85" name="直接连接符 22608"/>
              <p:cNvSpPr/>
              <p:nvPr/>
            </p:nvSpPr>
            <p:spPr>
              <a:xfrm flipH="1" flipV="1">
                <a:off x="1559" y="100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86" name="直接连接符 22609"/>
              <p:cNvSpPr/>
              <p:nvPr/>
            </p:nvSpPr>
            <p:spPr>
              <a:xfrm flipV="1">
                <a:off x="1561" y="97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87" name="直接连接符 22610"/>
              <p:cNvSpPr/>
              <p:nvPr/>
            </p:nvSpPr>
            <p:spPr>
              <a:xfrm flipH="1" flipV="1">
                <a:off x="1563" y="94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88" name="直接连接符 22611"/>
              <p:cNvSpPr/>
              <p:nvPr/>
            </p:nvSpPr>
            <p:spPr>
              <a:xfrm flipH="1">
                <a:off x="1537" y="94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89" name="直接连接符 22612"/>
              <p:cNvSpPr/>
              <p:nvPr/>
            </p:nvSpPr>
            <p:spPr>
              <a:xfrm flipH="1">
                <a:off x="1473" y="973"/>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90" name="矩形 22613"/>
              <p:cNvSpPr/>
              <p:nvPr/>
            </p:nvSpPr>
            <p:spPr>
              <a:xfrm>
                <a:off x="926" y="1372"/>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91" name="直接连接符 22614"/>
              <p:cNvSpPr/>
              <p:nvPr/>
            </p:nvSpPr>
            <p:spPr>
              <a:xfrm>
                <a:off x="926" y="148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92" name="直接连接符 22615"/>
              <p:cNvSpPr/>
              <p:nvPr/>
            </p:nvSpPr>
            <p:spPr>
              <a:xfrm>
                <a:off x="926" y="171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93" name="直接连接符 22616"/>
              <p:cNvSpPr/>
              <p:nvPr/>
            </p:nvSpPr>
            <p:spPr>
              <a:xfrm>
                <a:off x="926" y="160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94" name="直接连接符 22617"/>
              <p:cNvSpPr/>
              <p:nvPr/>
            </p:nvSpPr>
            <p:spPr>
              <a:xfrm>
                <a:off x="1041"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95" name="直接连接符 22618"/>
              <p:cNvSpPr/>
              <p:nvPr/>
            </p:nvSpPr>
            <p:spPr>
              <a:xfrm>
                <a:off x="1270" y="1372"/>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96" name="直接连接符 22619"/>
              <p:cNvSpPr/>
              <p:nvPr/>
            </p:nvSpPr>
            <p:spPr>
              <a:xfrm>
                <a:off x="1156"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97" name="直接连接符 22620"/>
              <p:cNvSpPr/>
              <p:nvPr/>
            </p:nvSpPr>
            <p:spPr>
              <a:xfrm>
                <a:off x="926" y="1429"/>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98" name="直接连接符 22621"/>
              <p:cNvSpPr/>
              <p:nvPr/>
            </p:nvSpPr>
            <p:spPr>
              <a:xfrm>
                <a:off x="923" y="154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599" name="直接连接符 22622"/>
              <p:cNvSpPr/>
              <p:nvPr/>
            </p:nvSpPr>
            <p:spPr>
              <a:xfrm>
                <a:off x="923" y="1657"/>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00" name="直接连接符 22623"/>
              <p:cNvSpPr/>
              <p:nvPr/>
            </p:nvSpPr>
            <p:spPr>
              <a:xfrm>
                <a:off x="926" y="177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01" name="直接连接符 22624"/>
              <p:cNvSpPr/>
              <p:nvPr/>
            </p:nvSpPr>
            <p:spPr>
              <a:xfrm>
                <a:off x="983" y="1372"/>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02" name="直接连接符 22625"/>
              <p:cNvSpPr/>
              <p:nvPr/>
            </p:nvSpPr>
            <p:spPr>
              <a:xfrm>
                <a:off x="1098"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03" name="直接连接符 22626"/>
              <p:cNvSpPr/>
              <p:nvPr/>
            </p:nvSpPr>
            <p:spPr>
              <a:xfrm>
                <a:off x="1218"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04" name="直接连接符 22627"/>
              <p:cNvSpPr/>
              <p:nvPr/>
            </p:nvSpPr>
            <p:spPr>
              <a:xfrm>
                <a:off x="1328"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05" name="直接连接符 22628"/>
              <p:cNvSpPr/>
              <p:nvPr/>
            </p:nvSpPr>
            <p:spPr>
              <a:xfrm flipH="1" flipV="1">
                <a:off x="983" y="1401"/>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06" name="直接连接符 22629"/>
              <p:cNvSpPr/>
              <p:nvPr/>
            </p:nvSpPr>
            <p:spPr>
              <a:xfrm flipH="1">
                <a:off x="955" y="140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07" name="直接连接符 22630"/>
              <p:cNvSpPr/>
              <p:nvPr/>
            </p:nvSpPr>
            <p:spPr>
              <a:xfrm>
                <a:off x="955" y="142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08" name="直接连接符 22631"/>
              <p:cNvSpPr/>
              <p:nvPr/>
            </p:nvSpPr>
            <p:spPr>
              <a:xfrm>
                <a:off x="983" y="145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09" name="直接连接符 22632"/>
              <p:cNvSpPr/>
              <p:nvPr/>
            </p:nvSpPr>
            <p:spPr>
              <a:xfrm rot="-5400000" flipH="1" flipV="1">
                <a:off x="932" y="149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10" name="直接连接符 22633"/>
              <p:cNvSpPr/>
              <p:nvPr/>
            </p:nvSpPr>
            <p:spPr>
              <a:xfrm rot="-5400000" flipH="1">
                <a:off x="933"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11" name="直接连接符 22634"/>
              <p:cNvSpPr/>
              <p:nvPr/>
            </p:nvSpPr>
            <p:spPr>
              <a:xfrm rot="-5400000">
                <a:off x="961" y="1521"/>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12" name="直接连接符 22635"/>
              <p:cNvSpPr/>
              <p:nvPr/>
            </p:nvSpPr>
            <p:spPr>
              <a:xfrm rot="-5400000">
                <a:off x="1041" y="151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13" name="直接连接符 22636"/>
              <p:cNvSpPr/>
              <p:nvPr/>
            </p:nvSpPr>
            <p:spPr>
              <a:xfrm rot="5400000" flipV="1">
                <a:off x="1047" y="1521"/>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14" name="直接连接符 22637"/>
              <p:cNvSpPr/>
              <p:nvPr/>
            </p:nvSpPr>
            <p:spPr>
              <a:xfrm rot="5400000">
                <a:off x="1070" y="1600"/>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15" name="直接连接符 22638"/>
              <p:cNvSpPr/>
              <p:nvPr/>
            </p:nvSpPr>
            <p:spPr>
              <a:xfrm rot="-5400000" flipH="1" flipV="1">
                <a:off x="1047" y="160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16" name="直接连接符 22639"/>
              <p:cNvSpPr/>
              <p:nvPr/>
            </p:nvSpPr>
            <p:spPr>
              <a:xfrm flipH="1">
                <a:off x="1012" y="1657"/>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17" name="直接连接符 22640"/>
              <p:cNvSpPr/>
              <p:nvPr/>
            </p:nvSpPr>
            <p:spPr>
              <a:xfrm flipH="1" flipV="1">
                <a:off x="983" y="16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18" name="直接连接符 22641"/>
              <p:cNvSpPr/>
              <p:nvPr/>
            </p:nvSpPr>
            <p:spPr>
              <a:xfrm flipH="1">
                <a:off x="955" y="162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19" name="直接连接符 22642"/>
              <p:cNvSpPr/>
              <p:nvPr/>
            </p:nvSpPr>
            <p:spPr>
              <a:xfrm>
                <a:off x="955" y="165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20" name="直接连接符 22643"/>
              <p:cNvSpPr/>
              <p:nvPr/>
            </p:nvSpPr>
            <p:spPr>
              <a:xfrm>
                <a:off x="983" y="1687"/>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21" name="直接连接符 22644"/>
              <p:cNvSpPr/>
              <p:nvPr/>
            </p:nvSpPr>
            <p:spPr>
              <a:xfrm rot="-5400000" flipH="1" flipV="1">
                <a:off x="933" y="172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22" name="直接连接符 22645"/>
              <p:cNvSpPr/>
              <p:nvPr/>
            </p:nvSpPr>
            <p:spPr>
              <a:xfrm rot="-5400000" flipH="1">
                <a:off x="933"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23" name="直接连接符 22646"/>
              <p:cNvSpPr/>
              <p:nvPr/>
            </p:nvSpPr>
            <p:spPr>
              <a:xfrm rot="-5400000">
                <a:off x="984" y="177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24" name="直接连接符 22647"/>
              <p:cNvSpPr/>
              <p:nvPr/>
            </p:nvSpPr>
            <p:spPr>
              <a:xfrm rot="-5400000">
                <a:off x="1041" y="174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25" name="直接连接符 22648"/>
              <p:cNvSpPr/>
              <p:nvPr/>
            </p:nvSpPr>
            <p:spPr>
              <a:xfrm>
                <a:off x="1069" y="177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26" name="直接连接符 22649"/>
              <p:cNvSpPr/>
              <p:nvPr/>
            </p:nvSpPr>
            <p:spPr>
              <a:xfrm flipV="1">
                <a:off x="1098" y="177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27" name="直接连接符 22650"/>
              <p:cNvSpPr/>
              <p:nvPr/>
            </p:nvSpPr>
            <p:spPr>
              <a:xfrm flipH="1" flipV="1">
                <a:off x="1098" y="1744"/>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28" name="直接连接符 22651"/>
              <p:cNvSpPr/>
              <p:nvPr/>
            </p:nvSpPr>
            <p:spPr>
              <a:xfrm flipH="1" flipV="1">
                <a:off x="1098" y="168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29" name="直接连接符 22652"/>
              <p:cNvSpPr/>
              <p:nvPr/>
            </p:nvSpPr>
            <p:spPr>
              <a:xfrm flipV="1">
                <a:off x="1098" y="165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30" name="直接连接符 22653"/>
              <p:cNvSpPr/>
              <p:nvPr/>
            </p:nvSpPr>
            <p:spPr>
              <a:xfrm flipV="1">
                <a:off x="1124" y="1657"/>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31" name="直接连接符 22654"/>
              <p:cNvSpPr/>
              <p:nvPr/>
            </p:nvSpPr>
            <p:spPr>
              <a:xfrm>
                <a:off x="1184" y="1658"/>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32" name="直接连接符 22655"/>
              <p:cNvSpPr/>
              <p:nvPr/>
            </p:nvSpPr>
            <p:spPr>
              <a:xfrm>
                <a:off x="1217" y="16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33" name="直接连接符 22656"/>
              <p:cNvSpPr/>
              <p:nvPr/>
            </p:nvSpPr>
            <p:spPr>
              <a:xfrm rot="-5400000" flipH="1" flipV="1">
                <a:off x="1166" y="17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34" name="直接连接符 22657"/>
              <p:cNvSpPr/>
              <p:nvPr/>
            </p:nvSpPr>
            <p:spPr>
              <a:xfrm rot="-5400000" flipH="1">
                <a:off x="1166"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35" name="直接连接符 22658"/>
              <p:cNvSpPr/>
              <p:nvPr/>
            </p:nvSpPr>
            <p:spPr>
              <a:xfrm rot="-5400000">
                <a:off x="1195"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36" name="直接连接符 22659"/>
              <p:cNvSpPr/>
              <p:nvPr/>
            </p:nvSpPr>
            <p:spPr>
              <a:xfrm rot="-5400000">
                <a:off x="1275" y="174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37" name="直接连接符 22660"/>
              <p:cNvSpPr/>
              <p:nvPr/>
            </p:nvSpPr>
            <p:spPr>
              <a:xfrm>
                <a:off x="1300" y="177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38" name="直接连接符 22661"/>
              <p:cNvSpPr/>
              <p:nvPr/>
            </p:nvSpPr>
            <p:spPr>
              <a:xfrm flipV="1">
                <a:off x="1329" y="177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39" name="直接连接符 22662"/>
              <p:cNvSpPr/>
              <p:nvPr/>
            </p:nvSpPr>
            <p:spPr>
              <a:xfrm flipH="1" flipV="1">
                <a:off x="1329" y="1744"/>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40" name="直接连接符 22663"/>
              <p:cNvSpPr/>
              <p:nvPr/>
            </p:nvSpPr>
            <p:spPr>
              <a:xfrm flipH="1" flipV="1">
                <a:off x="1329" y="1686"/>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41" name="直接连接符 22664"/>
              <p:cNvSpPr/>
              <p:nvPr/>
            </p:nvSpPr>
            <p:spPr>
              <a:xfrm flipV="1">
                <a:off x="1328" y="1658"/>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42" name="直接连接符 22665"/>
              <p:cNvSpPr/>
              <p:nvPr/>
            </p:nvSpPr>
            <p:spPr>
              <a:xfrm flipH="1" flipV="1">
                <a:off x="1329" y="162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43" name="直接连接符 22666"/>
              <p:cNvSpPr/>
              <p:nvPr/>
            </p:nvSpPr>
            <p:spPr>
              <a:xfrm flipH="1">
                <a:off x="1304" y="162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44" name="直接连接符 22667"/>
              <p:cNvSpPr/>
              <p:nvPr/>
            </p:nvSpPr>
            <p:spPr>
              <a:xfrm flipH="1">
                <a:off x="1246" y="1657"/>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45" name="直接连接符 22668"/>
              <p:cNvSpPr/>
              <p:nvPr/>
            </p:nvSpPr>
            <p:spPr>
              <a:xfrm flipH="1" flipV="1">
                <a:off x="1218" y="16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46" name="直接连接符 22669"/>
              <p:cNvSpPr/>
              <p:nvPr/>
            </p:nvSpPr>
            <p:spPr>
              <a:xfrm flipV="1">
                <a:off x="1218" y="157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47" name="直接连接符 22670"/>
              <p:cNvSpPr/>
              <p:nvPr/>
            </p:nvSpPr>
            <p:spPr>
              <a:xfrm rot="-5400000">
                <a:off x="1197"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48" name="直接连接符 22671"/>
              <p:cNvSpPr/>
              <p:nvPr/>
            </p:nvSpPr>
            <p:spPr>
              <a:xfrm rot="-5400000">
                <a:off x="1277" y="151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49" name="直接连接符 22672"/>
              <p:cNvSpPr/>
              <p:nvPr/>
            </p:nvSpPr>
            <p:spPr>
              <a:xfrm>
                <a:off x="1302" y="154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50" name="直接连接符 22673"/>
              <p:cNvSpPr/>
              <p:nvPr/>
            </p:nvSpPr>
            <p:spPr>
              <a:xfrm flipV="1">
                <a:off x="1331" y="154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51" name="直接连接符 22674"/>
              <p:cNvSpPr/>
              <p:nvPr/>
            </p:nvSpPr>
            <p:spPr>
              <a:xfrm flipH="1" flipV="1">
                <a:off x="1331" y="151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52" name="直接连接符 22675"/>
              <p:cNvSpPr/>
              <p:nvPr/>
            </p:nvSpPr>
            <p:spPr>
              <a:xfrm flipH="1" flipV="1">
                <a:off x="1328" y="145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53" name="直接连接符 22676"/>
              <p:cNvSpPr/>
              <p:nvPr/>
            </p:nvSpPr>
            <p:spPr>
              <a:xfrm flipV="1">
                <a:off x="1330" y="142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54" name="直接连接符 22677"/>
              <p:cNvSpPr/>
              <p:nvPr/>
            </p:nvSpPr>
            <p:spPr>
              <a:xfrm flipV="1">
                <a:off x="1357" y="1429"/>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55" name="直接连接符 22678"/>
              <p:cNvSpPr/>
              <p:nvPr/>
            </p:nvSpPr>
            <p:spPr>
              <a:xfrm flipH="1">
                <a:off x="1306" y="140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56" name="直接连接符 22679"/>
              <p:cNvSpPr/>
              <p:nvPr/>
            </p:nvSpPr>
            <p:spPr>
              <a:xfrm flipH="1">
                <a:off x="1248" y="1429"/>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57" name="直接连接符 22680"/>
              <p:cNvSpPr/>
              <p:nvPr/>
            </p:nvSpPr>
            <p:spPr>
              <a:xfrm flipH="1" flipV="1">
                <a:off x="1220" y="140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58" name="直接连接符 22681"/>
              <p:cNvSpPr/>
              <p:nvPr/>
            </p:nvSpPr>
            <p:spPr>
              <a:xfrm flipH="1">
                <a:off x="1192" y="140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59" name="直接连接符 22682"/>
              <p:cNvSpPr/>
              <p:nvPr/>
            </p:nvSpPr>
            <p:spPr>
              <a:xfrm>
                <a:off x="1192" y="143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60" name="直接连接符 22683"/>
              <p:cNvSpPr/>
              <p:nvPr/>
            </p:nvSpPr>
            <p:spPr>
              <a:xfrm>
                <a:off x="1220" y="145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61" name="直接连接符 22684"/>
              <p:cNvSpPr/>
              <p:nvPr/>
            </p:nvSpPr>
            <p:spPr>
              <a:xfrm rot="-5400000" flipH="1" flipV="1">
                <a:off x="1170" y="14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62" name="直接连接符 22685"/>
              <p:cNvSpPr/>
              <p:nvPr/>
            </p:nvSpPr>
            <p:spPr>
              <a:xfrm flipH="1">
                <a:off x="1124" y="1542"/>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63" name="直接连接符 22686"/>
              <p:cNvSpPr/>
              <p:nvPr/>
            </p:nvSpPr>
            <p:spPr>
              <a:xfrm flipH="1" flipV="1">
                <a:off x="1102" y="151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64" name="直接连接符 22687"/>
              <p:cNvSpPr/>
              <p:nvPr/>
            </p:nvSpPr>
            <p:spPr>
              <a:xfrm flipH="1" flipV="1">
                <a:off x="1098" y="1457"/>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65" name="直接连接符 22688"/>
              <p:cNvSpPr/>
              <p:nvPr/>
            </p:nvSpPr>
            <p:spPr>
              <a:xfrm flipV="1">
                <a:off x="1100" y="142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66" name="直接连接符 22689"/>
              <p:cNvSpPr/>
              <p:nvPr/>
            </p:nvSpPr>
            <p:spPr>
              <a:xfrm flipH="1" flipV="1">
                <a:off x="1102" y="140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67" name="直接连接符 22690"/>
              <p:cNvSpPr/>
              <p:nvPr/>
            </p:nvSpPr>
            <p:spPr>
              <a:xfrm flipH="1">
                <a:off x="1076" y="140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68" name="直接连接符 22691"/>
              <p:cNvSpPr/>
              <p:nvPr/>
            </p:nvSpPr>
            <p:spPr>
              <a:xfrm flipH="1">
                <a:off x="1012" y="1429"/>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69" name="矩形 22692"/>
              <p:cNvSpPr/>
              <p:nvPr/>
            </p:nvSpPr>
            <p:spPr>
              <a:xfrm>
                <a:off x="1387" y="1372"/>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70" name="直接连接符 22693"/>
              <p:cNvSpPr/>
              <p:nvPr/>
            </p:nvSpPr>
            <p:spPr>
              <a:xfrm>
                <a:off x="1387" y="148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71" name="直接连接符 22694"/>
              <p:cNvSpPr/>
              <p:nvPr/>
            </p:nvSpPr>
            <p:spPr>
              <a:xfrm>
                <a:off x="1387" y="171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72" name="直接连接符 22695"/>
              <p:cNvSpPr/>
              <p:nvPr/>
            </p:nvSpPr>
            <p:spPr>
              <a:xfrm>
                <a:off x="1387" y="160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73" name="直接连接符 22696"/>
              <p:cNvSpPr/>
              <p:nvPr/>
            </p:nvSpPr>
            <p:spPr>
              <a:xfrm>
                <a:off x="1501"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74" name="直接连接符 22697"/>
              <p:cNvSpPr/>
              <p:nvPr/>
            </p:nvSpPr>
            <p:spPr>
              <a:xfrm>
                <a:off x="1731"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75" name="直接连接符 22698"/>
              <p:cNvSpPr/>
              <p:nvPr/>
            </p:nvSpPr>
            <p:spPr>
              <a:xfrm>
                <a:off x="1616"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76" name="直接连接符 22699"/>
              <p:cNvSpPr/>
              <p:nvPr/>
            </p:nvSpPr>
            <p:spPr>
              <a:xfrm>
                <a:off x="1387" y="1429"/>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77" name="直接连接符 22700"/>
              <p:cNvSpPr/>
              <p:nvPr/>
            </p:nvSpPr>
            <p:spPr>
              <a:xfrm>
                <a:off x="1384" y="1542"/>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78" name="直接连接符 22701"/>
              <p:cNvSpPr/>
              <p:nvPr/>
            </p:nvSpPr>
            <p:spPr>
              <a:xfrm>
                <a:off x="1384" y="1657"/>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79" name="直接连接符 22702"/>
              <p:cNvSpPr/>
              <p:nvPr/>
            </p:nvSpPr>
            <p:spPr>
              <a:xfrm>
                <a:off x="1387" y="177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80" name="直接连接符 22703"/>
              <p:cNvSpPr/>
              <p:nvPr/>
            </p:nvSpPr>
            <p:spPr>
              <a:xfrm>
                <a:off x="1444"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81" name="直接连接符 22704"/>
              <p:cNvSpPr/>
              <p:nvPr/>
            </p:nvSpPr>
            <p:spPr>
              <a:xfrm>
                <a:off x="1559"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82" name="直接连接符 22705"/>
              <p:cNvSpPr/>
              <p:nvPr/>
            </p:nvSpPr>
            <p:spPr>
              <a:xfrm>
                <a:off x="1679"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83" name="直接连接符 22706"/>
              <p:cNvSpPr/>
              <p:nvPr/>
            </p:nvSpPr>
            <p:spPr>
              <a:xfrm>
                <a:off x="1788"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84" name="直接连接符 22707"/>
              <p:cNvSpPr/>
              <p:nvPr/>
            </p:nvSpPr>
            <p:spPr>
              <a:xfrm flipH="1" flipV="1">
                <a:off x="1444" y="140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85" name="直接连接符 22708"/>
              <p:cNvSpPr/>
              <p:nvPr/>
            </p:nvSpPr>
            <p:spPr>
              <a:xfrm flipH="1" flipV="1">
                <a:off x="1444" y="134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86" name="直接连接符 22709"/>
              <p:cNvSpPr/>
              <p:nvPr/>
            </p:nvSpPr>
            <p:spPr>
              <a:xfrm>
                <a:off x="1415" y="1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87" name="直接连接符 22710"/>
              <p:cNvSpPr/>
              <p:nvPr/>
            </p:nvSpPr>
            <p:spPr>
              <a:xfrm>
                <a:off x="1444" y="145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88" name="直接连接符 22711"/>
              <p:cNvSpPr/>
              <p:nvPr/>
            </p:nvSpPr>
            <p:spPr>
              <a:xfrm rot="-5400000" flipH="1" flipV="1">
                <a:off x="1393" y="149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89" name="直接连接符 22712"/>
              <p:cNvSpPr/>
              <p:nvPr/>
            </p:nvSpPr>
            <p:spPr>
              <a:xfrm rot="-5400000" flipH="1">
                <a:off x="1393"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90" name="直接连接符 22713"/>
              <p:cNvSpPr/>
              <p:nvPr/>
            </p:nvSpPr>
            <p:spPr>
              <a:xfrm rot="-5400000">
                <a:off x="1422"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91" name="直接连接符 22714"/>
              <p:cNvSpPr/>
              <p:nvPr/>
            </p:nvSpPr>
            <p:spPr>
              <a:xfrm rot="-5400000">
                <a:off x="1479" y="149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92" name="直接连接符 22715"/>
              <p:cNvSpPr/>
              <p:nvPr/>
            </p:nvSpPr>
            <p:spPr>
              <a:xfrm rot="5400000" flipV="1">
                <a:off x="1508"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93" name="直接连接符 22716"/>
              <p:cNvSpPr/>
              <p:nvPr/>
            </p:nvSpPr>
            <p:spPr>
              <a:xfrm rot="5400000">
                <a:off x="1508" y="1577"/>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94" name="直接连接符 22717"/>
              <p:cNvSpPr/>
              <p:nvPr/>
            </p:nvSpPr>
            <p:spPr>
              <a:xfrm rot="-5400000" flipH="1" flipV="1">
                <a:off x="1530" y="16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95" name="直接连接符 22718"/>
              <p:cNvSpPr/>
              <p:nvPr/>
            </p:nvSpPr>
            <p:spPr>
              <a:xfrm flipH="1">
                <a:off x="1472" y="1657"/>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96" name="直接连接符 22719"/>
              <p:cNvSpPr/>
              <p:nvPr/>
            </p:nvSpPr>
            <p:spPr>
              <a:xfrm flipH="1" flipV="1">
                <a:off x="1444" y="162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97" name="直接连接符 22720"/>
              <p:cNvSpPr/>
              <p:nvPr/>
            </p:nvSpPr>
            <p:spPr>
              <a:xfrm flipH="1">
                <a:off x="1415" y="16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98" name="直接连接符 22721"/>
              <p:cNvSpPr/>
              <p:nvPr/>
            </p:nvSpPr>
            <p:spPr>
              <a:xfrm>
                <a:off x="1415" y="165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699" name="直接连接符 22722"/>
              <p:cNvSpPr/>
              <p:nvPr/>
            </p:nvSpPr>
            <p:spPr>
              <a:xfrm>
                <a:off x="1444" y="168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00" name="直接连接符 22723"/>
              <p:cNvSpPr/>
              <p:nvPr/>
            </p:nvSpPr>
            <p:spPr>
              <a:xfrm rot="-5400000" flipH="1" flipV="1">
                <a:off x="1393" y="172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01" name="直接连接符 22724"/>
              <p:cNvSpPr/>
              <p:nvPr/>
            </p:nvSpPr>
            <p:spPr>
              <a:xfrm rot="-5400000" flipH="1">
                <a:off x="1393"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02" name="直接连接符 22725"/>
              <p:cNvSpPr/>
              <p:nvPr/>
            </p:nvSpPr>
            <p:spPr>
              <a:xfrm rot="-5400000">
                <a:off x="1422"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03" name="直接连接符 22726"/>
              <p:cNvSpPr/>
              <p:nvPr/>
            </p:nvSpPr>
            <p:spPr>
              <a:xfrm rot="-5400000">
                <a:off x="1479" y="172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04" name="直接连接符 22727"/>
              <p:cNvSpPr/>
              <p:nvPr/>
            </p:nvSpPr>
            <p:spPr>
              <a:xfrm>
                <a:off x="1530" y="177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05" name="直接连接符 22728"/>
              <p:cNvSpPr/>
              <p:nvPr/>
            </p:nvSpPr>
            <p:spPr>
              <a:xfrm flipV="1">
                <a:off x="1559" y="177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06" name="直接连接符 22729"/>
              <p:cNvSpPr/>
              <p:nvPr/>
            </p:nvSpPr>
            <p:spPr>
              <a:xfrm flipH="1" flipV="1">
                <a:off x="1559" y="1744"/>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07" name="直接连接符 22730"/>
              <p:cNvSpPr/>
              <p:nvPr/>
            </p:nvSpPr>
            <p:spPr>
              <a:xfrm flipH="1" flipV="1">
                <a:off x="1558" y="1687"/>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08" name="直接连接符 22731"/>
              <p:cNvSpPr/>
              <p:nvPr/>
            </p:nvSpPr>
            <p:spPr>
              <a:xfrm flipV="1">
                <a:off x="1559" y="165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09" name="直接连接符 22732"/>
              <p:cNvSpPr/>
              <p:nvPr/>
            </p:nvSpPr>
            <p:spPr>
              <a:xfrm flipV="1">
                <a:off x="1584" y="1657"/>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10" name="直接连接符 22733"/>
              <p:cNvSpPr/>
              <p:nvPr/>
            </p:nvSpPr>
            <p:spPr>
              <a:xfrm>
                <a:off x="1645" y="1658"/>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11" name="直接连接符 22734"/>
              <p:cNvSpPr/>
              <p:nvPr/>
            </p:nvSpPr>
            <p:spPr>
              <a:xfrm>
                <a:off x="1678" y="16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12" name="直接连接符 22735"/>
              <p:cNvSpPr/>
              <p:nvPr/>
            </p:nvSpPr>
            <p:spPr>
              <a:xfrm rot="-5400000" flipH="1" flipV="1">
                <a:off x="1627" y="17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13" name="直接连接符 22736"/>
              <p:cNvSpPr/>
              <p:nvPr/>
            </p:nvSpPr>
            <p:spPr>
              <a:xfrm rot="-5400000" flipH="1">
                <a:off x="1627"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14" name="直接连接符 22737"/>
              <p:cNvSpPr/>
              <p:nvPr/>
            </p:nvSpPr>
            <p:spPr>
              <a:xfrm rot="-5400000">
                <a:off x="1678" y="177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15" name="直接连接符 22738"/>
              <p:cNvSpPr/>
              <p:nvPr/>
            </p:nvSpPr>
            <p:spPr>
              <a:xfrm rot="-5400000">
                <a:off x="1735" y="174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16" name="直接连接符 22739"/>
              <p:cNvSpPr/>
              <p:nvPr/>
            </p:nvSpPr>
            <p:spPr>
              <a:xfrm>
                <a:off x="1761" y="177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17" name="直接连接符 22740"/>
              <p:cNvSpPr/>
              <p:nvPr/>
            </p:nvSpPr>
            <p:spPr>
              <a:xfrm flipH="1">
                <a:off x="1785" y="1800"/>
                <a:ext cx="5" cy="53"/>
              </a:xfrm>
              <a:prstGeom prst="line">
                <a:avLst/>
              </a:prstGeom>
              <a:ln w="28575" cap="flat" cmpd="sng">
                <a:solidFill>
                  <a:srgbClr val="FF33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18" name="直接连接符 22741"/>
              <p:cNvSpPr/>
              <p:nvPr/>
            </p:nvSpPr>
            <p:spPr>
              <a:xfrm flipH="1" flipV="1">
                <a:off x="1790" y="1744"/>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19" name="直接连接符 22742"/>
              <p:cNvSpPr/>
              <p:nvPr/>
            </p:nvSpPr>
            <p:spPr>
              <a:xfrm flipH="1" flipV="1">
                <a:off x="1789" y="1686"/>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20" name="直接连接符 22743"/>
              <p:cNvSpPr/>
              <p:nvPr/>
            </p:nvSpPr>
            <p:spPr>
              <a:xfrm flipV="1">
                <a:off x="1788" y="1658"/>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21" name="直接连接符 22744"/>
              <p:cNvSpPr/>
              <p:nvPr/>
            </p:nvSpPr>
            <p:spPr>
              <a:xfrm flipH="1" flipV="1">
                <a:off x="1790" y="162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22" name="直接连接符 22745"/>
              <p:cNvSpPr/>
              <p:nvPr/>
            </p:nvSpPr>
            <p:spPr>
              <a:xfrm flipH="1">
                <a:off x="1764" y="16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23" name="直接连接符 22746"/>
              <p:cNvSpPr/>
              <p:nvPr/>
            </p:nvSpPr>
            <p:spPr>
              <a:xfrm flipH="1">
                <a:off x="1706" y="1657"/>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24" name="直接连接符 22747"/>
              <p:cNvSpPr/>
              <p:nvPr/>
            </p:nvSpPr>
            <p:spPr>
              <a:xfrm flipH="1" flipV="1">
                <a:off x="1679" y="162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25" name="直接连接符 22748"/>
              <p:cNvSpPr/>
              <p:nvPr/>
            </p:nvSpPr>
            <p:spPr>
              <a:xfrm flipV="1">
                <a:off x="1679" y="157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26" name="直接连接符 22749"/>
              <p:cNvSpPr/>
              <p:nvPr/>
            </p:nvSpPr>
            <p:spPr>
              <a:xfrm rot="-5400000">
                <a:off x="1658"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27" name="直接连接符 22750"/>
              <p:cNvSpPr/>
              <p:nvPr/>
            </p:nvSpPr>
            <p:spPr>
              <a:xfrm rot="-5400000">
                <a:off x="1715" y="149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28" name="直接连接符 22751"/>
              <p:cNvSpPr/>
              <p:nvPr/>
            </p:nvSpPr>
            <p:spPr>
              <a:xfrm>
                <a:off x="1763" y="154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29" name="直接连接符 22752"/>
              <p:cNvSpPr/>
              <p:nvPr/>
            </p:nvSpPr>
            <p:spPr>
              <a:xfrm flipV="1">
                <a:off x="1792" y="154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30" name="直接连接符 22753"/>
              <p:cNvSpPr/>
              <p:nvPr/>
            </p:nvSpPr>
            <p:spPr>
              <a:xfrm flipH="1" flipV="1">
                <a:off x="1792" y="151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31" name="直接连接符 22754"/>
              <p:cNvSpPr/>
              <p:nvPr/>
            </p:nvSpPr>
            <p:spPr>
              <a:xfrm flipH="1" flipV="1">
                <a:off x="1788" y="1457"/>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32" name="直接连接符 22755"/>
              <p:cNvSpPr/>
              <p:nvPr/>
            </p:nvSpPr>
            <p:spPr>
              <a:xfrm flipV="1">
                <a:off x="1790" y="142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33" name="直接连接符 22756"/>
              <p:cNvSpPr/>
              <p:nvPr/>
            </p:nvSpPr>
            <p:spPr>
              <a:xfrm flipH="1" flipV="1">
                <a:off x="1792" y="140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34" name="直接连接符 22757"/>
              <p:cNvSpPr/>
              <p:nvPr/>
            </p:nvSpPr>
            <p:spPr>
              <a:xfrm flipH="1">
                <a:off x="1766" y="140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35" name="直接连接符 22758"/>
              <p:cNvSpPr/>
              <p:nvPr/>
            </p:nvSpPr>
            <p:spPr>
              <a:xfrm flipH="1">
                <a:off x="1709" y="1429"/>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36" name="直接连接符 22759"/>
              <p:cNvSpPr/>
              <p:nvPr/>
            </p:nvSpPr>
            <p:spPr>
              <a:xfrm flipH="1" flipV="1">
                <a:off x="1681" y="140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37" name="直接连接符 22760"/>
              <p:cNvSpPr/>
              <p:nvPr/>
            </p:nvSpPr>
            <p:spPr>
              <a:xfrm flipH="1">
                <a:off x="1652" y="14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38" name="直接连接符 22761"/>
              <p:cNvSpPr/>
              <p:nvPr/>
            </p:nvSpPr>
            <p:spPr>
              <a:xfrm>
                <a:off x="1681" y="145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39" name="直接连接符 22762"/>
              <p:cNvSpPr/>
              <p:nvPr/>
            </p:nvSpPr>
            <p:spPr>
              <a:xfrm rot="-5400000" flipH="1" flipV="1">
                <a:off x="1630" y="14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40" name="直接连接符 22763"/>
              <p:cNvSpPr/>
              <p:nvPr/>
            </p:nvSpPr>
            <p:spPr>
              <a:xfrm flipH="1">
                <a:off x="1584" y="1542"/>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41" name="直接连接符 22764"/>
              <p:cNvSpPr/>
              <p:nvPr/>
            </p:nvSpPr>
            <p:spPr>
              <a:xfrm flipH="1" flipV="1">
                <a:off x="1562" y="151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42" name="直接连接符 22765"/>
              <p:cNvSpPr/>
              <p:nvPr/>
            </p:nvSpPr>
            <p:spPr>
              <a:xfrm flipH="1" flipV="1">
                <a:off x="1559" y="145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43" name="直接连接符 22766"/>
              <p:cNvSpPr/>
              <p:nvPr/>
            </p:nvSpPr>
            <p:spPr>
              <a:xfrm flipV="1">
                <a:off x="1561" y="14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44" name="直接连接符 22767"/>
              <p:cNvSpPr/>
              <p:nvPr/>
            </p:nvSpPr>
            <p:spPr>
              <a:xfrm flipH="1" flipV="1">
                <a:off x="1562" y="140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45" name="直接连接符 22768"/>
              <p:cNvSpPr/>
              <p:nvPr/>
            </p:nvSpPr>
            <p:spPr>
              <a:xfrm flipH="1">
                <a:off x="1536" y="140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46" name="直接连接符 22769"/>
              <p:cNvSpPr/>
              <p:nvPr/>
            </p:nvSpPr>
            <p:spPr>
              <a:xfrm flipH="1">
                <a:off x="1472" y="1429"/>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47" name="矩形 22770"/>
              <p:cNvSpPr/>
              <p:nvPr/>
            </p:nvSpPr>
            <p:spPr>
              <a:xfrm>
                <a:off x="1848" y="0"/>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48" name="直接连接符 22771"/>
              <p:cNvSpPr/>
              <p:nvPr/>
            </p:nvSpPr>
            <p:spPr>
              <a:xfrm>
                <a:off x="1848" y="114"/>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49" name="直接连接符 22772"/>
              <p:cNvSpPr/>
              <p:nvPr/>
            </p:nvSpPr>
            <p:spPr>
              <a:xfrm>
                <a:off x="1848" y="343"/>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50" name="直接连接符 22773"/>
              <p:cNvSpPr/>
              <p:nvPr/>
            </p:nvSpPr>
            <p:spPr>
              <a:xfrm>
                <a:off x="1848" y="228"/>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51" name="直接连接符 22774"/>
              <p:cNvSpPr/>
              <p:nvPr/>
            </p:nvSpPr>
            <p:spPr>
              <a:xfrm>
                <a:off x="1962"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52" name="直接连接符 22775"/>
              <p:cNvSpPr/>
              <p:nvPr/>
            </p:nvSpPr>
            <p:spPr>
              <a:xfrm>
                <a:off x="2192"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53" name="直接连接符 22776"/>
              <p:cNvSpPr/>
              <p:nvPr/>
            </p:nvSpPr>
            <p:spPr>
              <a:xfrm>
                <a:off x="2077"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54" name="直接连接符 22777"/>
              <p:cNvSpPr/>
              <p:nvPr/>
            </p:nvSpPr>
            <p:spPr>
              <a:xfrm>
                <a:off x="1848" y="5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55" name="直接连接符 22778"/>
              <p:cNvSpPr/>
              <p:nvPr/>
            </p:nvSpPr>
            <p:spPr>
              <a:xfrm>
                <a:off x="1844" y="17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56" name="直接连接符 22779"/>
              <p:cNvSpPr/>
              <p:nvPr/>
            </p:nvSpPr>
            <p:spPr>
              <a:xfrm>
                <a:off x="1844" y="28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57" name="直接连接符 22780"/>
              <p:cNvSpPr/>
              <p:nvPr/>
            </p:nvSpPr>
            <p:spPr>
              <a:xfrm>
                <a:off x="1848" y="40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58" name="直接连接符 22781"/>
              <p:cNvSpPr/>
              <p:nvPr/>
            </p:nvSpPr>
            <p:spPr>
              <a:xfrm>
                <a:off x="1905"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59" name="直接连接符 22782"/>
              <p:cNvSpPr/>
              <p:nvPr/>
            </p:nvSpPr>
            <p:spPr>
              <a:xfrm>
                <a:off x="2020"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60" name="直接连接符 22783"/>
              <p:cNvSpPr/>
              <p:nvPr/>
            </p:nvSpPr>
            <p:spPr>
              <a:xfrm>
                <a:off x="2140"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61" name="直接连接符 22784"/>
              <p:cNvSpPr/>
              <p:nvPr/>
            </p:nvSpPr>
            <p:spPr>
              <a:xfrm>
                <a:off x="2249"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62" name="直接连接符 22785"/>
              <p:cNvSpPr/>
              <p:nvPr/>
            </p:nvSpPr>
            <p:spPr>
              <a:xfrm flipH="1" flipV="1">
                <a:off x="1905" y="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63" name="直接连接符 22786"/>
              <p:cNvSpPr/>
              <p:nvPr/>
            </p:nvSpPr>
            <p:spPr>
              <a:xfrm flipH="1">
                <a:off x="1876" y="2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64" name="直接连接符 22787"/>
              <p:cNvSpPr/>
              <p:nvPr/>
            </p:nvSpPr>
            <p:spPr>
              <a:xfrm>
                <a:off x="1876" y="5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65" name="直接连接符 22788"/>
              <p:cNvSpPr/>
              <p:nvPr/>
            </p:nvSpPr>
            <p:spPr>
              <a:xfrm>
                <a:off x="1905" y="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66" name="直接连接符 22789"/>
              <p:cNvSpPr/>
              <p:nvPr/>
            </p:nvSpPr>
            <p:spPr>
              <a:xfrm rot="-5400000" flipH="1" flipV="1">
                <a:off x="1854" y="12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67" name="直接连接符 22790"/>
              <p:cNvSpPr/>
              <p:nvPr/>
            </p:nvSpPr>
            <p:spPr>
              <a:xfrm rot="-5400000" flipH="1">
                <a:off x="1854"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68" name="直接连接符 22791"/>
              <p:cNvSpPr/>
              <p:nvPr/>
            </p:nvSpPr>
            <p:spPr>
              <a:xfrm rot="-5400000">
                <a:off x="1883"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69" name="直接连接符 22792"/>
              <p:cNvSpPr/>
              <p:nvPr/>
            </p:nvSpPr>
            <p:spPr>
              <a:xfrm rot="-5400000">
                <a:off x="1940" y="11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70" name="直接连接符 22793"/>
              <p:cNvSpPr/>
              <p:nvPr/>
            </p:nvSpPr>
            <p:spPr>
              <a:xfrm rot="5400000" flipV="1">
                <a:off x="1969"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71" name="直接连接符 22794"/>
              <p:cNvSpPr/>
              <p:nvPr/>
            </p:nvSpPr>
            <p:spPr>
              <a:xfrm rot="5400000">
                <a:off x="1969" y="205"/>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72" name="直接连接符 22795"/>
              <p:cNvSpPr/>
              <p:nvPr/>
            </p:nvSpPr>
            <p:spPr>
              <a:xfrm rot="-5400000" flipH="1" flipV="1">
                <a:off x="1991" y="25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73" name="直接连接符 22796"/>
              <p:cNvSpPr/>
              <p:nvPr/>
            </p:nvSpPr>
            <p:spPr>
              <a:xfrm flipH="1">
                <a:off x="1933" y="285"/>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74" name="直接连接符 22797"/>
              <p:cNvSpPr/>
              <p:nvPr/>
            </p:nvSpPr>
            <p:spPr>
              <a:xfrm flipH="1" flipV="1">
                <a:off x="1905" y="2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75" name="直接连接符 22798"/>
              <p:cNvSpPr/>
              <p:nvPr/>
            </p:nvSpPr>
            <p:spPr>
              <a:xfrm flipH="1">
                <a:off x="1876" y="25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76" name="直接连接符 22799"/>
              <p:cNvSpPr/>
              <p:nvPr/>
            </p:nvSpPr>
            <p:spPr>
              <a:xfrm>
                <a:off x="1876" y="2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77" name="直接连接符 22800"/>
              <p:cNvSpPr/>
              <p:nvPr/>
            </p:nvSpPr>
            <p:spPr>
              <a:xfrm>
                <a:off x="1905" y="31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78" name="直接连接符 22801"/>
              <p:cNvSpPr/>
              <p:nvPr/>
            </p:nvSpPr>
            <p:spPr>
              <a:xfrm rot="-5400000" flipH="1" flipV="1">
                <a:off x="1854" y="3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79" name="直接连接符 22802"/>
              <p:cNvSpPr/>
              <p:nvPr/>
            </p:nvSpPr>
            <p:spPr>
              <a:xfrm rot="-5400000" flipH="1">
                <a:off x="1854" y="37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80" name="直接连接符 22803"/>
              <p:cNvSpPr/>
              <p:nvPr/>
            </p:nvSpPr>
            <p:spPr>
              <a:xfrm rot="-5400000">
                <a:off x="1883" y="37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81" name="直接连接符 22804"/>
              <p:cNvSpPr/>
              <p:nvPr/>
            </p:nvSpPr>
            <p:spPr>
              <a:xfrm rot="-5400000">
                <a:off x="1940" y="3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82" name="直接连接符 22805"/>
              <p:cNvSpPr/>
              <p:nvPr/>
            </p:nvSpPr>
            <p:spPr>
              <a:xfrm>
                <a:off x="1991" y="40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83" name="直接连接符 22806"/>
              <p:cNvSpPr/>
              <p:nvPr/>
            </p:nvSpPr>
            <p:spPr>
              <a:xfrm flipV="1">
                <a:off x="2020" y="39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84" name="直接连接符 22807"/>
              <p:cNvSpPr/>
              <p:nvPr/>
            </p:nvSpPr>
            <p:spPr>
              <a:xfrm flipH="1" flipV="1">
                <a:off x="2020" y="37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85" name="直接连接符 22808"/>
              <p:cNvSpPr/>
              <p:nvPr/>
            </p:nvSpPr>
            <p:spPr>
              <a:xfrm flipH="1" flipV="1">
                <a:off x="2019" y="31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86" name="直接连接符 22809"/>
              <p:cNvSpPr/>
              <p:nvPr/>
            </p:nvSpPr>
            <p:spPr>
              <a:xfrm flipV="1">
                <a:off x="2020" y="28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87" name="直接连接符 22810"/>
              <p:cNvSpPr/>
              <p:nvPr/>
            </p:nvSpPr>
            <p:spPr>
              <a:xfrm flipV="1">
                <a:off x="2045" y="285"/>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88" name="直接连接符 22811"/>
              <p:cNvSpPr/>
              <p:nvPr/>
            </p:nvSpPr>
            <p:spPr>
              <a:xfrm>
                <a:off x="2106" y="28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89" name="直接连接符 22812"/>
              <p:cNvSpPr/>
              <p:nvPr/>
            </p:nvSpPr>
            <p:spPr>
              <a:xfrm>
                <a:off x="2139" y="31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90" name="直接连接符 22813"/>
              <p:cNvSpPr/>
              <p:nvPr/>
            </p:nvSpPr>
            <p:spPr>
              <a:xfrm rot="-5400000" flipH="1" flipV="1">
                <a:off x="2088" y="34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91" name="直接连接符 22814"/>
              <p:cNvSpPr/>
              <p:nvPr/>
            </p:nvSpPr>
            <p:spPr>
              <a:xfrm rot="-5400000" flipH="1">
                <a:off x="2088" y="3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92" name="直接连接符 22815"/>
              <p:cNvSpPr/>
              <p:nvPr/>
            </p:nvSpPr>
            <p:spPr>
              <a:xfrm rot="-5400000">
                <a:off x="2117" y="3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93" name="直接连接符 22816"/>
              <p:cNvSpPr/>
              <p:nvPr/>
            </p:nvSpPr>
            <p:spPr>
              <a:xfrm rot="-5400000">
                <a:off x="2174" y="3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94" name="直接连接符 22817"/>
              <p:cNvSpPr/>
              <p:nvPr/>
            </p:nvSpPr>
            <p:spPr>
              <a:xfrm>
                <a:off x="2222" y="40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95" name="直接连接符 22818"/>
              <p:cNvSpPr/>
              <p:nvPr/>
            </p:nvSpPr>
            <p:spPr>
              <a:xfrm>
                <a:off x="2251" y="42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96" name="直接连接符 22819"/>
              <p:cNvSpPr/>
              <p:nvPr/>
            </p:nvSpPr>
            <p:spPr>
              <a:xfrm flipH="1" flipV="1">
                <a:off x="2251" y="37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97" name="直接连接符 22820"/>
              <p:cNvSpPr/>
              <p:nvPr/>
            </p:nvSpPr>
            <p:spPr>
              <a:xfrm flipH="1" flipV="1">
                <a:off x="2250" y="31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98" name="直接连接符 22821"/>
              <p:cNvSpPr/>
              <p:nvPr/>
            </p:nvSpPr>
            <p:spPr>
              <a:xfrm flipV="1">
                <a:off x="2249" y="28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799" name="直接连接符 22822"/>
              <p:cNvSpPr/>
              <p:nvPr/>
            </p:nvSpPr>
            <p:spPr>
              <a:xfrm flipH="1" flipV="1">
                <a:off x="2251" y="25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00" name="直接连接符 22823"/>
              <p:cNvSpPr/>
              <p:nvPr/>
            </p:nvSpPr>
            <p:spPr>
              <a:xfrm flipH="1">
                <a:off x="2225" y="25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01" name="直接连接符 22824"/>
              <p:cNvSpPr/>
              <p:nvPr/>
            </p:nvSpPr>
            <p:spPr>
              <a:xfrm flipH="1">
                <a:off x="2168" y="285"/>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02" name="直接连接符 22825"/>
              <p:cNvSpPr/>
              <p:nvPr/>
            </p:nvSpPr>
            <p:spPr>
              <a:xfrm flipH="1" flipV="1">
                <a:off x="2140" y="25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03" name="直接连接符 22826"/>
              <p:cNvSpPr/>
              <p:nvPr/>
            </p:nvSpPr>
            <p:spPr>
              <a:xfrm flipV="1">
                <a:off x="2140" y="20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04" name="直接连接符 22827"/>
              <p:cNvSpPr/>
              <p:nvPr/>
            </p:nvSpPr>
            <p:spPr>
              <a:xfrm rot="-5400000">
                <a:off x="2119"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05" name="直接连接符 22828"/>
              <p:cNvSpPr/>
              <p:nvPr/>
            </p:nvSpPr>
            <p:spPr>
              <a:xfrm rot="-5400000">
                <a:off x="2176" y="12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06" name="直接连接符 22829"/>
              <p:cNvSpPr/>
              <p:nvPr/>
            </p:nvSpPr>
            <p:spPr>
              <a:xfrm>
                <a:off x="2224" y="17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07" name="直接连接符 22830"/>
              <p:cNvSpPr/>
              <p:nvPr/>
            </p:nvSpPr>
            <p:spPr>
              <a:xfrm flipV="1">
                <a:off x="2253" y="17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08" name="直接连接符 22831"/>
              <p:cNvSpPr/>
              <p:nvPr/>
            </p:nvSpPr>
            <p:spPr>
              <a:xfrm flipH="1" flipV="1">
                <a:off x="2253" y="14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09" name="直接连接符 22832"/>
              <p:cNvSpPr/>
              <p:nvPr/>
            </p:nvSpPr>
            <p:spPr>
              <a:xfrm flipH="1" flipV="1">
                <a:off x="2249" y="8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10" name="直接连接符 22833"/>
              <p:cNvSpPr/>
              <p:nvPr/>
            </p:nvSpPr>
            <p:spPr>
              <a:xfrm flipV="1">
                <a:off x="2251" y="5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11" name="直接连接符 22834"/>
              <p:cNvSpPr/>
              <p:nvPr/>
            </p:nvSpPr>
            <p:spPr>
              <a:xfrm flipH="1" flipV="1">
                <a:off x="2253" y="2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12" name="直接连接符 22835"/>
              <p:cNvSpPr/>
              <p:nvPr/>
            </p:nvSpPr>
            <p:spPr>
              <a:xfrm flipH="1">
                <a:off x="2227" y="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13" name="直接连接符 22836"/>
              <p:cNvSpPr/>
              <p:nvPr/>
            </p:nvSpPr>
            <p:spPr>
              <a:xfrm flipH="1">
                <a:off x="2170" y="57"/>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14" name="直接连接符 22837"/>
              <p:cNvSpPr/>
              <p:nvPr/>
            </p:nvSpPr>
            <p:spPr>
              <a:xfrm flipH="1" flipV="1">
                <a:off x="2142" y="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15" name="直接连接符 22838"/>
              <p:cNvSpPr/>
              <p:nvPr/>
            </p:nvSpPr>
            <p:spPr>
              <a:xfrm flipH="1">
                <a:off x="2113" y="2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16" name="直接连接符 22839"/>
              <p:cNvSpPr/>
              <p:nvPr/>
            </p:nvSpPr>
            <p:spPr>
              <a:xfrm>
                <a:off x="2113" y="5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17" name="直接连接符 22840"/>
              <p:cNvSpPr/>
              <p:nvPr/>
            </p:nvSpPr>
            <p:spPr>
              <a:xfrm>
                <a:off x="2142" y="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18" name="直接连接符 22841"/>
              <p:cNvSpPr/>
              <p:nvPr/>
            </p:nvSpPr>
            <p:spPr>
              <a:xfrm rot="-5400000" flipH="1" flipV="1">
                <a:off x="2091" y="12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19" name="直接连接符 22842"/>
              <p:cNvSpPr/>
              <p:nvPr/>
            </p:nvSpPr>
            <p:spPr>
              <a:xfrm flipH="1">
                <a:off x="2045" y="17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20" name="直接连接符 22843"/>
              <p:cNvSpPr/>
              <p:nvPr/>
            </p:nvSpPr>
            <p:spPr>
              <a:xfrm flipH="1" flipV="1">
                <a:off x="2023" y="14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21" name="直接连接符 22844"/>
              <p:cNvSpPr/>
              <p:nvPr/>
            </p:nvSpPr>
            <p:spPr>
              <a:xfrm flipH="1" flipV="1">
                <a:off x="2020" y="8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22" name="直接连接符 22845"/>
              <p:cNvSpPr/>
              <p:nvPr/>
            </p:nvSpPr>
            <p:spPr>
              <a:xfrm flipV="1">
                <a:off x="2022" y="5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23" name="直接连接符 22846"/>
              <p:cNvSpPr/>
              <p:nvPr/>
            </p:nvSpPr>
            <p:spPr>
              <a:xfrm flipH="1" flipV="1">
                <a:off x="2023" y="2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24" name="直接连接符 22847"/>
              <p:cNvSpPr/>
              <p:nvPr/>
            </p:nvSpPr>
            <p:spPr>
              <a:xfrm flipH="1">
                <a:off x="1997" y="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25" name="直接连接符 22848"/>
              <p:cNvSpPr/>
              <p:nvPr/>
            </p:nvSpPr>
            <p:spPr>
              <a:xfrm flipH="1">
                <a:off x="1933" y="5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26" name="矩形 22849"/>
              <p:cNvSpPr/>
              <p:nvPr/>
            </p:nvSpPr>
            <p:spPr>
              <a:xfrm>
                <a:off x="2308" y="0"/>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27" name="直接连接符 22850"/>
              <p:cNvSpPr/>
              <p:nvPr/>
            </p:nvSpPr>
            <p:spPr>
              <a:xfrm>
                <a:off x="2308" y="11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28" name="直接连接符 22851"/>
              <p:cNvSpPr/>
              <p:nvPr/>
            </p:nvSpPr>
            <p:spPr>
              <a:xfrm>
                <a:off x="2308" y="34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29" name="直接连接符 22852"/>
              <p:cNvSpPr/>
              <p:nvPr/>
            </p:nvSpPr>
            <p:spPr>
              <a:xfrm>
                <a:off x="2308" y="228"/>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30" name="直接连接符 22853"/>
              <p:cNvSpPr/>
              <p:nvPr/>
            </p:nvSpPr>
            <p:spPr>
              <a:xfrm>
                <a:off x="2423"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31" name="直接连接符 22854"/>
              <p:cNvSpPr/>
              <p:nvPr/>
            </p:nvSpPr>
            <p:spPr>
              <a:xfrm>
                <a:off x="2652" y="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32" name="直接连接符 22855"/>
              <p:cNvSpPr/>
              <p:nvPr/>
            </p:nvSpPr>
            <p:spPr>
              <a:xfrm>
                <a:off x="2538"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33" name="直接连接符 22856"/>
              <p:cNvSpPr/>
              <p:nvPr/>
            </p:nvSpPr>
            <p:spPr>
              <a:xfrm>
                <a:off x="2308" y="5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34" name="直接连接符 22857"/>
              <p:cNvSpPr/>
              <p:nvPr/>
            </p:nvSpPr>
            <p:spPr>
              <a:xfrm>
                <a:off x="2305" y="17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35" name="直接连接符 22858"/>
              <p:cNvSpPr/>
              <p:nvPr/>
            </p:nvSpPr>
            <p:spPr>
              <a:xfrm>
                <a:off x="2305" y="28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36" name="直接连接符 22859"/>
              <p:cNvSpPr/>
              <p:nvPr/>
            </p:nvSpPr>
            <p:spPr>
              <a:xfrm>
                <a:off x="2308" y="40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37" name="直接连接符 22860"/>
              <p:cNvSpPr/>
              <p:nvPr/>
            </p:nvSpPr>
            <p:spPr>
              <a:xfrm>
                <a:off x="2365" y="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38" name="直接连接符 22861"/>
              <p:cNvSpPr/>
              <p:nvPr/>
            </p:nvSpPr>
            <p:spPr>
              <a:xfrm>
                <a:off x="2480"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39" name="直接连接符 22862"/>
              <p:cNvSpPr/>
              <p:nvPr/>
            </p:nvSpPr>
            <p:spPr>
              <a:xfrm>
                <a:off x="2600"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40" name="直接连接符 22863"/>
              <p:cNvSpPr/>
              <p:nvPr/>
            </p:nvSpPr>
            <p:spPr>
              <a:xfrm>
                <a:off x="2710" y="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41" name="直接连接符 22864"/>
              <p:cNvSpPr/>
              <p:nvPr/>
            </p:nvSpPr>
            <p:spPr>
              <a:xfrm flipH="1" flipV="1">
                <a:off x="2365" y="2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42" name="直接连接符 22865"/>
              <p:cNvSpPr/>
              <p:nvPr/>
            </p:nvSpPr>
            <p:spPr>
              <a:xfrm flipH="1">
                <a:off x="2337" y="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43" name="直接连接符 22866"/>
              <p:cNvSpPr/>
              <p:nvPr/>
            </p:nvSpPr>
            <p:spPr>
              <a:xfrm>
                <a:off x="2337" y="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44" name="直接连接符 22867"/>
              <p:cNvSpPr/>
              <p:nvPr/>
            </p:nvSpPr>
            <p:spPr>
              <a:xfrm>
                <a:off x="2365" y="8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45" name="直接连接符 22868"/>
              <p:cNvSpPr/>
              <p:nvPr/>
            </p:nvSpPr>
            <p:spPr>
              <a:xfrm rot="-5400000" flipH="1" flipV="1">
                <a:off x="2314" y="12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46" name="直接连接符 22869"/>
              <p:cNvSpPr/>
              <p:nvPr/>
            </p:nvSpPr>
            <p:spPr>
              <a:xfrm rot="-5400000" flipH="1">
                <a:off x="2315"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47" name="直接连接符 22870"/>
              <p:cNvSpPr/>
              <p:nvPr/>
            </p:nvSpPr>
            <p:spPr>
              <a:xfrm rot="-5400000">
                <a:off x="2343" y="14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48" name="直接连接符 22871"/>
              <p:cNvSpPr/>
              <p:nvPr/>
            </p:nvSpPr>
            <p:spPr>
              <a:xfrm rot="-5400000">
                <a:off x="2400" y="11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49" name="直接连接符 22872"/>
              <p:cNvSpPr/>
              <p:nvPr/>
            </p:nvSpPr>
            <p:spPr>
              <a:xfrm rot="5400000" flipV="1">
                <a:off x="2429" y="14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50" name="直接连接符 22873"/>
              <p:cNvSpPr/>
              <p:nvPr/>
            </p:nvSpPr>
            <p:spPr>
              <a:xfrm rot="5400000">
                <a:off x="2452" y="228"/>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51" name="直接连接符 22874"/>
              <p:cNvSpPr/>
              <p:nvPr/>
            </p:nvSpPr>
            <p:spPr>
              <a:xfrm rot="-5400000" flipH="1" flipV="1">
                <a:off x="2429" y="23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52" name="直接连接符 22875"/>
              <p:cNvSpPr/>
              <p:nvPr/>
            </p:nvSpPr>
            <p:spPr>
              <a:xfrm flipH="1">
                <a:off x="2394" y="285"/>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53" name="直接连接符 22876"/>
              <p:cNvSpPr/>
              <p:nvPr/>
            </p:nvSpPr>
            <p:spPr>
              <a:xfrm flipH="1" flipV="1">
                <a:off x="2365" y="25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54" name="直接连接符 22877"/>
              <p:cNvSpPr/>
              <p:nvPr/>
            </p:nvSpPr>
            <p:spPr>
              <a:xfrm flipH="1">
                <a:off x="2337" y="2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55" name="直接连接符 22878"/>
              <p:cNvSpPr/>
              <p:nvPr/>
            </p:nvSpPr>
            <p:spPr>
              <a:xfrm>
                <a:off x="2337" y="28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56" name="直接连接符 22879"/>
              <p:cNvSpPr/>
              <p:nvPr/>
            </p:nvSpPr>
            <p:spPr>
              <a:xfrm>
                <a:off x="2365" y="31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57" name="直接连接符 22880"/>
              <p:cNvSpPr/>
              <p:nvPr/>
            </p:nvSpPr>
            <p:spPr>
              <a:xfrm rot="-5400000" flipH="1" flipV="1">
                <a:off x="2315" y="3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58" name="直接连接符 22881"/>
              <p:cNvSpPr/>
              <p:nvPr/>
            </p:nvSpPr>
            <p:spPr>
              <a:xfrm rot="5400000">
                <a:off x="2284" y="347"/>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59" name="直接连接符 22882"/>
              <p:cNvSpPr/>
              <p:nvPr/>
            </p:nvSpPr>
            <p:spPr>
              <a:xfrm rot="-5400000">
                <a:off x="2366" y="40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60" name="直接连接符 22883"/>
              <p:cNvSpPr/>
              <p:nvPr/>
            </p:nvSpPr>
            <p:spPr>
              <a:xfrm rot="-5400000">
                <a:off x="2423" y="37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61" name="直接连接符 22884"/>
              <p:cNvSpPr/>
              <p:nvPr/>
            </p:nvSpPr>
            <p:spPr>
              <a:xfrm>
                <a:off x="2451" y="40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62" name="直接连接符 22885"/>
              <p:cNvSpPr/>
              <p:nvPr/>
            </p:nvSpPr>
            <p:spPr>
              <a:xfrm flipV="1">
                <a:off x="2480" y="39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63" name="直接连接符 22886"/>
              <p:cNvSpPr/>
              <p:nvPr/>
            </p:nvSpPr>
            <p:spPr>
              <a:xfrm flipH="1" flipV="1">
                <a:off x="2480" y="37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64" name="直接连接符 22887"/>
              <p:cNvSpPr/>
              <p:nvPr/>
            </p:nvSpPr>
            <p:spPr>
              <a:xfrm flipH="1" flipV="1">
                <a:off x="2480" y="31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65" name="直接连接符 22888"/>
              <p:cNvSpPr/>
              <p:nvPr/>
            </p:nvSpPr>
            <p:spPr>
              <a:xfrm flipV="1">
                <a:off x="2480" y="28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66" name="直接连接符 22889"/>
              <p:cNvSpPr/>
              <p:nvPr/>
            </p:nvSpPr>
            <p:spPr>
              <a:xfrm flipV="1">
                <a:off x="2506" y="285"/>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67" name="直接连接符 22890"/>
              <p:cNvSpPr/>
              <p:nvPr/>
            </p:nvSpPr>
            <p:spPr>
              <a:xfrm>
                <a:off x="2566" y="28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68" name="直接连接符 22891"/>
              <p:cNvSpPr/>
              <p:nvPr/>
            </p:nvSpPr>
            <p:spPr>
              <a:xfrm>
                <a:off x="2599" y="31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69" name="直接连接符 22892"/>
              <p:cNvSpPr/>
              <p:nvPr/>
            </p:nvSpPr>
            <p:spPr>
              <a:xfrm rot="-5400000" flipH="1" flipV="1">
                <a:off x="2548" y="34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70" name="直接连接符 22893"/>
              <p:cNvSpPr/>
              <p:nvPr/>
            </p:nvSpPr>
            <p:spPr>
              <a:xfrm rot="-5400000" flipH="1">
                <a:off x="2548" y="3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71" name="直接连接符 22894"/>
              <p:cNvSpPr/>
              <p:nvPr/>
            </p:nvSpPr>
            <p:spPr>
              <a:xfrm rot="-5400000">
                <a:off x="2577" y="3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72" name="直接连接符 22895"/>
              <p:cNvSpPr/>
              <p:nvPr/>
            </p:nvSpPr>
            <p:spPr>
              <a:xfrm rot="-5400000">
                <a:off x="2657" y="37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73" name="直接连接符 22896"/>
              <p:cNvSpPr/>
              <p:nvPr/>
            </p:nvSpPr>
            <p:spPr>
              <a:xfrm>
                <a:off x="2682" y="40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74" name="直接连接符 22897"/>
              <p:cNvSpPr/>
              <p:nvPr/>
            </p:nvSpPr>
            <p:spPr>
              <a:xfrm flipV="1">
                <a:off x="2711" y="39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75" name="直接连接符 22898"/>
              <p:cNvSpPr/>
              <p:nvPr/>
            </p:nvSpPr>
            <p:spPr>
              <a:xfrm flipH="1" flipV="1">
                <a:off x="2711" y="37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76" name="直接连接符 22899"/>
              <p:cNvSpPr/>
              <p:nvPr/>
            </p:nvSpPr>
            <p:spPr>
              <a:xfrm flipH="1" flipV="1">
                <a:off x="2711" y="31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77" name="直接连接符 22900"/>
              <p:cNvSpPr/>
              <p:nvPr/>
            </p:nvSpPr>
            <p:spPr>
              <a:xfrm flipV="1">
                <a:off x="2710" y="28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78" name="直接连接符 22901"/>
              <p:cNvSpPr/>
              <p:nvPr/>
            </p:nvSpPr>
            <p:spPr>
              <a:xfrm flipH="1" flipV="1">
                <a:off x="2711" y="25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79" name="直接连接符 22902"/>
              <p:cNvSpPr/>
              <p:nvPr/>
            </p:nvSpPr>
            <p:spPr>
              <a:xfrm flipH="1">
                <a:off x="2686" y="25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80" name="直接连接符 22903"/>
              <p:cNvSpPr/>
              <p:nvPr/>
            </p:nvSpPr>
            <p:spPr>
              <a:xfrm flipH="1">
                <a:off x="2628" y="28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81" name="直接连接符 22904"/>
              <p:cNvSpPr/>
              <p:nvPr/>
            </p:nvSpPr>
            <p:spPr>
              <a:xfrm flipH="1" flipV="1">
                <a:off x="2600" y="25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82" name="直接连接符 22905"/>
              <p:cNvSpPr/>
              <p:nvPr/>
            </p:nvSpPr>
            <p:spPr>
              <a:xfrm flipV="1">
                <a:off x="2600" y="20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83" name="直接连接符 22906"/>
              <p:cNvSpPr/>
              <p:nvPr/>
            </p:nvSpPr>
            <p:spPr>
              <a:xfrm rot="-5400000">
                <a:off x="2579" y="14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84" name="直接连接符 22907"/>
              <p:cNvSpPr/>
              <p:nvPr/>
            </p:nvSpPr>
            <p:spPr>
              <a:xfrm rot="-5400000">
                <a:off x="2659" y="14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85" name="直接连接符 22908"/>
              <p:cNvSpPr/>
              <p:nvPr/>
            </p:nvSpPr>
            <p:spPr>
              <a:xfrm>
                <a:off x="2684" y="17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86" name="直接连接符 22909"/>
              <p:cNvSpPr/>
              <p:nvPr/>
            </p:nvSpPr>
            <p:spPr>
              <a:xfrm flipV="1">
                <a:off x="2713" y="17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87" name="直接连接符 22910"/>
              <p:cNvSpPr/>
              <p:nvPr/>
            </p:nvSpPr>
            <p:spPr>
              <a:xfrm flipH="1" flipV="1">
                <a:off x="2713" y="14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88" name="直接连接符 22911"/>
              <p:cNvSpPr/>
              <p:nvPr/>
            </p:nvSpPr>
            <p:spPr>
              <a:xfrm flipH="1" flipV="1">
                <a:off x="2710" y="8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89" name="直接连接符 22912"/>
              <p:cNvSpPr/>
              <p:nvPr/>
            </p:nvSpPr>
            <p:spPr>
              <a:xfrm flipV="1">
                <a:off x="2712" y="5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90" name="直接连接符 22913"/>
              <p:cNvSpPr/>
              <p:nvPr/>
            </p:nvSpPr>
            <p:spPr>
              <a:xfrm flipH="1" flipV="1">
                <a:off x="2713" y="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91" name="直接连接符 22914"/>
              <p:cNvSpPr/>
              <p:nvPr/>
            </p:nvSpPr>
            <p:spPr>
              <a:xfrm flipH="1">
                <a:off x="2688" y="2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92" name="直接连接符 22915"/>
              <p:cNvSpPr/>
              <p:nvPr/>
            </p:nvSpPr>
            <p:spPr>
              <a:xfrm flipH="1">
                <a:off x="2630" y="57"/>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93" name="直接连接符 22916"/>
              <p:cNvSpPr/>
              <p:nvPr/>
            </p:nvSpPr>
            <p:spPr>
              <a:xfrm flipH="1" flipV="1">
                <a:off x="2602" y="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94" name="直接连接符 22917"/>
              <p:cNvSpPr/>
              <p:nvPr/>
            </p:nvSpPr>
            <p:spPr>
              <a:xfrm flipH="1">
                <a:off x="2574" y="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95" name="直接连接符 22918"/>
              <p:cNvSpPr/>
              <p:nvPr/>
            </p:nvSpPr>
            <p:spPr>
              <a:xfrm>
                <a:off x="2574" y="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96" name="直接连接符 22919"/>
              <p:cNvSpPr/>
              <p:nvPr/>
            </p:nvSpPr>
            <p:spPr>
              <a:xfrm>
                <a:off x="2602" y="8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97" name="直接连接符 22920"/>
              <p:cNvSpPr/>
              <p:nvPr/>
            </p:nvSpPr>
            <p:spPr>
              <a:xfrm rot="-5400000" flipH="1" flipV="1">
                <a:off x="2552" y="12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98" name="直接连接符 22921"/>
              <p:cNvSpPr/>
              <p:nvPr/>
            </p:nvSpPr>
            <p:spPr>
              <a:xfrm flipH="1">
                <a:off x="2506" y="17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899" name="直接连接符 22922"/>
              <p:cNvSpPr/>
              <p:nvPr/>
            </p:nvSpPr>
            <p:spPr>
              <a:xfrm flipH="1" flipV="1">
                <a:off x="2484" y="14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00" name="直接连接符 22923"/>
              <p:cNvSpPr/>
              <p:nvPr/>
            </p:nvSpPr>
            <p:spPr>
              <a:xfrm flipH="1" flipV="1">
                <a:off x="2480" y="8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01" name="直接连接符 22924"/>
              <p:cNvSpPr/>
              <p:nvPr/>
            </p:nvSpPr>
            <p:spPr>
              <a:xfrm flipV="1">
                <a:off x="2482" y="5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02" name="直接连接符 22925"/>
              <p:cNvSpPr/>
              <p:nvPr/>
            </p:nvSpPr>
            <p:spPr>
              <a:xfrm flipH="1" flipV="1">
                <a:off x="2484" y="2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03" name="直接连接符 22926"/>
              <p:cNvSpPr/>
              <p:nvPr/>
            </p:nvSpPr>
            <p:spPr>
              <a:xfrm flipH="1">
                <a:off x="2458" y="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04" name="直接连接符 22927"/>
              <p:cNvSpPr/>
              <p:nvPr/>
            </p:nvSpPr>
            <p:spPr>
              <a:xfrm flipH="1">
                <a:off x="2394" y="5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05" name="矩形 22928"/>
              <p:cNvSpPr/>
              <p:nvPr/>
            </p:nvSpPr>
            <p:spPr>
              <a:xfrm>
                <a:off x="1847" y="456"/>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06" name="直接连接符 22929"/>
              <p:cNvSpPr/>
              <p:nvPr/>
            </p:nvSpPr>
            <p:spPr>
              <a:xfrm>
                <a:off x="1847" y="57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07" name="直接连接符 22930"/>
              <p:cNvSpPr/>
              <p:nvPr/>
            </p:nvSpPr>
            <p:spPr>
              <a:xfrm>
                <a:off x="1847" y="79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08" name="直接连接符 22931"/>
              <p:cNvSpPr/>
              <p:nvPr/>
            </p:nvSpPr>
            <p:spPr>
              <a:xfrm>
                <a:off x="1847" y="68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09" name="直接连接符 22932"/>
              <p:cNvSpPr/>
              <p:nvPr/>
            </p:nvSpPr>
            <p:spPr>
              <a:xfrm>
                <a:off x="1962"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10" name="直接连接符 22933"/>
              <p:cNvSpPr/>
              <p:nvPr/>
            </p:nvSpPr>
            <p:spPr>
              <a:xfrm>
                <a:off x="2191" y="456"/>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11" name="直接连接符 22934"/>
              <p:cNvSpPr/>
              <p:nvPr/>
            </p:nvSpPr>
            <p:spPr>
              <a:xfrm>
                <a:off x="2077"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12" name="直接连接符 22935"/>
              <p:cNvSpPr/>
              <p:nvPr/>
            </p:nvSpPr>
            <p:spPr>
              <a:xfrm>
                <a:off x="1847" y="513"/>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13" name="直接连接符 22936"/>
              <p:cNvSpPr/>
              <p:nvPr/>
            </p:nvSpPr>
            <p:spPr>
              <a:xfrm>
                <a:off x="1844" y="62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14" name="直接连接符 22937"/>
              <p:cNvSpPr/>
              <p:nvPr/>
            </p:nvSpPr>
            <p:spPr>
              <a:xfrm>
                <a:off x="1844" y="741"/>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15" name="直接连接符 22938"/>
              <p:cNvSpPr/>
              <p:nvPr/>
            </p:nvSpPr>
            <p:spPr>
              <a:xfrm>
                <a:off x="1847" y="85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16" name="直接连接符 22939"/>
              <p:cNvSpPr/>
              <p:nvPr/>
            </p:nvSpPr>
            <p:spPr>
              <a:xfrm>
                <a:off x="1904" y="456"/>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17" name="直接连接符 22940"/>
              <p:cNvSpPr/>
              <p:nvPr/>
            </p:nvSpPr>
            <p:spPr>
              <a:xfrm>
                <a:off x="2019"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18" name="直接连接符 22941"/>
              <p:cNvSpPr/>
              <p:nvPr/>
            </p:nvSpPr>
            <p:spPr>
              <a:xfrm>
                <a:off x="2139"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19" name="直接连接符 22942"/>
              <p:cNvSpPr/>
              <p:nvPr/>
            </p:nvSpPr>
            <p:spPr>
              <a:xfrm>
                <a:off x="2249"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20" name="直接连接符 22943"/>
              <p:cNvSpPr/>
              <p:nvPr/>
            </p:nvSpPr>
            <p:spPr>
              <a:xfrm flipH="1" flipV="1">
                <a:off x="1904" y="48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21" name="直接连接符 22944"/>
              <p:cNvSpPr/>
              <p:nvPr/>
            </p:nvSpPr>
            <p:spPr>
              <a:xfrm flipH="1">
                <a:off x="1876" y="48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22" name="直接连接符 22945"/>
              <p:cNvSpPr/>
              <p:nvPr/>
            </p:nvSpPr>
            <p:spPr>
              <a:xfrm>
                <a:off x="1876" y="51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23" name="直接连接符 22946"/>
              <p:cNvSpPr/>
              <p:nvPr/>
            </p:nvSpPr>
            <p:spPr>
              <a:xfrm>
                <a:off x="1904" y="54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24" name="直接连接符 22947"/>
              <p:cNvSpPr/>
              <p:nvPr/>
            </p:nvSpPr>
            <p:spPr>
              <a:xfrm rot="-5400000" flipH="1" flipV="1">
                <a:off x="1853" y="57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25" name="直接连接符 22948"/>
              <p:cNvSpPr/>
              <p:nvPr/>
            </p:nvSpPr>
            <p:spPr>
              <a:xfrm rot="-5400000" flipH="1">
                <a:off x="1854"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26" name="直接连接符 22949"/>
              <p:cNvSpPr/>
              <p:nvPr/>
            </p:nvSpPr>
            <p:spPr>
              <a:xfrm rot="-5400000">
                <a:off x="1882" y="60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27" name="直接连接符 22950"/>
              <p:cNvSpPr/>
              <p:nvPr/>
            </p:nvSpPr>
            <p:spPr>
              <a:xfrm rot="-5400000">
                <a:off x="1962" y="59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28" name="直接连接符 22951"/>
              <p:cNvSpPr/>
              <p:nvPr/>
            </p:nvSpPr>
            <p:spPr>
              <a:xfrm rot="5400000" flipV="1">
                <a:off x="1968" y="60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29" name="直接连接符 22952"/>
              <p:cNvSpPr/>
              <p:nvPr/>
            </p:nvSpPr>
            <p:spPr>
              <a:xfrm rot="5400000">
                <a:off x="1991" y="684"/>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30" name="直接连接符 22953"/>
              <p:cNvSpPr/>
              <p:nvPr/>
            </p:nvSpPr>
            <p:spPr>
              <a:xfrm rot="-5400000" flipH="1" flipV="1">
                <a:off x="1968" y="69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31" name="直接连接符 22954"/>
              <p:cNvSpPr/>
              <p:nvPr/>
            </p:nvSpPr>
            <p:spPr>
              <a:xfrm flipH="1">
                <a:off x="1933" y="741"/>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32" name="直接连接符 22955"/>
              <p:cNvSpPr/>
              <p:nvPr/>
            </p:nvSpPr>
            <p:spPr>
              <a:xfrm flipH="1" flipV="1">
                <a:off x="1904" y="71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33" name="直接连接符 22956"/>
              <p:cNvSpPr/>
              <p:nvPr/>
            </p:nvSpPr>
            <p:spPr>
              <a:xfrm flipH="1">
                <a:off x="1876" y="71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34" name="直接连接符 22957"/>
              <p:cNvSpPr/>
              <p:nvPr/>
            </p:nvSpPr>
            <p:spPr>
              <a:xfrm>
                <a:off x="1876" y="74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35" name="直接连接符 22958"/>
              <p:cNvSpPr/>
              <p:nvPr/>
            </p:nvSpPr>
            <p:spPr>
              <a:xfrm>
                <a:off x="1904" y="771"/>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36" name="直接连接符 22959"/>
              <p:cNvSpPr/>
              <p:nvPr/>
            </p:nvSpPr>
            <p:spPr>
              <a:xfrm rot="-5400000" flipH="1" flipV="1">
                <a:off x="1854" y="80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37" name="直接连接符 22960"/>
              <p:cNvSpPr/>
              <p:nvPr/>
            </p:nvSpPr>
            <p:spPr>
              <a:xfrm rot="-5400000" flipH="1">
                <a:off x="1854"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38" name="直接连接符 22961"/>
              <p:cNvSpPr/>
              <p:nvPr/>
            </p:nvSpPr>
            <p:spPr>
              <a:xfrm rot="-5400000">
                <a:off x="1905" y="85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39" name="直接连接符 22962"/>
              <p:cNvSpPr/>
              <p:nvPr/>
            </p:nvSpPr>
            <p:spPr>
              <a:xfrm rot="-5400000">
                <a:off x="1962" y="82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40" name="直接连接符 22963"/>
              <p:cNvSpPr/>
              <p:nvPr/>
            </p:nvSpPr>
            <p:spPr>
              <a:xfrm>
                <a:off x="1990" y="85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41" name="直接连接符 22964"/>
              <p:cNvSpPr/>
              <p:nvPr/>
            </p:nvSpPr>
            <p:spPr>
              <a:xfrm flipV="1">
                <a:off x="2019" y="85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42" name="直接连接符 22965"/>
              <p:cNvSpPr/>
              <p:nvPr/>
            </p:nvSpPr>
            <p:spPr>
              <a:xfrm flipH="1" flipV="1">
                <a:off x="2019" y="828"/>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43" name="直接连接符 22966"/>
              <p:cNvSpPr/>
              <p:nvPr/>
            </p:nvSpPr>
            <p:spPr>
              <a:xfrm flipH="1" flipV="1">
                <a:off x="2019" y="77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44" name="直接连接符 22967"/>
              <p:cNvSpPr/>
              <p:nvPr/>
            </p:nvSpPr>
            <p:spPr>
              <a:xfrm flipV="1">
                <a:off x="2019" y="74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45" name="直接连接符 22968"/>
              <p:cNvSpPr/>
              <p:nvPr/>
            </p:nvSpPr>
            <p:spPr>
              <a:xfrm flipV="1">
                <a:off x="2045" y="741"/>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46" name="直接连接符 22969"/>
              <p:cNvSpPr/>
              <p:nvPr/>
            </p:nvSpPr>
            <p:spPr>
              <a:xfrm>
                <a:off x="2105" y="742"/>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47" name="直接连接符 22970"/>
              <p:cNvSpPr/>
              <p:nvPr/>
            </p:nvSpPr>
            <p:spPr>
              <a:xfrm>
                <a:off x="2138" y="77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48" name="直接连接符 22971"/>
              <p:cNvSpPr/>
              <p:nvPr/>
            </p:nvSpPr>
            <p:spPr>
              <a:xfrm rot="-5400000" flipH="1" flipV="1">
                <a:off x="2087" y="8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49" name="直接连接符 22972"/>
              <p:cNvSpPr/>
              <p:nvPr/>
            </p:nvSpPr>
            <p:spPr>
              <a:xfrm rot="-5400000" flipH="1">
                <a:off x="2087"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50" name="直接连接符 22973"/>
              <p:cNvSpPr/>
              <p:nvPr/>
            </p:nvSpPr>
            <p:spPr>
              <a:xfrm rot="-5400000">
                <a:off x="2116"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51" name="直接连接符 22974"/>
              <p:cNvSpPr/>
              <p:nvPr/>
            </p:nvSpPr>
            <p:spPr>
              <a:xfrm rot="-5400000">
                <a:off x="2196" y="82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52" name="直接连接符 22975"/>
              <p:cNvSpPr/>
              <p:nvPr/>
            </p:nvSpPr>
            <p:spPr>
              <a:xfrm>
                <a:off x="2221" y="85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53" name="直接连接符 22976"/>
              <p:cNvSpPr/>
              <p:nvPr/>
            </p:nvSpPr>
            <p:spPr>
              <a:xfrm flipV="1">
                <a:off x="2250" y="85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54" name="直接连接符 22977"/>
              <p:cNvSpPr/>
              <p:nvPr/>
            </p:nvSpPr>
            <p:spPr>
              <a:xfrm flipH="1" flipV="1">
                <a:off x="2250" y="828"/>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55" name="直接连接符 22978"/>
              <p:cNvSpPr/>
              <p:nvPr/>
            </p:nvSpPr>
            <p:spPr>
              <a:xfrm flipH="1" flipV="1">
                <a:off x="2250" y="77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56" name="直接连接符 22979"/>
              <p:cNvSpPr/>
              <p:nvPr/>
            </p:nvSpPr>
            <p:spPr>
              <a:xfrm flipV="1">
                <a:off x="2249" y="742"/>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57" name="直接连接符 22980"/>
              <p:cNvSpPr/>
              <p:nvPr/>
            </p:nvSpPr>
            <p:spPr>
              <a:xfrm flipH="1" flipV="1">
                <a:off x="2250" y="71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58" name="直接连接符 22981"/>
              <p:cNvSpPr/>
              <p:nvPr/>
            </p:nvSpPr>
            <p:spPr>
              <a:xfrm flipH="1">
                <a:off x="2225" y="71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59" name="直接连接符 22982"/>
              <p:cNvSpPr/>
              <p:nvPr/>
            </p:nvSpPr>
            <p:spPr>
              <a:xfrm flipH="1">
                <a:off x="2167" y="741"/>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60" name="直接连接符 22983"/>
              <p:cNvSpPr/>
              <p:nvPr/>
            </p:nvSpPr>
            <p:spPr>
              <a:xfrm flipH="1" flipV="1">
                <a:off x="2139" y="71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61" name="直接连接符 22984"/>
              <p:cNvSpPr/>
              <p:nvPr/>
            </p:nvSpPr>
            <p:spPr>
              <a:xfrm flipV="1">
                <a:off x="2139" y="65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62" name="直接连接符 22985"/>
              <p:cNvSpPr/>
              <p:nvPr/>
            </p:nvSpPr>
            <p:spPr>
              <a:xfrm rot="-5400000">
                <a:off x="2118"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63" name="直接连接符 22986"/>
              <p:cNvSpPr/>
              <p:nvPr/>
            </p:nvSpPr>
            <p:spPr>
              <a:xfrm rot="-5400000">
                <a:off x="2198" y="59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64" name="直接连接符 22987"/>
              <p:cNvSpPr/>
              <p:nvPr/>
            </p:nvSpPr>
            <p:spPr>
              <a:xfrm>
                <a:off x="2223" y="62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65" name="直接连接符 22988"/>
              <p:cNvSpPr/>
              <p:nvPr/>
            </p:nvSpPr>
            <p:spPr>
              <a:xfrm flipV="1">
                <a:off x="2252" y="62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66" name="直接连接符 22989"/>
              <p:cNvSpPr/>
              <p:nvPr/>
            </p:nvSpPr>
            <p:spPr>
              <a:xfrm flipH="1" flipV="1">
                <a:off x="2252" y="59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67" name="直接连接符 22990"/>
              <p:cNvSpPr/>
              <p:nvPr/>
            </p:nvSpPr>
            <p:spPr>
              <a:xfrm flipH="1" flipV="1">
                <a:off x="2249" y="54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68" name="直接连接符 22991"/>
              <p:cNvSpPr/>
              <p:nvPr/>
            </p:nvSpPr>
            <p:spPr>
              <a:xfrm flipV="1">
                <a:off x="2251" y="51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69" name="直接连接符 22992"/>
              <p:cNvSpPr/>
              <p:nvPr/>
            </p:nvSpPr>
            <p:spPr>
              <a:xfrm flipV="1">
                <a:off x="2278" y="513"/>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70" name="直接连接符 22993"/>
              <p:cNvSpPr/>
              <p:nvPr/>
            </p:nvSpPr>
            <p:spPr>
              <a:xfrm flipH="1">
                <a:off x="2227" y="48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71" name="直接连接符 22994"/>
              <p:cNvSpPr/>
              <p:nvPr/>
            </p:nvSpPr>
            <p:spPr>
              <a:xfrm flipH="1">
                <a:off x="2169" y="513"/>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72" name="直接连接符 22995"/>
              <p:cNvSpPr/>
              <p:nvPr/>
            </p:nvSpPr>
            <p:spPr>
              <a:xfrm flipH="1" flipV="1">
                <a:off x="2141" y="48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73" name="直接连接符 22996"/>
              <p:cNvSpPr/>
              <p:nvPr/>
            </p:nvSpPr>
            <p:spPr>
              <a:xfrm flipH="1">
                <a:off x="2113" y="48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74" name="直接连接符 22997"/>
              <p:cNvSpPr/>
              <p:nvPr/>
            </p:nvSpPr>
            <p:spPr>
              <a:xfrm>
                <a:off x="2113" y="51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75" name="直接连接符 22998"/>
              <p:cNvSpPr/>
              <p:nvPr/>
            </p:nvSpPr>
            <p:spPr>
              <a:xfrm>
                <a:off x="2141" y="54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76" name="直接连接符 22999"/>
              <p:cNvSpPr/>
              <p:nvPr/>
            </p:nvSpPr>
            <p:spPr>
              <a:xfrm rot="-5400000" flipH="1" flipV="1">
                <a:off x="2091" y="5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77" name="直接连接符 23000"/>
              <p:cNvSpPr/>
              <p:nvPr/>
            </p:nvSpPr>
            <p:spPr>
              <a:xfrm flipH="1">
                <a:off x="2045" y="626"/>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78" name="直接连接符 23001"/>
              <p:cNvSpPr/>
              <p:nvPr/>
            </p:nvSpPr>
            <p:spPr>
              <a:xfrm flipH="1" flipV="1">
                <a:off x="2023" y="59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79" name="直接连接符 23002"/>
              <p:cNvSpPr/>
              <p:nvPr/>
            </p:nvSpPr>
            <p:spPr>
              <a:xfrm flipH="1" flipV="1">
                <a:off x="2019" y="54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80" name="直接连接符 23003"/>
              <p:cNvSpPr/>
              <p:nvPr/>
            </p:nvSpPr>
            <p:spPr>
              <a:xfrm flipV="1">
                <a:off x="2021" y="51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81" name="直接连接符 23004"/>
              <p:cNvSpPr/>
              <p:nvPr/>
            </p:nvSpPr>
            <p:spPr>
              <a:xfrm flipH="1" flipV="1">
                <a:off x="2023" y="48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82" name="直接连接符 23005"/>
              <p:cNvSpPr/>
              <p:nvPr/>
            </p:nvSpPr>
            <p:spPr>
              <a:xfrm flipH="1">
                <a:off x="1997" y="48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83" name="直接连接符 23006"/>
              <p:cNvSpPr/>
              <p:nvPr/>
            </p:nvSpPr>
            <p:spPr>
              <a:xfrm flipH="1">
                <a:off x="1933" y="513"/>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84" name="矩形 23007"/>
              <p:cNvSpPr/>
              <p:nvPr/>
            </p:nvSpPr>
            <p:spPr>
              <a:xfrm>
                <a:off x="2308" y="456"/>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85" name="直接连接符 23008"/>
              <p:cNvSpPr/>
              <p:nvPr/>
            </p:nvSpPr>
            <p:spPr>
              <a:xfrm>
                <a:off x="2308" y="57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86" name="直接连接符 23009"/>
              <p:cNvSpPr/>
              <p:nvPr/>
            </p:nvSpPr>
            <p:spPr>
              <a:xfrm>
                <a:off x="2308" y="79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87" name="直接连接符 23010"/>
              <p:cNvSpPr/>
              <p:nvPr/>
            </p:nvSpPr>
            <p:spPr>
              <a:xfrm>
                <a:off x="2308" y="68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88" name="直接连接符 23011"/>
              <p:cNvSpPr/>
              <p:nvPr/>
            </p:nvSpPr>
            <p:spPr>
              <a:xfrm>
                <a:off x="2422"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89" name="直接连接符 23012"/>
              <p:cNvSpPr/>
              <p:nvPr/>
            </p:nvSpPr>
            <p:spPr>
              <a:xfrm>
                <a:off x="2652"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90" name="直接连接符 23013"/>
              <p:cNvSpPr/>
              <p:nvPr/>
            </p:nvSpPr>
            <p:spPr>
              <a:xfrm>
                <a:off x="2537"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91" name="直接连接符 23014"/>
              <p:cNvSpPr/>
              <p:nvPr/>
            </p:nvSpPr>
            <p:spPr>
              <a:xfrm>
                <a:off x="2308" y="513"/>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92" name="直接连接符 23015"/>
              <p:cNvSpPr/>
              <p:nvPr/>
            </p:nvSpPr>
            <p:spPr>
              <a:xfrm>
                <a:off x="2305" y="626"/>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93" name="直接连接符 23016"/>
              <p:cNvSpPr/>
              <p:nvPr/>
            </p:nvSpPr>
            <p:spPr>
              <a:xfrm>
                <a:off x="2305" y="741"/>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94" name="直接连接符 23017"/>
              <p:cNvSpPr/>
              <p:nvPr/>
            </p:nvSpPr>
            <p:spPr>
              <a:xfrm>
                <a:off x="2308" y="85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95" name="直接连接符 23018"/>
              <p:cNvSpPr/>
              <p:nvPr/>
            </p:nvSpPr>
            <p:spPr>
              <a:xfrm>
                <a:off x="2365"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96" name="直接连接符 23019"/>
              <p:cNvSpPr/>
              <p:nvPr/>
            </p:nvSpPr>
            <p:spPr>
              <a:xfrm>
                <a:off x="2480"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97" name="直接连接符 23020"/>
              <p:cNvSpPr/>
              <p:nvPr/>
            </p:nvSpPr>
            <p:spPr>
              <a:xfrm>
                <a:off x="2600"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98" name="直接连接符 23021"/>
              <p:cNvSpPr/>
              <p:nvPr/>
            </p:nvSpPr>
            <p:spPr>
              <a:xfrm>
                <a:off x="2709" y="45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1999" name="直接连接符 23022"/>
              <p:cNvSpPr/>
              <p:nvPr/>
            </p:nvSpPr>
            <p:spPr>
              <a:xfrm flipH="1" flipV="1">
                <a:off x="2365" y="48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00" name="直接连接符 23023"/>
              <p:cNvSpPr/>
              <p:nvPr/>
            </p:nvSpPr>
            <p:spPr>
              <a:xfrm flipH="1" flipV="1">
                <a:off x="2365" y="42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01" name="直接连接符 23024"/>
              <p:cNvSpPr/>
              <p:nvPr/>
            </p:nvSpPr>
            <p:spPr>
              <a:xfrm>
                <a:off x="2336" y="51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02" name="直接连接符 23025"/>
              <p:cNvSpPr/>
              <p:nvPr/>
            </p:nvSpPr>
            <p:spPr>
              <a:xfrm>
                <a:off x="2365" y="54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03" name="直接连接符 23026"/>
              <p:cNvSpPr/>
              <p:nvPr/>
            </p:nvSpPr>
            <p:spPr>
              <a:xfrm rot="-5400000" flipH="1" flipV="1">
                <a:off x="2314" y="57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04" name="直接连接符 23027"/>
              <p:cNvSpPr/>
              <p:nvPr/>
            </p:nvSpPr>
            <p:spPr>
              <a:xfrm rot="-5400000" flipH="1">
                <a:off x="2314"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05" name="直接连接符 23028"/>
              <p:cNvSpPr/>
              <p:nvPr/>
            </p:nvSpPr>
            <p:spPr>
              <a:xfrm rot="-5400000">
                <a:off x="2343"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06" name="直接连接符 23029"/>
              <p:cNvSpPr/>
              <p:nvPr/>
            </p:nvSpPr>
            <p:spPr>
              <a:xfrm rot="-5400000">
                <a:off x="2400" y="57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07" name="直接连接符 23030"/>
              <p:cNvSpPr/>
              <p:nvPr/>
            </p:nvSpPr>
            <p:spPr>
              <a:xfrm rot="5400000" flipV="1">
                <a:off x="2429"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08" name="直接连接符 23031"/>
              <p:cNvSpPr/>
              <p:nvPr/>
            </p:nvSpPr>
            <p:spPr>
              <a:xfrm rot="5400000">
                <a:off x="2429" y="661"/>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09" name="直接连接符 23032"/>
              <p:cNvSpPr/>
              <p:nvPr/>
            </p:nvSpPr>
            <p:spPr>
              <a:xfrm rot="-5400000" flipH="1" flipV="1">
                <a:off x="2451" y="71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10" name="直接连接符 23033"/>
              <p:cNvSpPr/>
              <p:nvPr/>
            </p:nvSpPr>
            <p:spPr>
              <a:xfrm flipH="1">
                <a:off x="2393" y="741"/>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11" name="直接连接符 23034"/>
              <p:cNvSpPr/>
              <p:nvPr/>
            </p:nvSpPr>
            <p:spPr>
              <a:xfrm flipH="1" flipV="1">
                <a:off x="2365" y="71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12" name="直接连接符 23035"/>
              <p:cNvSpPr/>
              <p:nvPr/>
            </p:nvSpPr>
            <p:spPr>
              <a:xfrm flipH="1">
                <a:off x="2336" y="71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13" name="直接连接符 23036"/>
              <p:cNvSpPr/>
              <p:nvPr/>
            </p:nvSpPr>
            <p:spPr>
              <a:xfrm>
                <a:off x="2336" y="7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14" name="直接连接符 23037"/>
              <p:cNvSpPr/>
              <p:nvPr/>
            </p:nvSpPr>
            <p:spPr>
              <a:xfrm>
                <a:off x="2365" y="77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15" name="直接连接符 23038"/>
              <p:cNvSpPr/>
              <p:nvPr/>
            </p:nvSpPr>
            <p:spPr>
              <a:xfrm rot="-5400000" flipH="1" flipV="1">
                <a:off x="2314" y="80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16" name="直接连接符 23039"/>
              <p:cNvSpPr/>
              <p:nvPr/>
            </p:nvSpPr>
            <p:spPr>
              <a:xfrm rot="-5400000" flipH="1">
                <a:off x="2314"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17" name="直接连接符 23040"/>
              <p:cNvSpPr/>
              <p:nvPr/>
            </p:nvSpPr>
            <p:spPr>
              <a:xfrm rot="-5400000">
                <a:off x="2343"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18" name="直接连接符 23041"/>
              <p:cNvSpPr/>
              <p:nvPr/>
            </p:nvSpPr>
            <p:spPr>
              <a:xfrm rot="-5400000">
                <a:off x="2400" y="80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19" name="直接连接符 23042"/>
              <p:cNvSpPr/>
              <p:nvPr/>
            </p:nvSpPr>
            <p:spPr>
              <a:xfrm>
                <a:off x="2451" y="85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20" name="直接连接符 23043"/>
              <p:cNvSpPr/>
              <p:nvPr/>
            </p:nvSpPr>
            <p:spPr>
              <a:xfrm flipV="1">
                <a:off x="2480" y="85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21" name="直接连接符 23044"/>
              <p:cNvSpPr/>
              <p:nvPr/>
            </p:nvSpPr>
            <p:spPr>
              <a:xfrm flipH="1" flipV="1">
                <a:off x="2480" y="828"/>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22" name="直接连接符 23045"/>
              <p:cNvSpPr/>
              <p:nvPr/>
            </p:nvSpPr>
            <p:spPr>
              <a:xfrm flipH="1" flipV="1">
                <a:off x="2479" y="771"/>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23" name="直接连接符 23046"/>
              <p:cNvSpPr/>
              <p:nvPr/>
            </p:nvSpPr>
            <p:spPr>
              <a:xfrm flipV="1">
                <a:off x="2480" y="74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24" name="直接连接符 23047"/>
              <p:cNvSpPr/>
              <p:nvPr/>
            </p:nvSpPr>
            <p:spPr>
              <a:xfrm flipV="1">
                <a:off x="2505" y="741"/>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25" name="直接连接符 23048"/>
              <p:cNvSpPr/>
              <p:nvPr/>
            </p:nvSpPr>
            <p:spPr>
              <a:xfrm>
                <a:off x="2566" y="742"/>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26" name="直接连接符 23049"/>
              <p:cNvSpPr/>
              <p:nvPr/>
            </p:nvSpPr>
            <p:spPr>
              <a:xfrm>
                <a:off x="2599" y="77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27" name="直接连接符 23050"/>
              <p:cNvSpPr/>
              <p:nvPr/>
            </p:nvSpPr>
            <p:spPr>
              <a:xfrm rot="-5400000" flipH="1" flipV="1">
                <a:off x="2548" y="8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28" name="直接连接符 23051"/>
              <p:cNvSpPr/>
              <p:nvPr/>
            </p:nvSpPr>
            <p:spPr>
              <a:xfrm rot="-5400000" flipH="1">
                <a:off x="2548" y="8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29" name="直接连接符 23052"/>
              <p:cNvSpPr/>
              <p:nvPr/>
            </p:nvSpPr>
            <p:spPr>
              <a:xfrm rot="-5400000">
                <a:off x="2599" y="85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30" name="直接连接符 23053"/>
              <p:cNvSpPr/>
              <p:nvPr/>
            </p:nvSpPr>
            <p:spPr>
              <a:xfrm rot="-5400000">
                <a:off x="2656" y="82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31" name="直接连接符 23054"/>
              <p:cNvSpPr/>
              <p:nvPr/>
            </p:nvSpPr>
            <p:spPr>
              <a:xfrm>
                <a:off x="2682" y="85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32" name="直接连接符 23055"/>
              <p:cNvSpPr/>
              <p:nvPr/>
            </p:nvSpPr>
            <p:spPr>
              <a:xfrm flipH="1">
                <a:off x="2711" y="884"/>
                <a:ext cx="0" cy="5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33" name="直接连接符 23056"/>
              <p:cNvSpPr/>
              <p:nvPr/>
            </p:nvSpPr>
            <p:spPr>
              <a:xfrm flipH="1" flipV="1">
                <a:off x="2711" y="828"/>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34" name="直接连接符 23057"/>
              <p:cNvSpPr/>
              <p:nvPr/>
            </p:nvSpPr>
            <p:spPr>
              <a:xfrm flipH="1" flipV="1">
                <a:off x="2710" y="770"/>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35" name="直接连接符 23058"/>
              <p:cNvSpPr/>
              <p:nvPr/>
            </p:nvSpPr>
            <p:spPr>
              <a:xfrm flipV="1">
                <a:off x="2709" y="742"/>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36" name="直接连接符 23059"/>
              <p:cNvSpPr/>
              <p:nvPr/>
            </p:nvSpPr>
            <p:spPr>
              <a:xfrm flipH="1" flipV="1">
                <a:off x="2711" y="71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37" name="直接连接符 23060"/>
              <p:cNvSpPr/>
              <p:nvPr/>
            </p:nvSpPr>
            <p:spPr>
              <a:xfrm flipH="1">
                <a:off x="2685" y="71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38" name="直接连接符 23061"/>
              <p:cNvSpPr/>
              <p:nvPr/>
            </p:nvSpPr>
            <p:spPr>
              <a:xfrm flipH="1">
                <a:off x="2627" y="741"/>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39" name="直接连接符 23062"/>
              <p:cNvSpPr/>
              <p:nvPr/>
            </p:nvSpPr>
            <p:spPr>
              <a:xfrm flipH="1" flipV="1">
                <a:off x="2600" y="71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40" name="直接连接符 23063"/>
              <p:cNvSpPr/>
              <p:nvPr/>
            </p:nvSpPr>
            <p:spPr>
              <a:xfrm flipV="1">
                <a:off x="2600" y="65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41" name="直接连接符 23064"/>
              <p:cNvSpPr/>
              <p:nvPr/>
            </p:nvSpPr>
            <p:spPr>
              <a:xfrm rot="-5400000">
                <a:off x="2579" y="6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42" name="直接连接符 23065"/>
              <p:cNvSpPr/>
              <p:nvPr/>
            </p:nvSpPr>
            <p:spPr>
              <a:xfrm rot="-5400000">
                <a:off x="2636" y="57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43" name="直接连接符 23066"/>
              <p:cNvSpPr/>
              <p:nvPr/>
            </p:nvSpPr>
            <p:spPr>
              <a:xfrm>
                <a:off x="2684" y="62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44" name="直接连接符 23067"/>
              <p:cNvSpPr/>
              <p:nvPr/>
            </p:nvSpPr>
            <p:spPr>
              <a:xfrm flipV="1">
                <a:off x="2713" y="62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45" name="直接连接符 23068"/>
              <p:cNvSpPr/>
              <p:nvPr/>
            </p:nvSpPr>
            <p:spPr>
              <a:xfrm flipH="1" flipV="1">
                <a:off x="2713" y="59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46" name="直接连接符 23069"/>
              <p:cNvSpPr/>
              <p:nvPr/>
            </p:nvSpPr>
            <p:spPr>
              <a:xfrm flipH="1" flipV="1">
                <a:off x="2709" y="54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47" name="直接连接符 23070"/>
              <p:cNvSpPr/>
              <p:nvPr/>
            </p:nvSpPr>
            <p:spPr>
              <a:xfrm flipV="1">
                <a:off x="2711" y="51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48" name="直接连接符 23071"/>
              <p:cNvSpPr/>
              <p:nvPr/>
            </p:nvSpPr>
            <p:spPr>
              <a:xfrm flipH="1" flipV="1">
                <a:off x="2713" y="48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49" name="直接连接符 23072"/>
              <p:cNvSpPr/>
              <p:nvPr/>
            </p:nvSpPr>
            <p:spPr>
              <a:xfrm flipH="1">
                <a:off x="2687" y="48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50" name="直接连接符 23073"/>
              <p:cNvSpPr/>
              <p:nvPr/>
            </p:nvSpPr>
            <p:spPr>
              <a:xfrm flipH="1">
                <a:off x="2630" y="513"/>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51" name="直接连接符 23074"/>
              <p:cNvSpPr/>
              <p:nvPr/>
            </p:nvSpPr>
            <p:spPr>
              <a:xfrm flipH="1" flipV="1">
                <a:off x="2602" y="48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52" name="直接连接符 23075"/>
              <p:cNvSpPr/>
              <p:nvPr/>
            </p:nvSpPr>
            <p:spPr>
              <a:xfrm flipH="1">
                <a:off x="2573" y="48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53" name="直接连接符 23076"/>
              <p:cNvSpPr/>
              <p:nvPr/>
            </p:nvSpPr>
            <p:spPr>
              <a:xfrm>
                <a:off x="2573" y="514"/>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54" name="直接连接符 23077"/>
              <p:cNvSpPr/>
              <p:nvPr/>
            </p:nvSpPr>
            <p:spPr>
              <a:xfrm>
                <a:off x="2602" y="54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55" name="直接连接符 23078"/>
              <p:cNvSpPr/>
              <p:nvPr/>
            </p:nvSpPr>
            <p:spPr>
              <a:xfrm rot="-5400000" flipH="1" flipV="1">
                <a:off x="2551" y="57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56" name="直接连接符 23079"/>
              <p:cNvSpPr/>
              <p:nvPr/>
            </p:nvSpPr>
            <p:spPr>
              <a:xfrm flipH="1">
                <a:off x="2505" y="626"/>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57" name="直接连接符 23080"/>
              <p:cNvSpPr/>
              <p:nvPr/>
            </p:nvSpPr>
            <p:spPr>
              <a:xfrm flipH="1" flipV="1">
                <a:off x="2483" y="59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58" name="直接连接符 23081"/>
              <p:cNvSpPr/>
              <p:nvPr/>
            </p:nvSpPr>
            <p:spPr>
              <a:xfrm flipH="1" flipV="1">
                <a:off x="2480" y="54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59" name="直接连接符 23082"/>
              <p:cNvSpPr/>
              <p:nvPr/>
            </p:nvSpPr>
            <p:spPr>
              <a:xfrm flipV="1">
                <a:off x="2482" y="51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60" name="直接连接符 23083"/>
              <p:cNvSpPr/>
              <p:nvPr/>
            </p:nvSpPr>
            <p:spPr>
              <a:xfrm flipH="1" flipV="1">
                <a:off x="2483" y="48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61" name="直接连接符 23084"/>
              <p:cNvSpPr/>
              <p:nvPr/>
            </p:nvSpPr>
            <p:spPr>
              <a:xfrm flipH="1">
                <a:off x="2457" y="48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62" name="直接连接符 23085"/>
              <p:cNvSpPr/>
              <p:nvPr/>
            </p:nvSpPr>
            <p:spPr>
              <a:xfrm flipH="1">
                <a:off x="2393" y="513"/>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63" name="矩形 23086"/>
              <p:cNvSpPr/>
              <p:nvPr/>
            </p:nvSpPr>
            <p:spPr>
              <a:xfrm>
                <a:off x="2771" y="3"/>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64" name="直接连接符 23087"/>
              <p:cNvSpPr/>
              <p:nvPr/>
            </p:nvSpPr>
            <p:spPr>
              <a:xfrm>
                <a:off x="2771" y="11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65" name="直接连接符 23088"/>
              <p:cNvSpPr/>
              <p:nvPr/>
            </p:nvSpPr>
            <p:spPr>
              <a:xfrm>
                <a:off x="2771" y="346"/>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66" name="直接连接符 23089"/>
              <p:cNvSpPr/>
              <p:nvPr/>
            </p:nvSpPr>
            <p:spPr>
              <a:xfrm>
                <a:off x="2771" y="231"/>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67" name="直接连接符 23090"/>
              <p:cNvSpPr/>
              <p:nvPr/>
            </p:nvSpPr>
            <p:spPr>
              <a:xfrm>
                <a:off x="2885"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68" name="直接连接符 23091"/>
              <p:cNvSpPr/>
              <p:nvPr/>
            </p:nvSpPr>
            <p:spPr>
              <a:xfrm>
                <a:off x="3115"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69" name="直接连接符 23092"/>
              <p:cNvSpPr/>
              <p:nvPr/>
            </p:nvSpPr>
            <p:spPr>
              <a:xfrm>
                <a:off x="3000"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70" name="直接连接符 23093"/>
              <p:cNvSpPr/>
              <p:nvPr/>
            </p:nvSpPr>
            <p:spPr>
              <a:xfrm>
                <a:off x="2771" y="6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71" name="直接连接符 23094"/>
              <p:cNvSpPr/>
              <p:nvPr/>
            </p:nvSpPr>
            <p:spPr>
              <a:xfrm>
                <a:off x="2767" y="17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72" name="直接连接符 23095"/>
              <p:cNvSpPr/>
              <p:nvPr/>
            </p:nvSpPr>
            <p:spPr>
              <a:xfrm>
                <a:off x="2767" y="28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73" name="直接连接符 23096"/>
              <p:cNvSpPr/>
              <p:nvPr/>
            </p:nvSpPr>
            <p:spPr>
              <a:xfrm>
                <a:off x="2771" y="403"/>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74" name="直接连接符 23097"/>
              <p:cNvSpPr/>
              <p:nvPr/>
            </p:nvSpPr>
            <p:spPr>
              <a:xfrm>
                <a:off x="2828"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75" name="直接连接符 23098"/>
              <p:cNvSpPr/>
              <p:nvPr/>
            </p:nvSpPr>
            <p:spPr>
              <a:xfrm>
                <a:off x="2943"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76" name="直接连接符 23099"/>
              <p:cNvSpPr/>
              <p:nvPr/>
            </p:nvSpPr>
            <p:spPr>
              <a:xfrm>
                <a:off x="3063"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77" name="直接连接符 23100"/>
              <p:cNvSpPr/>
              <p:nvPr/>
            </p:nvSpPr>
            <p:spPr>
              <a:xfrm>
                <a:off x="3172"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78" name="直接连接符 23101"/>
              <p:cNvSpPr/>
              <p:nvPr/>
            </p:nvSpPr>
            <p:spPr>
              <a:xfrm flipH="1" flipV="1">
                <a:off x="2828" y="3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79" name="直接连接符 23102"/>
              <p:cNvSpPr/>
              <p:nvPr/>
            </p:nvSpPr>
            <p:spPr>
              <a:xfrm flipH="1">
                <a:off x="2799" y="3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80" name="直接连接符 23103"/>
              <p:cNvSpPr/>
              <p:nvPr/>
            </p:nvSpPr>
            <p:spPr>
              <a:xfrm>
                <a:off x="2799" y="6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81" name="直接连接符 23104"/>
              <p:cNvSpPr/>
              <p:nvPr/>
            </p:nvSpPr>
            <p:spPr>
              <a:xfrm>
                <a:off x="2828" y="8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82" name="直接连接符 23105"/>
              <p:cNvSpPr/>
              <p:nvPr/>
            </p:nvSpPr>
            <p:spPr>
              <a:xfrm rot="-5400000" flipH="1" flipV="1">
                <a:off x="2777" y="12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83" name="直接连接符 23106"/>
              <p:cNvSpPr/>
              <p:nvPr/>
            </p:nvSpPr>
            <p:spPr>
              <a:xfrm rot="-5400000" flipH="1">
                <a:off x="2777"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84" name="直接连接符 23107"/>
              <p:cNvSpPr/>
              <p:nvPr/>
            </p:nvSpPr>
            <p:spPr>
              <a:xfrm rot="-5400000">
                <a:off x="2806"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85" name="直接连接符 23108"/>
              <p:cNvSpPr/>
              <p:nvPr/>
            </p:nvSpPr>
            <p:spPr>
              <a:xfrm rot="-5400000">
                <a:off x="2863" y="12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86" name="直接连接符 23109"/>
              <p:cNvSpPr/>
              <p:nvPr/>
            </p:nvSpPr>
            <p:spPr>
              <a:xfrm rot="5400000" flipV="1">
                <a:off x="2892"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87" name="直接连接符 23110"/>
              <p:cNvSpPr/>
              <p:nvPr/>
            </p:nvSpPr>
            <p:spPr>
              <a:xfrm rot="5400000">
                <a:off x="2892" y="208"/>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88" name="直接连接符 23111"/>
              <p:cNvSpPr/>
              <p:nvPr/>
            </p:nvSpPr>
            <p:spPr>
              <a:xfrm rot="-5400000" flipH="1" flipV="1">
                <a:off x="2914" y="26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89" name="直接连接符 23112"/>
              <p:cNvSpPr/>
              <p:nvPr/>
            </p:nvSpPr>
            <p:spPr>
              <a:xfrm flipH="1">
                <a:off x="2856" y="288"/>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90" name="直接连接符 23113"/>
              <p:cNvSpPr/>
              <p:nvPr/>
            </p:nvSpPr>
            <p:spPr>
              <a:xfrm flipH="1" flipV="1">
                <a:off x="2828" y="26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91" name="直接连接符 23114"/>
              <p:cNvSpPr/>
              <p:nvPr/>
            </p:nvSpPr>
            <p:spPr>
              <a:xfrm flipH="1">
                <a:off x="2799" y="26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92" name="直接连接符 23115"/>
              <p:cNvSpPr/>
              <p:nvPr/>
            </p:nvSpPr>
            <p:spPr>
              <a:xfrm>
                <a:off x="2799" y="28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93" name="直接连接符 23116"/>
              <p:cNvSpPr/>
              <p:nvPr/>
            </p:nvSpPr>
            <p:spPr>
              <a:xfrm>
                <a:off x="2828" y="31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94" name="直接连接符 23117"/>
              <p:cNvSpPr/>
              <p:nvPr/>
            </p:nvSpPr>
            <p:spPr>
              <a:xfrm rot="-5400000" flipH="1" flipV="1">
                <a:off x="2777" y="35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95" name="直接连接符 23118"/>
              <p:cNvSpPr/>
              <p:nvPr/>
            </p:nvSpPr>
            <p:spPr>
              <a:xfrm rot="-5400000" flipH="1">
                <a:off x="2777" y="38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96" name="直接连接符 23119"/>
              <p:cNvSpPr/>
              <p:nvPr/>
            </p:nvSpPr>
            <p:spPr>
              <a:xfrm rot="-5400000">
                <a:off x="2806" y="38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97" name="直接连接符 23120"/>
              <p:cNvSpPr/>
              <p:nvPr/>
            </p:nvSpPr>
            <p:spPr>
              <a:xfrm rot="-5400000">
                <a:off x="2863" y="3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98" name="直接连接符 23121"/>
              <p:cNvSpPr/>
              <p:nvPr/>
            </p:nvSpPr>
            <p:spPr>
              <a:xfrm>
                <a:off x="2914" y="40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099" name="直接连接符 23122"/>
              <p:cNvSpPr/>
              <p:nvPr/>
            </p:nvSpPr>
            <p:spPr>
              <a:xfrm flipV="1">
                <a:off x="2943" y="40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00" name="直接连接符 23123"/>
              <p:cNvSpPr/>
              <p:nvPr/>
            </p:nvSpPr>
            <p:spPr>
              <a:xfrm flipH="1" flipV="1">
                <a:off x="2943" y="37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01" name="直接连接符 23124"/>
              <p:cNvSpPr/>
              <p:nvPr/>
            </p:nvSpPr>
            <p:spPr>
              <a:xfrm flipH="1" flipV="1">
                <a:off x="2942" y="31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02" name="直接连接符 23125"/>
              <p:cNvSpPr/>
              <p:nvPr/>
            </p:nvSpPr>
            <p:spPr>
              <a:xfrm flipV="1">
                <a:off x="2943" y="28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03" name="直接连接符 23126"/>
              <p:cNvSpPr/>
              <p:nvPr/>
            </p:nvSpPr>
            <p:spPr>
              <a:xfrm flipV="1">
                <a:off x="2968" y="288"/>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04" name="直接连接符 23127"/>
              <p:cNvSpPr/>
              <p:nvPr/>
            </p:nvSpPr>
            <p:spPr>
              <a:xfrm>
                <a:off x="3029" y="28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05" name="直接连接符 23128"/>
              <p:cNvSpPr/>
              <p:nvPr/>
            </p:nvSpPr>
            <p:spPr>
              <a:xfrm>
                <a:off x="3062" y="31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06" name="直接连接符 23129"/>
              <p:cNvSpPr/>
              <p:nvPr/>
            </p:nvSpPr>
            <p:spPr>
              <a:xfrm rot="-5400000" flipH="1" flipV="1">
                <a:off x="3011" y="35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07" name="直接连接符 23130"/>
              <p:cNvSpPr/>
              <p:nvPr/>
            </p:nvSpPr>
            <p:spPr>
              <a:xfrm rot="-5400000" flipH="1">
                <a:off x="3011" y="3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08" name="直接连接符 23131"/>
              <p:cNvSpPr/>
              <p:nvPr/>
            </p:nvSpPr>
            <p:spPr>
              <a:xfrm rot="-5400000">
                <a:off x="3040" y="3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09" name="直接连接符 23132"/>
              <p:cNvSpPr/>
              <p:nvPr/>
            </p:nvSpPr>
            <p:spPr>
              <a:xfrm rot="-5400000">
                <a:off x="3097" y="3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10" name="直接连接符 23133"/>
              <p:cNvSpPr/>
              <p:nvPr/>
            </p:nvSpPr>
            <p:spPr>
              <a:xfrm>
                <a:off x="3145" y="40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11" name="直接连接符 23134"/>
              <p:cNvSpPr/>
              <p:nvPr/>
            </p:nvSpPr>
            <p:spPr>
              <a:xfrm>
                <a:off x="3174" y="43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12" name="直接连接符 23135"/>
              <p:cNvSpPr/>
              <p:nvPr/>
            </p:nvSpPr>
            <p:spPr>
              <a:xfrm flipH="1" flipV="1">
                <a:off x="3174" y="37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13" name="直接连接符 23136"/>
              <p:cNvSpPr/>
              <p:nvPr/>
            </p:nvSpPr>
            <p:spPr>
              <a:xfrm flipH="1" flipV="1">
                <a:off x="3173" y="317"/>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14" name="直接连接符 23137"/>
              <p:cNvSpPr/>
              <p:nvPr/>
            </p:nvSpPr>
            <p:spPr>
              <a:xfrm flipV="1">
                <a:off x="3172" y="28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15" name="直接连接符 23138"/>
              <p:cNvSpPr/>
              <p:nvPr/>
            </p:nvSpPr>
            <p:spPr>
              <a:xfrm flipH="1" flipV="1">
                <a:off x="3174" y="26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16" name="直接连接符 23139"/>
              <p:cNvSpPr/>
              <p:nvPr/>
            </p:nvSpPr>
            <p:spPr>
              <a:xfrm flipH="1">
                <a:off x="3148" y="26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17" name="直接连接符 23140"/>
              <p:cNvSpPr/>
              <p:nvPr/>
            </p:nvSpPr>
            <p:spPr>
              <a:xfrm flipH="1">
                <a:off x="3091" y="288"/>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18" name="直接连接符 23141"/>
              <p:cNvSpPr/>
              <p:nvPr/>
            </p:nvSpPr>
            <p:spPr>
              <a:xfrm flipH="1" flipV="1">
                <a:off x="3063" y="26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19" name="直接连接符 23142"/>
              <p:cNvSpPr/>
              <p:nvPr/>
            </p:nvSpPr>
            <p:spPr>
              <a:xfrm flipV="1">
                <a:off x="3063" y="20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20" name="直接连接符 23143"/>
              <p:cNvSpPr/>
              <p:nvPr/>
            </p:nvSpPr>
            <p:spPr>
              <a:xfrm rot="-5400000">
                <a:off x="3042"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21" name="直接连接符 23144"/>
              <p:cNvSpPr/>
              <p:nvPr/>
            </p:nvSpPr>
            <p:spPr>
              <a:xfrm rot="-5400000">
                <a:off x="3099" y="12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22" name="直接连接符 23145"/>
              <p:cNvSpPr/>
              <p:nvPr/>
            </p:nvSpPr>
            <p:spPr>
              <a:xfrm>
                <a:off x="3147" y="17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23" name="直接连接符 23146"/>
              <p:cNvSpPr/>
              <p:nvPr/>
            </p:nvSpPr>
            <p:spPr>
              <a:xfrm flipV="1">
                <a:off x="3176" y="174"/>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24" name="直接连接符 23147"/>
              <p:cNvSpPr/>
              <p:nvPr/>
            </p:nvSpPr>
            <p:spPr>
              <a:xfrm flipH="1" flipV="1">
                <a:off x="3176" y="14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25" name="直接连接符 23148"/>
              <p:cNvSpPr/>
              <p:nvPr/>
            </p:nvSpPr>
            <p:spPr>
              <a:xfrm flipH="1" flipV="1">
                <a:off x="3172" y="8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26" name="直接连接符 23149"/>
              <p:cNvSpPr/>
              <p:nvPr/>
            </p:nvSpPr>
            <p:spPr>
              <a:xfrm flipV="1">
                <a:off x="3174" y="6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27" name="直接连接符 23150"/>
              <p:cNvSpPr/>
              <p:nvPr/>
            </p:nvSpPr>
            <p:spPr>
              <a:xfrm flipH="1" flipV="1">
                <a:off x="3176" y="3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28" name="直接连接符 23151"/>
              <p:cNvSpPr/>
              <p:nvPr/>
            </p:nvSpPr>
            <p:spPr>
              <a:xfrm flipH="1">
                <a:off x="3150" y="3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29" name="直接连接符 23152"/>
              <p:cNvSpPr/>
              <p:nvPr/>
            </p:nvSpPr>
            <p:spPr>
              <a:xfrm flipH="1">
                <a:off x="3093" y="60"/>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30" name="直接连接符 23153"/>
              <p:cNvSpPr/>
              <p:nvPr/>
            </p:nvSpPr>
            <p:spPr>
              <a:xfrm flipH="1" flipV="1">
                <a:off x="3065" y="3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31" name="直接连接符 23154"/>
              <p:cNvSpPr/>
              <p:nvPr/>
            </p:nvSpPr>
            <p:spPr>
              <a:xfrm flipH="1">
                <a:off x="3036" y="3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32" name="直接连接符 23155"/>
              <p:cNvSpPr/>
              <p:nvPr/>
            </p:nvSpPr>
            <p:spPr>
              <a:xfrm>
                <a:off x="3036" y="6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33" name="直接连接符 23156"/>
              <p:cNvSpPr/>
              <p:nvPr/>
            </p:nvSpPr>
            <p:spPr>
              <a:xfrm>
                <a:off x="3065" y="8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34" name="直接连接符 23157"/>
              <p:cNvSpPr/>
              <p:nvPr/>
            </p:nvSpPr>
            <p:spPr>
              <a:xfrm rot="-5400000" flipH="1" flipV="1">
                <a:off x="3014" y="12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35" name="直接连接符 23158"/>
              <p:cNvSpPr/>
              <p:nvPr/>
            </p:nvSpPr>
            <p:spPr>
              <a:xfrm flipH="1">
                <a:off x="2968" y="17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36" name="直接连接符 23159"/>
              <p:cNvSpPr/>
              <p:nvPr/>
            </p:nvSpPr>
            <p:spPr>
              <a:xfrm flipH="1" flipV="1">
                <a:off x="2946" y="14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37" name="直接连接符 23160"/>
              <p:cNvSpPr/>
              <p:nvPr/>
            </p:nvSpPr>
            <p:spPr>
              <a:xfrm flipH="1" flipV="1">
                <a:off x="2943" y="8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38" name="直接连接符 23161"/>
              <p:cNvSpPr/>
              <p:nvPr/>
            </p:nvSpPr>
            <p:spPr>
              <a:xfrm flipV="1">
                <a:off x="2945" y="6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39" name="直接连接符 23162"/>
              <p:cNvSpPr/>
              <p:nvPr/>
            </p:nvSpPr>
            <p:spPr>
              <a:xfrm flipH="1" flipV="1">
                <a:off x="2946" y="3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40" name="直接连接符 23163"/>
              <p:cNvSpPr/>
              <p:nvPr/>
            </p:nvSpPr>
            <p:spPr>
              <a:xfrm flipH="1">
                <a:off x="2920" y="3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41" name="直接连接符 23164"/>
              <p:cNvSpPr/>
              <p:nvPr/>
            </p:nvSpPr>
            <p:spPr>
              <a:xfrm flipH="1">
                <a:off x="2856" y="6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42" name="矩形 23165"/>
              <p:cNvSpPr/>
              <p:nvPr/>
            </p:nvSpPr>
            <p:spPr>
              <a:xfrm>
                <a:off x="3231" y="3"/>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43" name="直接连接符 23166"/>
              <p:cNvSpPr/>
              <p:nvPr/>
            </p:nvSpPr>
            <p:spPr>
              <a:xfrm>
                <a:off x="3231" y="11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44" name="直接连接符 23167"/>
              <p:cNvSpPr/>
              <p:nvPr/>
            </p:nvSpPr>
            <p:spPr>
              <a:xfrm>
                <a:off x="3231" y="34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45" name="直接连接符 23168"/>
              <p:cNvSpPr/>
              <p:nvPr/>
            </p:nvSpPr>
            <p:spPr>
              <a:xfrm>
                <a:off x="3231" y="231"/>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46" name="直接连接符 23169"/>
              <p:cNvSpPr/>
              <p:nvPr/>
            </p:nvSpPr>
            <p:spPr>
              <a:xfrm>
                <a:off x="3346"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47" name="直接连接符 23170"/>
              <p:cNvSpPr/>
              <p:nvPr/>
            </p:nvSpPr>
            <p:spPr>
              <a:xfrm>
                <a:off x="3575" y="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48" name="直接连接符 23171"/>
              <p:cNvSpPr/>
              <p:nvPr/>
            </p:nvSpPr>
            <p:spPr>
              <a:xfrm>
                <a:off x="3461"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49" name="直接连接符 23172"/>
              <p:cNvSpPr/>
              <p:nvPr/>
            </p:nvSpPr>
            <p:spPr>
              <a:xfrm>
                <a:off x="3231" y="6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50" name="直接连接符 23173"/>
              <p:cNvSpPr/>
              <p:nvPr/>
            </p:nvSpPr>
            <p:spPr>
              <a:xfrm>
                <a:off x="3228" y="17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51" name="直接连接符 23174"/>
              <p:cNvSpPr/>
              <p:nvPr/>
            </p:nvSpPr>
            <p:spPr>
              <a:xfrm>
                <a:off x="3228" y="28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52" name="直接连接符 23175"/>
              <p:cNvSpPr/>
              <p:nvPr/>
            </p:nvSpPr>
            <p:spPr>
              <a:xfrm>
                <a:off x="3231" y="40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53" name="直接连接符 23176"/>
              <p:cNvSpPr/>
              <p:nvPr/>
            </p:nvSpPr>
            <p:spPr>
              <a:xfrm>
                <a:off x="3288" y="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54" name="直接连接符 23177"/>
              <p:cNvSpPr/>
              <p:nvPr/>
            </p:nvSpPr>
            <p:spPr>
              <a:xfrm>
                <a:off x="3403"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55" name="直接连接符 23178"/>
              <p:cNvSpPr/>
              <p:nvPr/>
            </p:nvSpPr>
            <p:spPr>
              <a:xfrm>
                <a:off x="3523"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56" name="直接连接符 23179"/>
              <p:cNvSpPr/>
              <p:nvPr/>
            </p:nvSpPr>
            <p:spPr>
              <a:xfrm>
                <a:off x="3633" y="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57" name="直接连接符 23180"/>
              <p:cNvSpPr/>
              <p:nvPr/>
            </p:nvSpPr>
            <p:spPr>
              <a:xfrm flipH="1" flipV="1">
                <a:off x="3288" y="3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58" name="直接连接符 23181"/>
              <p:cNvSpPr/>
              <p:nvPr/>
            </p:nvSpPr>
            <p:spPr>
              <a:xfrm flipH="1">
                <a:off x="3260" y="3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59" name="直接连接符 23182"/>
              <p:cNvSpPr/>
              <p:nvPr/>
            </p:nvSpPr>
            <p:spPr>
              <a:xfrm>
                <a:off x="3260" y="6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60" name="直接连接符 23183"/>
              <p:cNvSpPr/>
              <p:nvPr/>
            </p:nvSpPr>
            <p:spPr>
              <a:xfrm>
                <a:off x="3288" y="8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61" name="直接连接符 23184"/>
              <p:cNvSpPr/>
              <p:nvPr/>
            </p:nvSpPr>
            <p:spPr>
              <a:xfrm rot="-5400000" flipH="1" flipV="1">
                <a:off x="3237" y="12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62" name="直接连接符 23185"/>
              <p:cNvSpPr/>
              <p:nvPr/>
            </p:nvSpPr>
            <p:spPr>
              <a:xfrm rot="-5400000" flipH="1">
                <a:off x="3238"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63" name="直接连接符 23186"/>
              <p:cNvSpPr/>
              <p:nvPr/>
            </p:nvSpPr>
            <p:spPr>
              <a:xfrm rot="-5400000">
                <a:off x="3266" y="15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64" name="直接连接符 23187"/>
              <p:cNvSpPr/>
              <p:nvPr/>
            </p:nvSpPr>
            <p:spPr>
              <a:xfrm rot="-5400000">
                <a:off x="3323" y="12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65" name="直接连接符 23188"/>
              <p:cNvSpPr/>
              <p:nvPr/>
            </p:nvSpPr>
            <p:spPr>
              <a:xfrm rot="5400000" flipV="1">
                <a:off x="3352" y="15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66" name="直接连接符 23189"/>
              <p:cNvSpPr/>
              <p:nvPr/>
            </p:nvSpPr>
            <p:spPr>
              <a:xfrm rot="5400000">
                <a:off x="3375" y="231"/>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67" name="直接连接符 23190"/>
              <p:cNvSpPr/>
              <p:nvPr/>
            </p:nvSpPr>
            <p:spPr>
              <a:xfrm rot="-5400000" flipH="1" flipV="1">
                <a:off x="3352" y="23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68" name="直接连接符 23191"/>
              <p:cNvSpPr/>
              <p:nvPr/>
            </p:nvSpPr>
            <p:spPr>
              <a:xfrm flipH="1">
                <a:off x="3317" y="288"/>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69" name="直接连接符 23192"/>
              <p:cNvSpPr/>
              <p:nvPr/>
            </p:nvSpPr>
            <p:spPr>
              <a:xfrm flipH="1" flipV="1">
                <a:off x="3288" y="26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70" name="直接连接符 23193"/>
              <p:cNvSpPr/>
              <p:nvPr/>
            </p:nvSpPr>
            <p:spPr>
              <a:xfrm flipH="1">
                <a:off x="3260" y="26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71" name="直接连接符 23194"/>
              <p:cNvSpPr/>
              <p:nvPr/>
            </p:nvSpPr>
            <p:spPr>
              <a:xfrm>
                <a:off x="3260" y="28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72" name="直接连接符 23195"/>
              <p:cNvSpPr/>
              <p:nvPr/>
            </p:nvSpPr>
            <p:spPr>
              <a:xfrm>
                <a:off x="3288" y="31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73" name="直接连接符 23196"/>
              <p:cNvSpPr/>
              <p:nvPr/>
            </p:nvSpPr>
            <p:spPr>
              <a:xfrm rot="-5400000" flipH="1" flipV="1">
                <a:off x="3238" y="35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74" name="直接连接符 23197"/>
              <p:cNvSpPr/>
              <p:nvPr/>
            </p:nvSpPr>
            <p:spPr>
              <a:xfrm rot="5400000">
                <a:off x="3207" y="350"/>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75" name="直接连接符 23198"/>
              <p:cNvSpPr/>
              <p:nvPr/>
            </p:nvSpPr>
            <p:spPr>
              <a:xfrm rot="-5400000">
                <a:off x="3289" y="40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76" name="直接连接符 23199"/>
              <p:cNvSpPr/>
              <p:nvPr/>
            </p:nvSpPr>
            <p:spPr>
              <a:xfrm rot="-5400000">
                <a:off x="3346" y="37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77" name="直接连接符 23200"/>
              <p:cNvSpPr/>
              <p:nvPr/>
            </p:nvSpPr>
            <p:spPr>
              <a:xfrm>
                <a:off x="3374" y="40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78" name="直接连接符 23201"/>
              <p:cNvSpPr/>
              <p:nvPr/>
            </p:nvSpPr>
            <p:spPr>
              <a:xfrm flipV="1">
                <a:off x="3403" y="40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79" name="直接连接符 23202"/>
              <p:cNvSpPr/>
              <p:nvPr/>
            </p:nvSpPr>
            <p:spPr>
              <a:xfrm flipH="1" flipV="1">
                <a:off x="3403" y="37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80" name="直接连接符 23203"/>
              <p:cNvSpPr/>
              <p:nvPr/>
            </p:nvSpPr>
            <p:spPr>
              <a:xfrm flipH="1" flipV="1">
                <a:off x="3403" y="31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81" name="直接连接符 23204"/>
              <p:cNvSpPr/>
              <p:nvPr/>
            </p:nvSpPr>
            <p:spPr>
              <a:xfrm flipV="1">
                <a:off x="3403" y="28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82" name="直接连接符 23205"/>
              <p:cNvSpPr/>
              <p:nvPr/>
            </p:nvSpPr>
            <p:spPr>
              <a:xfrm flipV="1">
                <a:off x="3429" y="288"/>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83" name="直接连接符 23206"/>
              <p:cNvSpPr/>
              <p:nvPr/>
            </p:nvSpPr>
            <p:spPr>
              <a:xfrm>
                <a:off x="3489" y="28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84" name="直接连接符 23207"/>
              <p:cNvSpPr/>
              <p:nvPr/>
            </p:nvSpPr>
            <p:spPr>
              <a:xfrm>
                <a:off x="3522" y="31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85" name="直接连接符 23208"/>
              <p:cNvSpPr/>
              <p:nvPr/>
            </p:nvSpPr>
            <p:spPr>
              <a:xfrm rot="-5400000" flipH="1" flipV="1">
                <a:off x="3471" y="35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86" name="直接连接符 23209"/>
              <p:cNvSpPr/>
              <p:nvPr/>
            </p:nvSpPr>
            <p:spPr>
              <a:xfrm rot="-5400000" flipH="1">
                <a:off x="3471" y="3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87" name="直接连接符 23210"/>
              <p:cNvSpPr/>
              <p:nvPr/>
            </p:nvSpPr>
            <p:spPr>
              <a:xfrm rot="-5400000">
                <a:off x="3500" y="3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88" name="直接连接符 23211"/>
              <p:cNvSpPr/>
              <p:nvPr/>
            </p:nvSpPr>
            <p:spPr>
              <a:xfrm rot="-5400000">
                <a:off x="3580" y="37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89" name="直接连接符 23212"/>
              <p:cNvSpPr/>
              <p:nvPr/>
            </p:nvSpPr>
            <p:spPr>
              <a:xfrm>
                <a:off x="3605" y="40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90" name="直接连接符 23213"/>
              <p:cNvSpPr/>
              <p:nvPr/>
            </p:nvSpPr>
            <p:spPr>
              <a:xfrm flipV="1">
                <a:off x="3634" y="40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91" name="直接连接符 23214"/>
              <p:cNvSpPr/>
              <p:nvPr/>
            </p:nvSpPr>
            <p:spPr>
              <a:xfrm flipH="1" flipV="1">
                <a:off x="3634" y="37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92" name="直接连接符 23215"/>
              <p:cNvSpPr/>
              <p:nvPr/>
            </p:nvSpPr>
            <p:spPr>
              <a:xfrm flipH="1" flipV="1">
                <a:off x="3634" y="31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93" name="直接连接符 23216"/>
              <p:cNvSpPr/>
              <p:nvPr/>
            </p:nvSpPr>
            <p:spPr>
              <a:xfrm flipV="1">
                <a:off x="3633" y="28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94" name="直接连接符 23217"/>
              <p:cNvSpPr/>
              <p:nvPr/>
            </p:nvSpPr>
            <p:spPr>
              <a:xfrm flipH="1" flipV="1">
                <a:off x="3634" y="26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95" name="直接连接符 23218"/>
              <p:cNvSpPr/>
              <p:nvPr/>
            </p:nvSpPr>
            <p:spPr>
              <a:xfrm flipH="1">
                <a:off x="3609" y="26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96" name="直接连接符 23219"/>
              <p:cNvSpPr/>
              <p:nvPr/>
            </p:nvSpPr>
            <p:spPr>
              <a:xfrm flipH="1">
                <a:off x="3551" y="288"/>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97" name="直接连接符 23220"/>
              <p:cNvSpPr/>
              <p:nvPr/>
            </p:nvSpPr>
            <p:spPr>
              <a:xfrm flipH="1" flipV="1">
                <a:off x="3523" y="26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98" name="直接连接符 23221"/>
              <p:cNvSpPr/>
              <p:nvPr/>
            </p:nvSpPr>
            <p:spPr>
              <a:xfrm flipV="1">
                <a:off x="3523" y="20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199" name="直接连接符 23222"/>
              <p:cNvSpPr/>
              <p:nvPr/>
            </p:nvSpPr>
            <p:spPr>
              <a:xfrm rot="-5400000">
                <a:off x="3502" y="15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00" name="直接连接符 23223"/>
              <p:cNvSpPr/>
              <p:nvPr/>
            </p:nvSpPr>
            <p:spPr>
              <a:xfrm rot="-5400000">
                <a:off x="3582" y="14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01" name="直接连接符 23224"/>
              <p:cNvSpPr/>
              <p:nvPr/>
            </p:nvSpPr>
            <p:spPr>
              <a:xfrm>
                <a:off x="3607" y="17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02" name="直接连接符 23225"/>
              <p:cNvSpPr/>
              <p:nvPr/>
            </p:nvSpPr>
            <p:spPr>
              <a:xfrm flipV="1">
                <a:off x="3636" y="174"/>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03" name="直接连接符 23226"/>
              <p:cNvSpPr/>
              <p:nvPr/>
            </p:nvSpPr>
            <p:spPr>
              <a:xfrm flipH="1" flipV="1">
                <a:off x="3636" y="14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04" name="直接连接符 23227"/>
              <p:cNvSpPr/>
              <p:nvPr/>
            </p:nvSpPr>
            <p:spPr>
              <a:xfrm flipH="1" flipV="1">
                <a:off x="3633" y="8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05" name="直接连接符 23228"/>
              <p:cNvSpPr/>
              <p:nvPr/>
            </p:nvSpPr>
            <p:spPr>
              <a:xfrm flipV="1">
                <a:off x="3635" y="6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06" name="直接连接符 23229"/>
              <p:cNvSpPr/>
              <p:nvPr/>
            </p:nvSpPr>
            <p:spPr>
              <a:xfrm flipH="1" flipV="1">
                <a:off x="3636" y="3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07" name="直接连接符 23230"/>
              <p:cNvSpPr/>
              <p:nvPr/>
            </p:nvSpPr>
            <p:spPr>
              <a:xfrm flipH="1">
                <a:off x="3611" y="3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08" name="直接连接符 23231"/>
              <p:cNvSpPr/>
              <p:nvPr/>
            </p:nvSpPr>
            <p:spPr>
              <a:xfrm flipH="1">
                <a:off x="3553" y="60"/>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09" name="直接连接符 23232"/>
              <p:cNvSpPr/>
              <p:nvPr/>
            </p:nvSpPr>
            <p:spPr>
              <a:xfrm flipH="1" flipV="1">
                <a:off x="3525" y="3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10" name="直接连接符 23233"/>
              <p:cNvSpPr/>
              <p:nvPr/>
            </p:nvSpPr>
            <p:spPr>
              <a:xfrm flipH="1">
                <a:off x="3497" y="3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11" name="直接连接符 23234"/>
              <p:cNvSpPr/>
              <p:nvPr/>
            </p:nvSpPr>
            <p:spPr>
              <a:xfrm>
                <a:off x="3497" y="6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12" name="直接连接符 23235"/>
              <p:cNvSpPr/>
              <p:nvPr/>
            </p:nvSpPr>
            <p:spPr>
              <a:xfrm>
                <a:off x="3525" y="8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13" name="直接连接符 23236"/>
              <p:cNvSpPr/>
              <p:nvPr/>
            </p:nvSpPr>
            <p:spPr>
              <a:xfrm rot="-5400000" flipH="1" flipV="1">
                <a:off x="3475" y="12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14" name="直接连接符 23237"/>
              <p:cNvSpPr/>
              <p:nvPr/>
            </p:nvSpPr>
            <p:spPr>
              <a:xfrm flipH="1">
                <a:off x="3429" y="17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15" name="直接连接符 23238"/>
              <p:cNvSpPr/>
              <p:nvPr/>
            </p:nvSpPr>
            <p:spPr>
              <a:xfrm flipH="1" flipV="1">
                <a:off x="3407" y="14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16" name="直接连接符 23239"/>
              <p:cNvSpPr/>
              <p:nvPr/>
            </p:nvSpPr>
            <p:spPr>
              <a:xfrm flipH="1" flipV="1">
                <a:off x="3403" y="8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17" name="直接连接符 23240"/>
              <p:cNvSpPr/>
              <p:nvPr/>
            </p:nvSpPr>
            <p:spPr>
              <a:xfrm flipV="1">
                <a:off x="3405" y="6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18" name="直接连接符 23241"/>
              <p:cNvSpPr/>
              <p:nvPr/>
            </p:nvSpPr>
            <p:spPr>
              <a:xfrm flipH="1" flipV="1">
                <a:off x="3407" y="3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19" name="直接连接符 23242"/>
              <p:cNvSpPr/>
              <p:nvPr/>
            </p:nvSpPr>
            <p:spPr>
              <a:xfrm flipH="1">
                <a:off x="3381" y="3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20" name="直接连接符 23243"/>
              <p:cNvSpPr/>
              <p:nvPr/>
            </p:nvSpPr>
            <p:spPr>
              <a:xfrm flipH="1">
                <a:off x="3317" y="6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21" name="矩形 23244"/>
              <p:cNvSpPr/>
              <p:nvPr/>
            </p:nvSpPr>
            <p:spPr>
              <a:xfrm>
                <a:off x="2770" y="459"/>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22" name="直接连接符 23245"/>
              <p:cNvSpPr/>
              <p:nvPr/>
            </p:nvSpPr>
            <p:spPr>
              <a:xfrm>
                <a:off x="2770" y="57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23" name="直接连接符 23246"/>
              <p:cNvSpPr/>
              <p:nvPr/>
            </p:nvSpPr>
            <p:spPr>
              <a:xfrm>
                <a:off x="2770" y="80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24" name="直接连接符 23247"/>
              <p:cNvSpPr/>
              <p:nvPr/>
            </p:nvSpPr>
            <p:spPr>
              <a:xfrm>
                <a:off x="2770" y="68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25" name="直接连接符 23248"/>
              <p:cNvSpPr/>
              <p:nvPr/>
            </p:nvSpPr>
            <p:spPr>
              <a:xfrm>
                <a:off x="2885"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26" name="直接连接符 23249"/>
              <p:cNvSpPr/>
              <p:nvPr/>
            </p:nvSpPr>
            <p:spPr>
              <a:xfrm>
                <a:off x="3114" y="459"/>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27" name="直接连接符 23250"/>
              <p:cNvSpPr/>
              <p:nvPr/>
            </p:nvSpPr>
            <p:spPr>
              <a:xfrm>
                <a:off x="3000"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28" name="直接连接符 23251"/>
              <p:cNvSpPr/>
              <p:nvPr/>
            </p:nvSpPr>
            <p:spPr>
              <a:xfrm>
                <a:off x="2770" y="516"/>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29" name="直接连接符 23252"/>
              <p:cNvSpPr/>
              <p:nvPr/>
            </p:nvSpPr>
            <p:spPr>
              <a:xfrm>
                <a:off x="2767" y="62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30" name="直接连接符 23253"/>
              <p:cNvSpPr/>
              <p:nvPr/>
            </p:nvSpPr>
            <p:spPr>
              <a:xfrm>
                <a:off x="2767" y="744"/>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31" name="直接连接符 23254"/>
              <p:cNvSpPr/>
              <p:nvPr/>
            </p:nvSpPr>
            <p:spPr>
              <a:xfrm>
                <a:off x="2770" y="85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32" name="直接连接符 23255"/>
              <p:cNvSpPr/>
              <p:nvPr/>
            </p:nvSpPr>
            <p:spPr>
              <a:xfrm>
                <a:off x="2827" y="459"/>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33" name="直接连接符 23256"/>
              <p:cNvSpPr/>
              <p:nvPr/>
            </p:nvSpPr>
            <p:spPr>
              <a:xfrm>
                <a:off x="2942"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34" name="直接连接符 23257"/>
              <p:cNvSpPr/>
              <p:nvPr/>
            </p:nvSpPr>
            <p:spPr>
              <a:xfrm>
                <a:off x="3062"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35" name="直接连接符 23258"/>
              <p:cNvSpPr/>
              <p:nvPr/>
            </p:nvSpPr>
            <p:spPr>
              <a:xfrm>
                <a:off x="3172"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36" name="直接连接符 23259"/>
              <p:cNvSpPr/>
              <p:nvPr/>
            </p:nvSpPr>
            <p:spPr>
              <a:xfrm flipH="1" flipV="1">
                <a:off x="2827" y="48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37" name="直接连接符 23260"/>
              <p:cNvSpPr/>
              <p:nvPr/>
            </p:nvSpPr>
            <p:spPr>
              <a:xfrm flipH="1">
                <a:off x="2799" y="48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38" name="直接连接符 23261"/>
              <p:cNvSpPr/>
              <p:nvPr/>
            </p:nvSpPr>
            <p:spPr>
              <a:xfrm>
                <a:off x="2799" y="51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39" name="直接连接符 23262"/>
              <p:cNvSpPr/>
              <p:nvPr/>
            </p:nvSpPr>
            <p:spPr>
              <a:xfrm>
                <a:off x="2827" y="54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40" name="直接连接符 23263"/>
              <p:cNvSpPr/>
              <p:nvPr/>
            </p:nvSpPr>
            <p:spPr>
              <a:xfrm rot="-5400000" flipH="1" flipV="1">
                <a:off x="2776" y="57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41" name="直接连接符 23264"/>
              <p:cNvSpPr/>
              <p:nvPr/>
            </p:nvSpPr>
            <p:spPr>
              <a:xfrm rot="-5400000" flipH="1">
                <a:off x="2777"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42" name="直接连接符 23265"/>
              <p:cNvSpPr/>
              <p:nvPr/>
            </p:nvSpPr>
            <p:spPr>
              <a:xfrm rot="-5400000">
                <a:off x="2805" y="60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43" name="直接连接符 23266"/>
              <p:cNvSpPr/>
              <p:nvPr/>
            </p:nvSpPr>
            <p:spPr>
              <a:xfrm rot="-5400000">
                <a:off x="2885" y="60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44" name="直接连接符 23267"/>
              <p:cNvSpPr/>
              <p:nvPr/>
            </p:nvSpPr>
            <p:spPr>
              <a:xfrm rot="5400000" flipV="1">
                <a:off x="2891" y="60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45" name="直接连接符 23268"/>
              <p:cNvSpPr/>
              <p:nvPr/>
            </p:nvSpPr>
            <p:spPr>
              <a:xfrm rot="5400000">
                <a:off x="2914" y="687"/>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46" name="直接连接符 23269"/>
              <p:cNvSpPr/>
              <p:nvPr/>
            </p:nvSpPr>
            <p:spPr>
              <a:xfrm rot="-5400000" flipH="1" flipV="1">
                <a:off x="2891" y="69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47" name="直接连接符 23270"/>
              <p:cNvSpPr/>
              <p:nvPr/>
            </p:nvSpPr>
            <p:spPr>
              <a:xfrm flipH="1">
                <a:off x="2856" y="744"/>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48" name="直接连接符 23271"/>
              <p:cNvSpPr/>
              <p:nvPr/>
            </p:nvSpPr>
            <p:spPr>
              <a:xfrm flipH="1" flipV="1">
                <a:off x="2827" y="71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49" name="直接连接符 23272"/>
              <p:cNvSpPr/>
              <p:nvPr/>
            </p:nvSpPr>
            <p:spPr>
              <a:xfrm flipH="1">
                <a:off x="2799" y="71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50" name="直接连接符 23273"/>
              <p:cNvSpPr/>
              <p:nvPr/>
            </p:nvSpPr>
            <p:spPr>
              <a:xfrm>
                <a:off x="2799" y="74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51" name="直接连接符 23274"/>
              <p:cNvSpPr/>
              <p:nvPr/>
            </p:nvSpPr>
            <p:spPr>
              <a:xfrm>
                <a:off x="2827" y="774"/>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52" name="直接连接符 23275"/>
              <p:cNvSpPr/>
              <p:nvPr/>
            </p:nvSpPr>
            <p:spPr>
              <a:xfrm rot="-5400000" flipH="1" flipV="1">
                <a:off x="2777" y="80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53" name="直接连接符 23276"/>
              <p:cNvSpPr/>
              <p:nvPr/>
            </p:nvSpPr>
            <p:spPr>
              <a:xfrm rot="5400000">
                <a:off x="2741" y="801"/>
                <a:ext cx="0" cy="7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54" name="直接连接符 23277"/>
              <p:cNvSpPr/>
              <p:nvPr/>
            </p:nvSpPr>
            <p:spPr>
              <a:xfrm rot="-5400000">
                <a:off x="2828" y="85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55" name="直接连接符 23278"/>
              <p:cNvSpPr/>
              <p:nvPr/>
            </p:nvSpPr>
            <p:spPr>
              <a:xfrm rot="-5400000">
                <a:off x="2885" y="83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56" name="直接连接符 23279"/>
              <p:cNvSpPr/>
              <p:nvPr/>
            </p:nvSpPr>
            <p:spPr>
              <a:xfrm>
                <a:off x="2913" y="85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57" name="直接连接符 23280"/>
              <p:cNvSpPr/>
              <p:nvPr/>
            </p:nvSpPr>
            <p:spPr>
              <a:xfrm flipV="1">
                <a:off x="2942" y="85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58" name="直接连接符 23281"/>
              <p:cNvSpPr/>
              <p:nvPr/>
            </p:nvSpPr>
            <p:spPr>
              <a:xfrm flipH="1" flipV="1">
                <a:off x="2942" y="831"/>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59" name="直接连接符 23282"/>
              <p:cNvSpPr/>
              <p:nvPr/>
            </p:nvSpPr>
            <p:spPr>
              <a:xfrm flipH="1" flipV="1">
                <a:off x="2942" y="77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60" name="直接连接符 23283"/>
              <p:cNvSpPr/>
              <p:nvPr/>
            </p:nvSpPr>
            <p:spPr>
              <a:xfrm flipV="1">
                <a:off x="2942" y="74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61" name="直接连接符 23284"/>
              <p:cNvSpPr/>
              <p:nvPr/>
            </p:nvSpPr>
            <p:spPr>
              <a:xfrm flipV="1">
                <a:off x="2968" y="744"/>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62" name="直接连接符 23285"/>
              <p:cNvSpPr/>
              <p:nvPr/>
            </p:nvSpPr>
            <p:spPr>
              <a:xfrm>
                <a:off x="3028" y="745"/>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63" name="直接连接符 23286"/>
              <p:cNvSpPr/>
              <p:nvPr/>
            </p:nvSpPr>
            <p:spPr>
              <a:xfrm>
                <a:off x="3061" y="77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64" name="直接连接符 23287"/>
              <p:cNvSpPr/>
              <p:nvPr/>
            </p:nvSpPr>
            <p:spPr>
              <a:xfrm rot="-5400000" flipH="1" flipV="1">
                <a:off x="3010" y="8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65" name="直接连接符 23288"/>
              <p:cNvSpPr/>
              <p:nvPr/>
            </p:nvSpPr>
            <p:spPr>
              <a:xfrm rot="-5400000" flipH="1">
                <a:off x="3010" y="8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66" name="直接连接符 23289"/>
              <p:cNvSpPr/>
              <p:nvPr/>
            </p:nvSpPr>
            <p:spPr>
              <a:xfrm rot="-5400000">
                <a:off x="3039" y="8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67" name="直接连接符 23290"/>
              <p:cNvSpPr/>
              <p:nvPr/>
            </p:nvSpPr>
            <p:spPr>
              <a:xfrm rot="-5400000">
                <a:off x="3119" y="83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68" name="直接连接符 23291"/>
              <p:cNvSpPr/>
              <p:nvPr/>
            </p:nvSpPr>
            <p:spPr>
              <a:xfrm>
                <a:off x="3144" y="85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69" name="直接连接符 23292"/>
              <p:cNvSpPr/>
              <p:nvPr/>
            </p:nvSpPr>
            <p:spPr>
              <a:xfrm flipV="1">
                <a:off x="3173" y="85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70" name="直接连接符 23293"/>
              <p:cNvSpPr/>
              <p:nvPr/>
            </p:nvSpPr>
            <p:spPr>
              <a:xfrm flipH="1" flipV="1">
                <a:off x="3173" y="831"/>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71" name="直接连接符 23294"/>
              <p:cNvSpPr/>
              <p:nvPr/>
            </p:nvSpPr>
            <p:spPr>
              <a:xfrm flipH="1" flipV="1">
                <a:off x="3173" y="77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72" name="直接连接符 23295"/>
              <p:cNvSpPr/>
              <p:nvPr/>
            </p:nvSpPr>
            <p:spPr>
              <a:xfrm flipV="1">
                <a:off x="3172" y="745"/>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73" name="直接连接符 23296"/>
              <p:cNvSpPr/>
              <p:nvPr/>
            </p:nvSpPr>
            <p:spPr>
              <a:xfrm flipH="1" flipV="1">
                <a:off x="3173" y="71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74" name="直接连接符 23297"/>
              <p:cNvSpPr/>
              <p:nvPr/>
            </p:nvSpPr>
            <p:spPr>
              <a:xfrm flipH="1">
                <a:off x="3148" y="71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75" name="直接连接符 23298"/>
              <p:cNvSpPr/>
              <p:nvPr/>
            </p:nvSpPr>
            <p:spPr>
              <a:xfrm flipH="1">
                <a:off x="3090" y="74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76" name="直接连接符 23299"/>
              <p:cNvSpPr/>
              <p:nvPr/>
            </p:nvSpPr>
            <p:spPr>
              <a:xfrm flipH="1" flipV="1">
                <a:off x="3062" y="71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77" name="直接连接符 23300"/>
              <p:cNvSpPr/>
              <p:nvPr/>
            </p:nvSpPr>
            <p:spPr>
              <a:xfrm flipV="1">
                <a:off x="3062" y="65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78" name="直接连接符 23301"/>
              <p:cNvSpPr/>
              <p:nvPr/>
            </p:nvSpPr>
            <p:spPr>
              <a:xfrm rot="-5400000">
                <a:off x="3041"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79" name="直接连接符 23302"/>
              <p:cNvSpPr/>
              <p:nvPr/>
            </p:nvSpPr>
            <p:spPr>
              <a:xfrm rot="-5400000">
                <a:off x="3121" y="60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80" name="直接连接符 23303"/>
              <p:cNvSpPr/>
              <p:nvPr/>
            </p:nvSpPr>
            <p:spPr>
              <a:xfrm>
                <a:off x="3146" y="63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81" name="直接连接符 23304"/>
              <p:cNvSpPr/>
              <p:nvPr/>
            </p:nvSpPr>
            <p:spPr>
              <a:xfrm flipV="1">
                <a:off x="3175" y="63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82" name="直接连接符 23305"/>
              <p:cNvSpPr/>
              <p:nvPr/>
            </p:nvSpPr>
            <p:spPr>
              <a:xfrm flipH="1" flipV="1">
                <a:off x="3175" y="60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83" name="直接连接符 23306"/>
              <p:cNvSpPr/>
              <p:nvPr/>
            </p:nvSpPr>
            <p:spPr>
              <a:xfrm flipH="1" flipV="1">
                <a:off x="3172" y="54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84" name="直接连接符 23307"/>
              <p:cNvSpPr/>
              <p:nvPr/>
            </p:nvSpPr>
            <p:spPr>
              <a:xfrm flipV="1">
                <a:off x="3174" y="51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85" name="直接连接符 23308"/>
              <p:cNvSpPr/>
              <p:nvPr/>
            </p:nvSpPr>
            <p:spPr>
              <a:xfrm flipV="1">
                <a:off x="3201" y="516"/>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86" name="直接连接符 23309"/>
              <p:cNvSpPr/>
              <p:nvPr/>
            </p:nvSpPr>
            <p:spPr>
              <a:xfrm flipH="1">
                <a:off x="3150" y="48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87" name="直接连接符 23310"/>
              <p:cNvSpPr/>
              <p:nvPr/>
            </p:nvSpPr>
            <p:spPr>
              <a:xfrm flipH="1">
                <a:off x="3092" y="516"/>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88" name="直接连接符 23311"/>
              <p:cNvSpPr/>
              <p:nvPr/>
            </p:nvSpPr>
            <p:spPr>
              <a:xfrm flipH="1" flipV="1">
                <a:off x="3064" y="48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89" name="直接连接符 23312"/>
              <p:cNvSpPr/>
              <p:nvPr/>
            </p:nvSpPr>
            <p:spPr>
              <a:xfrm flipH="1">
                <a:off x="3036" y="48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90" name="直接连接符 23313"/>
              <p:cNvSpPr/>
              <p:nvPr/>
            </p:nvSpPr>
            <p:spPr>
              <a:xfrm>
                <a:off x="3036" y="51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91" name="直接连接符 23314"/>
              <p:cNvSpPr/>
              <p:nvPr/>
            </p:nvSpPr>
            <p:spPr>
              <a:xfrm>
                <a:off x="3064" y="54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92" name="直接连接符 23315"/>
              <p:cNvSpPr/>
              <p:nvPr/>
            </p:nvSpPr>
            <p:spPr>
              <a:xfrm rot="-5400000" flipH="1" flipV="1">
                <a:off x="3014" y="5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93" name="直接连接符 23316"/>
              <p:cNvSpPr/>
              <p:nvPr/>
            </p:nvSpPr>
            <p:spPr>
              <a:xfrm flipH="1">
                <a:off x="2968" y="629"/>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94" name="直接连接符 23317"/>
              <p:cNvSpPr/>
              <p:nvPr/>
            </p:nvSpPr>
            <p:spPr>
              <a:xfrm flipH="1" flipV="1">
                <a:off x="2946" y="60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95" name="直接连接符 23318"/>
              <p:cNvSpPr/>
              <p:nvPr/>
            </p:nvSpPr>
            <p:spPr>
              <a:xfrm flipH="1" flipV="1">
                <a:off x="2942" y="54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96" name="直接连接符 23319"/>
              <p:cNvSpPr/>
              <p:nvPr/>
            </p:nvSpPr>
            <p:spPr>
              <a:xfrm flipV="1">
                <a:off x="2944" y="51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97" name="直接连接符 23320"/>
              <p:cNvSpPr/>
              <p:nvPr/>
            </p:nvSpPr>
            <p:spPr>
              <a:xfrm flipH="1" flipV="1">
                <a:off x="2946" y="48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98" name="直接连接符 23321"/>
              <p:cNvSpPr/>
              <p:nvPr/>
            </p:nvSpPr>
            <p:spPr>
              <a:xfrm flipH="1">
                <a:off x="2920" y="48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299" name="直接连接符 23322"/>
              <p:cNvSpPr/>
              <p:nvPr/>
            </p:nvSpPr>
            <p:spPr>
              <a:xfrm flipH="1">
                <a:off x="2856" y="516"/>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00" name="矩形 23323"/>
              <p:cNvSpPr/>
              <p:nvPr/>
            </p:nvSpPr>
            <p:spPr>
              <a:xfrm>
                <a:off x="3231" y="459"/>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01" name="直接连接符 23324"/>
              <p:cNvSpPr/>
              <p:nvPr/>
            </p:nvSpPr>
            <p:spPr>
              <a:xfrm>
                <a:off x="3231" y="57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02" name="直接连接符 23325"/>
              <p:cNvSpPr/>
              <p:nvPr/>
            </p:nvSpPr>
            <p:spPr>
              <a:xfrm>
                <a:off x="3231" y="80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03" name="直接连接符 23326"/>
              <p:cNvSpPr/>
              <p:nvPr/>
            </p:nvSpPr>
            <p:spPr>
              <a:xfrm>
                <a:off x="3231" y="68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04" name="直接连接符 23327"/>
              <p:cNvSpPr/>
              <p:nvPr/>
            </p:nvSpPr>
            <p:spPr>
              <a:xfrm>
                <a:off x="3345"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05" name="直接连接符 23328"/>
              <p:cNvSpPr/>
              <p:nvPr/>
            </p:nvSpPr>
            <p:spPr>
              <a:xfrm>
                <a:off x="3575"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06" name="直接连接符 23329"/>
              <p:cNvSpPr/>
              <p:nvPr/>
            </p:nvSpPr>
            <p:spPr>
              <a:xfrm>
                <a:off x="3460"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07" name="直接连接符 23330"/>
              <p:cNvSpPr/>
              <p:nvPr/>
            </p:nvSpPr>
            <p:spPr>
              <a:xfrm>
                <a:off x="3231" y="516"/>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08" name="直接连接符 23331"/>
              <p:cNvSpPr/>
              <p:nvPr/>
            </p:nvSpPr>
            <p:spPr>
              <a:xfrm>
                <a:off x="3228" y="629"/>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09" name="直接连接符 23332"/>
              <p:cNvSpPr/>
              <p:nvPr/>
            </p:nvSpPr>
            <p:spPr>
              <a:xfrm>
                <a:off x="3228" y="744"/>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10" name="直接连接符 23333"/>
              <p:cNvSpPr/>
              <p:nvPr/>
            </p:nvSpPr>
            <p:spPr>
              <a:xfrm>
                <a:off x="3231" y="85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11" name="直接连接符 23334"/>
              <p:cNvSpPr/>
              <p:nvPr/>
            </p:nvSpPr>
            <p:spPr>
              <a:xfrm>
                <a:off x="3288"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12" name="直接连接符 23335"/>
              <p:cNvSpPr/>
              <p:nvPr/>
            </p:nvSpPr>
            <p:spPr>
              <a:xfrm>
                <a:off x="3403"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13" name="直接连接符 23336"/>
              <p:cNvSpPr/>
              <p:nvPr/>
            </p:nvSpPr>
            <p:spPr>
              <a:xfrm>
                <a:off x="3523"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14" name="直接连接符 23337"/>
              <p:cNvSpPr/>
              <p:nvPr/>
            </p:nvSpPr>
            <p:spPr>
              <a:xfrm>
                <a:off x="3632" y="45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15" name="直接连接符 23338"/>
              <p:cNvSpPr/>
              <p:nvPr/>
            </p:nvSpPr>
            <p:spPr>
              <a:xfrm flipH="1" flipV="1">
                <a:off x="3288" y="48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16" name="直接连接符 23339"/>
              <p:cNvSpPr/>
              <p:nvPr/>
            </p:nvSpPr>
            <p:spPr>
              <a:xfrm flipH="1" flipV="1">
                <a:off x="3288" y="43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17" name="直接连接符 23340"/>
              <p:cNvSpPr/>
              <p:nvPr/>
            </p:nvSpPr>
            <p:spPr>
              <a:xfrm>
                <a:off x="3259" y="51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18" name="直接连接符 23341"/>
              <p:cNvSpPr/>
              <p:nvPr/>
            </p:nvSpPr>
            <p:spPr>
              <a:xfrm>
                <a:off x="3288" y="54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19" name="直接连接符 23342"/>
              <p:cNvSpPr/>
              <p:nvPr/>
            </p:nvSpPr>
            <p:spPr>
              <a:xfrm rot="-5400000" flipH="1" flipV="1">
                <a:off x="3237" y="57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20" name="直接连接符 23343"/>
              <p:cNvSpPr/>
              <p:nvPr/>
            </p:nvSpPr>
            <p:spPr>
              <a:xfrm rot="-5400000" flipH="1">
                <a:off x="3237"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21" name="直接连接符 23344"/>
              <p:cNvSpPr/>
              <p:nvPr/>
            </p:nvSpPr>
            <p:spPr>
              <a:xfrm rot="-5400000">
                <a:off x="3266"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22" name="直接连接符 23345"/>
              <p:cNvSpPr/>
              <p:nvPr/>
            </p:nvSpPr>
            <p:spPr>
              <a:xfrm rot="-5400000">
                <a:off x="3323" y="57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23" name="直接连接符 23346"/>
              <p:cNvSpPr/>
              <p:nvPr/>
            </p:nvSpPr>
            <p:spPr>
              <a:xfrm rot="5400000" flipV="1">
                <a:off x="3352"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24" name="直接连接符 23347"/>
              <p:cNvSpPr/>
              <p:nvPr/>
            </p:nvSpPr>
            <p:spPr>
              <a:xfrm rot="5400000">
                <a:off x="3352" y="664"/>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25" name="直接连接符 23348"/>
              <p:cNvSpPr/>
              <p:nvPr/>
            </p:nvSpPr>
            <p:spPr>
              <a:xfrm rot="-5400000" flipH="1" flipV="1">
                <a:off x="3374" y="71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26" name="直接连接符 23349"/>
              <p:cNvSpPr/>
              <p:nvPr/>
            </p:nvSpPr>
            <p:spPr>
              <a:xfrm flipH="1">
                <a:off x="3316" y="74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27" name="直接连接符 23350"/>
              <p:cNvSpPr/>
              <p:nvPr/>
            </p:nvSpPr>
            <p:spPr>
              <a:xfrm flipH="1" flipV="1">
                <a:off x="3288" y="71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28" name="直接连接符 23351"/>
              <p:cNvSpPr/>
              <p:nvPr/>
            </p:nvSpPr>
            <p:spPr>
              <a:xfrm flipH="1">
                <a:off x="3259" y="71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29" name="直接连接符 23352"/>
              <p:cNvSpPr/>
              <p:nvPr/>
            </p:nvSpPr>
            <p:spPr>
              <a:xfrm>
                <a:off x="3259" y="74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30" name="直接连接符 23353"/>
              <p:cNvSpPr/>
              <p:nvPr/>
            </p:nvSpPr>
            <p:spPr>
              <a:xfrm>
                <a:off x="3288" y="77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31" name="直接连接符 23354"/>
              <p:cNvSpPr/>
              <p:nvPr/>
            </p:nvSpPr>
            <p:spPr>
              <a:xfrm rot="-5400000" flipH="1" flipV="1">
                <a:off x="3237" y="80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32" name="直接连接符 23355"/>
              <p:cNvSpPr/>
              <p:nvPr/>
            </p:nvSpPr>
            <p:spPr>
              <a:xfrm rot="-5400000" flipH="1">
                <a:off x="3237" y="8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33" name="直接连接符 23356"/>
              <p:cNvSpPr/>
              <p:nvPr/>
            </p:nvSpPr>
            <p:spPr>
              <a:xfrm rot="-5400000">
                <a:off x="3266" y="8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34" name="直接连接符 23357"/>
              <p:cNvSpPr/>
              <p:nvPr/>
            </p:nvSpPr>
            <p:spPr>
              <a:xfrm rot="-5400000">
                <a:off x="3323" y="80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35" name="直接连接符 23358"/>
              <p:cNvSpPr/>
              <p:nvPr/>
            </p:nvSpPr>
            <p:spPr>
              <a:xfrm>
                <a:off x="3374" y="85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36" name="直接连接符 23359"/>
              <p:cNvSpPr/>
              <p:nvPr/>
            </p:nvSpPr>
            <p:spPr>
              <a:xfrm flipV="1">
                <a:off x="3403" y="85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37" name="直接连接符 23360"/>
              <p:cNvSpPr/>
              <p:nvPr/>
            </p:nvSpPr>
            <p:spPr>
              <a:xfrm flipH="1" flipV="1">
                <a:off x="3403" y="831"/>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38" name="直接连接符 23361"/>
              <p:cNvSpPr/>
              <p:nvPr/>
            </p:nvSpPr>
            <p:spPr>
              <a:xfrm flipH="1" flipV="1">
                <a:off x="3402" y="774"/>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39" name="直接连接符 23362"/>
              <p:cNvSpPr/>
              <p:nvPr/>
            </p:nvSpPr>
            <p:spPr>
              <a:xfrm flipV="1">
                <a:off x="3403" y="74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40" name="直接连接符 23363"/>
              <p:cNvSpPr/>
              <p:nvPr/>
            </p:nvSpPr>
            <p:spPr>
              <a:xfrm flipV="1">
                <a:off x="3428" y="744"/>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41" name="直接连接符 23364"/>
              <p:cNvSpPr/>
              <p:nvPr/>
            </p:nvSpPr>
            <p:spPr>
              <a:xfrm>
                <a:off x="3489" y="745"/>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42" name="直接连接符 23365"/>
              <p:cNvSpPr/>
              <p:nvPr/>
            </p:nvSpPr>
            <p:spPr>
              <a:xfrm>
                <a:off x="3522" y="77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43" name="直接连接符 23366"/>
              <p:cNvSpPr/>
              <p:nvPr/>
            </p:nvSpPr>
            <p:spPr>
              <a:xfrm rot="-5400000" flipH="1" flipV="1">
                <a:off x="3471" y="8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44" name="直接连接符 23367"/>
              <p:cNvSpPr/>
              <p:nvPr/>
            </p:nvSpPr>
            <p:spPr>
              <a:xfrm rot="-5400000" flipH="1">
                <a:off x="3471" y="8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45" name="直接连接符 23368"/>
              <p:cNvSpPr/>
              <p:nvPr/>
            </p:nvSpPr>
            <p:spPr>
              <a:xfrm rot="-5400000">
                <a:off x="3522" y="85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46" name="直接连接符 23369"/>
              <p:cNvSpPr/>
              <p:nvPr/>
            </p:nvSpPr>
            <p:spPr>
              <a:xfrm rot="-5400000">
                <a:off x="3579" y="83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47" name="直接连接符 23370"/>
              <p:cNvSpPr/>
              <p:nvPr/>
            </p:nvSpPr>
            <p:spPr>
              <a:xfrm>
                <a:off x="3605" y="85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48" name="直接连接符 23371"/>
              <p:cNvSpPr/>
              <p:nvPr/>
            </p:nvSpPr>
            <p:spPr>
              <a:xfrm flipV="1">
                <a:off x="3634" y="85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49" name="直接连接符 23372"/>
              <p:cNvSpPr/>
              <p:nvPr/>
            </p:nvSpPr>
            <p:spPr>
              <a:xfrm flipH="1" flipV="1">
                <a:off x="3634" y="831"/>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50" name="直接连接符 23373"/>
              <p:cNvSpPr/>
              <p:nvPr/>
            </p:nvSpPr>
            <p:spPr>
              <a:xfrm flipH="1" flipV="1">
                <a:off x="3633" y="773"/>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51" name="直接连接符 23374"/>
              <p:cNvSpPr/>
              <p:nvPr/>
            </p:nvSpPr>
            <p:spPr>
              <a:xfrm flipV="1">
                <a:off x="3632" y="745"/>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52" name="直接连接符 23375"/>
              <p:cNvSpPr/>
              <p:nvPr/>
            </p:nvSpPr>
            <p:spPr>
              <a:xfrm flipH="1" flipV="1">
                <a:off x="3634" y="71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53" name="直接连接符 23376"/>
              <p:cNvSpPr/>
              <p:nvPr/>
            </p:nvSpPr>
            <p:spPr>
              <a:xfrm flipH="1">
                <a:off x="3608" y="71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54" name="直接连接符 23377"/>
              <p:cNvSpPr/>
              <p:nvPr/>
            </p:nvSpPr>
            <p:spPr>
              <a:xfrm flipH="1">
                <a:off x="3550" y="74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55" name="直接连接符 23378"/>
              <p:cNvSpPr/>
              <p:nvPr/>
            </p:nvSpPr>
            <p:spPr>
              <a:xfrm flipH="1" flipV="1">
                <a:off x="3523" y="71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56" name="直接连接符 23379"/>
              <p:cNvSpPr/>
              <p:nvPr/>
            </p:nvSpPr>
            <p:spPr>
              <a:xfrm flipV="1">
                <a:off x="3523" y="65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57" name="直接连接符 23380"/>
              <p:cNvSpPr/>
              <p:nvPr/>
            </p:nvSpPr>
            <p:spPr>
              <a:xfrm rot="-5400000">
                <a:off x="3502" y="6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58" name="直接连接符 23381"/>
              <p:cNvSpPr/>
              <p:nvPr/>
            </p:nvSpPr>
            <p:spPr>
              <a:xfrm rot="-5400000">
                <a:off x="3559" y="57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59" name="直接连接符 23382"/>
              <p:cNvSpPr/>
              <p:nvPr/>
            </p:nvSpPr>
            <p:spPr>
              <a:xfrm>
                <a:off x="3607" y="63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60" name="直接连接符 23383"/>
              <p:cNvSpPr/>
              <p:nvPr/>
            </p:nvSpPr>
            <p:spPr>
              <a:xfrm flipV="1">
                <a:off x="3636" y="63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61" name="直接连接符 23384"/>
              <p:cNvSpPr/>
              <p:nvPr/>
            </p:nvSpPr>
            <p:spPr>
              <a:xfrm flipH="1" flipV="1">
                <a:off x="3636" y="60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62" name="直接连接符 23385"/>
              <p:cNvSpPr/>
              <p:nvPr/>
            </p:nvSpPr>
            <p:spPr>
              <a:xfrm flipH="1" flipV="1">
                <a:off x="3632" y="54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63" name="直接连接符 23386"/>
              <p:cNvSpPr/>
              <p:nvPr/>
            </p:nvSpPr>
            <p:spPr>
              <a:xfrm flipV="1">
                <a:off x="3634" y="51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64" name="直接连接符 23387"/>
              <p:cNvSpPr/>
              <p:nvPr/>
            </p:nvSpPr>
            <p:spPr>
              <a:xfrm flipH="1" flipV="1">
                <a:off x="3636" y="48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65" name="直接连接符 23388"/>
              <p:cNvSpPr/>
              <p:nvPr/>
            </p:nvSpPr>
            <p:spPr>
              <a:xfrm flipH="1">
                <a:off x="3610" y="48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66" name="直接连接符 23389"/>
              <p:cNvSpPr/>
              <p:nvPr/>
            </p:nvSpPr>
            <p:spPr>
              <a:xfrm flipH="1">
                <a:off x="3553" y="516"/>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67" name="直接连接符 23390"/>
              <p:cNvSpPr/>
              <p:nvPr/>
            </p:nvSpPr>
            <p:spPr>
              <a:xfrm flipH="1" flipV="1">
                <a:off x="3525" y="48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68" name="直接连接符 23391"/>
              <p:cNvSpPr/>
              <p:nvPr/>
            </p:nvSpPr>
            <p:spPr>
              <a:xfrm flipH="1">
                <a:off x="3496" y="48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69" name="直接连接符 23392"/>
              <p:cNvSpPr/>
              <p:nvPr/>
            </p:nvSpPr>
            <p:spPr>
              <a:xfrm>
                <a:off x="3496" y="51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70" name="直接连接符 23393"/>
              <p:cNvSpPr/>
              <p:nvPr/>
            </p:nvSpPr>
            <p:spPr>
              <a:xfrm>
                <a:off x="3525" y="54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71" name="直接连接符 23394"/>
              <p:cNvSpPr/>
              <p:nvPr/>
            </p:nvSpPr>
            <p:spPr>
              <a:xfrm rot="-5400000" flipH="1" flipV="1">
                <a:off x="3474" y="58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72" name="直接连接符 23395"/>
              <p:cNvSpPr/>
              <p:nvPr/>
            </p:nvSpPr>
            <p:spPr>
              <a:xfrm flipH="1">
                <a:off x="3428" y="629"/>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73" name="直接连接符 23396"/>
              <p:cNvSpPr/>
              <p:nvPr/>
            </p:nvSpPr>
            <p:spPr>
              <a:xfrm flipH="1" flipV="1">
                <a:off x="3406" y="60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74" name="直接连接符 23397"/>
              <p:cNvSpPr/>
              <p:nvPr/>
            </p:nvSpPr>
            <p:spPr>
              <a:xfrm flipH="1" flipV="1">
                <a:off x="3403" y="54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75" name="直接连接符 23398"/>
              <p:cNvSpPr/>
              <p:nvPr/>
            </p:nvSpPr>
            <p:spPr>
              <a:xfrm flipV="1">
                <a:off x="3405" y="51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76" name="直接连接符 23399"/>
              <p:cNvSpPr/>
              <p:nvPr/>
            </p:nvSpPr>
            <p:spPr>
              <a:xfrm flipH="1" flipV="1">
                <a:off x="3406" y="48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77" name="直接连接符 23400"/>
              <p:cNvSpPr/>
              <p:nvPr/>
            </p:nvSpPr>
            <p:spPr>
              <a:xfrm flipH="1">
                <a:off x="3380" y="48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78" name="直接连接符 23401"/>
              <p:cNvSpPr/>
              <p:nvPr/>
            </p:nvSpPr>
            <p:spPr>
              <a:xfrm flipH="1">
                <a:off x="3316" y="516"/>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79" name="矩形 23402"/>
              <p:cNvSpPr/>
              <p:nvPr/>
            </p:nvSpPr>
            <p:spPr>
              <a:xfrm>
                <a:off x="1848" y="913"/>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80" name="直接连接符 23403"/>
              <p:cNvSpPr/>
              <p:nvPr/>
            </p:nvSpPr>
            <p:spPr>
              <a:xfrm>
                <a:off x="1848" y="102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81" name="直接连接符 23404"/>
              <p:cNvSpPr/>
              <p:nvPr/>
            </p:nvSpPr>
            <p:spPr>
              <a:xfrm>
                <a:off x="1848" y="1256"/>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82" name="直接连接符 23405"/>
              <p:cNvSpPr/>
              <p:nvPr/>
            </p:nvSpPr>
            <p:spPr>
              <a:xfrm>
                <a:off x="1848" y="1141"/>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83" name="直接连接符 23406"/>
              <p:cNvSpPr/>
              <p:nvPr/>
            </p:nvSpPr>
            <p:spPr>
              <a:xfrm>
                <a:off x="1962"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84" name="直接连接符 23407"/>
              <p:cNvSpPr/>
              <p:nvPr/>
            </p:nvSpPr>
            <p:spPr>
              <a:xfrm>
                <a:off x="2192"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85" name="直接连接符 23408"/>
              <p:cNvSpPr/>
              <p:nvPr/>
            </p:nvSpPr>
            <p:spPr>
              <a:xfrm>
                <a:off x="2077"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86" name="直接连接符 23409"/>
              <p:cNvSpPr/>
              <p:nvPr/>
            </p:nvSpPr>
            <p:spPr>
              <a:xfrm>
                <a:off x="1848" y="97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87" name="直接连接符 23410"/>
              <p:cNvSpPr/>
              <p:nvPr/>
            </p:nvSpPr>
            <p:spPr>
              <a:xfrm>
                <a:off x="1844" y="108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88" name="直接连接符 23411"/>
              <p:cNvSpPr/>
              <p:nvPr/>
            </p:nvSpPr>
            <p:spPr>
              <a:xfrm>
                <a:off x="1844" y="119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89" name="直接连接符 23412"/>
              <p:cNvSpPr/>
              <p:nvPr/>
            </p:nvSpPr>
            <p:spPr>
              <a:xfrm>
                <a:off x="1848" y="1313"/>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90" name="直接连接符 23413"/>
              <p:cNvSpPr/>
              <p:nvPr/>
            </p:nvSpPr>
            <p:spPr>
              <a:xfrm>
                <a:off x="1905"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91" name="直接连接符 23414"/>
              <p:cNvSpPr/>
              <p:nvPr/>
            </p:nvSpPr>
            <p:spPr>
              <a:xfrm>
                <a:off x="2020"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92" name="直接连接符 23415"/>
              <p:cNvSpPr/>
              <p:nvPr/>
            </p:nvSpPr>
            <p:spPr>
              <a:xfrm>
                <a:off x="2140"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93" name="直接连接符 23416"/>
              <p:cNvSpPr/>
              <p:nvPr/>
            </p:nvSpPr>
            <p:spPr>
              <a:xfrm>
                <a:off x="2249"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94" name="直接连接符 23417"/>
              <p:cNvSpPr/>
              <p:nvPr/>
            </p:nvSpPr>
            <p:spPr>
              <a:xfrm flipH="1" flipV="1">
                <a:off x="1905" y="94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95" name="直接连接符 23418"/>
              <p:cNvSpPr/>
              <p:nvPr/>
            </p:nvSpPr>
            <p:spPr>
              <a:xfrm flipH="1">
                <a:off x="1876" y="94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96" name="直接连接符 23419"/>
              <p:cNvSpPr/>
              <p:nvPr/>
            </p:nvSpPr>
            <p:spPr>
              <a:xfrm>
                <a:off x="1876" y="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97" name="直接连接符 23420"/>
              <p:cNvSpPr/>
              <p:nvPr/>
            </p:nvSpPr>
            <p:spPr>
              <a:xfrm>
                <a:off x="1905" y="99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98" name="直接连接符 23421"/>
              <p:cNvSpPr/>
              <p:nvPr/>
            </p:nvSpPr>
            <p:spPr>
              <a:xfrm rot="-5400000" flipH="1" flipV="1">
                <a:off x="1854" y="10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399" name="直接连接符 23422"/>
              <p:cNvSpPr/>
              <p:nvPr/>
            </p:nvSpPr>
            <p:spPr>
              <a:xfrm rot="-5400000" flipH="1">
                <a:off x="1854"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00" name="直接连接符 23423"/>
              <p:cNvSpPr/>
              <p:nvPr/>
            </p:nvSpPr>
            <p:spPr>
              <a:xfrm rot="-5400000">
                <a:off x="1883"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01" name="直接连接符 23424"/>
              <p:cNvSpPr/>
              <p:nvPr/>
            </p:nvSpPr>
            <p:spPr>
              <a:xfrm rot="-5400000">
                <a:off x="1940" y="103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02" name="直接连接符 23425"/>
              <p:cNvSpPr/>
              <p:nvPr/>
            </p:nvSpPr>
            <p:spPr>
              <a:xfrm rot="5400000" flipV="1">
                <a:off x="1969"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03" name="直接连接符 23426"/>
              <p:cNvSpPr/>
              <p:nvPr/>
            </p:nvSpPr>
            <p:spPr>
              <a:xfrm rot="5400000">
                <a:off x="1969" y="1118"/>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04" name="直接连接符 23427"/>
              <p:cNvSpPr/>
              <p:nvPr/>
            </p:nvSpPr>
            <p:spPr>
              <a:xfrm rot="-5400000" flipH="1" flipV="1">
                <a:off x="1991" y="117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05" name="直接连接符 23428"/>
              <p:cNvSpPr/>
              <p:nvPr/>
            </p:nvSpPr>
            <p:spPr>
              <a:xfrm flipH="1">
                <a:off x="1933" y="1198"/>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06" name="直接连接符 23429"/>
              <p:cNvSpPr/>
              <p:nvPr/>
            </p:nvSpPr>
            <p:spPr>
              <a:xfrm flipH="1" flipV="1">
                <a:off x="1905" y="11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07" name="直接连接符 23430"/>
              <p:cNvSpPr/>
              <p:nvPr/>
            </p:nvSpPr>
            <p:spPr>
              <a:xfrm flipH="1">
                <a:off x="1876" y="11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08" name="直接连接符 23431"/>
              <p:cNvSpPr/>
              <p:nvPr/>
            </p:nvSpPr>
            <p:spPr>
              <a:xfrm>
                <a:off x="1876" y="119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09" name="直接连接符 23432"/>
              <p:cNvSpPr/>
              <p:nvPr/>
            </p:nvSpPr>
            <p:spPr>
              <a:xfrm>
                <a:off x="1905" y="122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10" name="直接连接符 23433"/>
              <p:cNvSpPr/>
              <p:nvPr/>
            </p:nvSpPr>
            <p:spPr>
              <a:xfrm rot="-5400000" flipH="1" flipV="1">
                <a:off x="1854" y="126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11" name="直接连接符 23434"/>
              <p:cNvSpPr/>
              <p:nvPr/>
            </p:nvSpPr>
            <p:spPr>
              <a:xfrm rot="-5400000" flipH="1">
                <a:off x="1854" y="129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12" name="直接连接符 23435"/>
              <p:cNvSpPr/>
              <p:nvPr/>
            </p:nvSpPr>
            <p:spPr>
              <a:xfrm rot="-5400000">
                <a:off x="1883" y="129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13" name="直接连接符 23436"/>
              <p:cNvSpPr/>
              <p:nvPr/>
            </p:nvSpPr>
            <p:spPr>
              <a:xfrm rot="-5400000">
                <a:off x="1940" y="126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14" name="直接连接符 23437"/>
              <p:cNvSpPr/>
              <p:nvPr/>
            </p:nvSpPr>
            <p:spPr>
              <a:xfrm>
                <a:off x="1991" y="131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15" name="直接连接符 23438"/>
              <p:cNvSpPr/>
              <p:nvPr/>
            </p:nvSpPr>
            <p:spPr>
              <a:xfrm flipV="1">
                <a:off x="2020" y="131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16" name="直接连接符 23439"/>
              <p:cNvSpPr/>
              <p:nvPr/>
            </p:nvSpPr>
            <p:spPr>
              <a:xfrm flipH="1" flipV="1">
                <a:off x="2020" y="128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17" name="直接连接符 23440"/>
              <p:cNvSpPr/>
              <p:nvPr/>
            </p:nvSpPr>
            <p:spPr>
              <a:xfrm flipH="1" flipV="1">
                <a:off x="2019" y="122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18" name="直接连接符 23441"/>
              <p:cNvSpPr/>
              <p:nvPr/>
            </p:nvSpPr>
            <p:spPr>
              <a:xfrm flipV="1">
                <a:off x="2020" y="119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19" name="直接连接符 23442"/>
              <p:cNvSpPr/>
              <p:nvPr/>
            </p:nvSpPr>
            <p:spPr>
              <a:xfrm flipV="1">
                <a:off x="2045" y="1198"/>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20" name="直接连接符 23443"/>
              <p:cNvSpPr/>
              <p:nvPr/>
            </p:nvSpPr>
            <p:spPr>
              <a:xfrm>
                <a:off x="2106" y="119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21" name="直接连接符 23444"/>
              <p:cNvSpPr/>
              <p:nvPr/>
            </p:nvSpPr>
            <p:spPr>
              <a:xfrm>
                <a:off x="2139" y="122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22" name="直接连接符 23445"/>
              <p:cNvSpPr/>
              <p:nvPr/>
            </p:nvSpPr>
            <p:spPr>
              <a:xfrm rot="-5400000" flipH="1" flipV="1">
                <a:off x="2088" y="126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23" name="直接连接符 23446"/>
              <p:cNvSpPr/>
              <p:nvPr/>
            </p:nvSpPr>
            <p:spPr>
              <a:xfrm rot="-5400000" flipH="1">
                <a:off x="2088" y="12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24" name="直接连接符 23447"/>
              <p:cNvSpPr/>
              <p:nvPr/>
            </p:nvSpPr>
            <p:spPr>
              <a:xfrm rot="-5400000">
                <a:off x="2117" y="12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25" name="直接连接符 23448"/>
              <p:cNvSpPr/>
              <p:nvPr/>
            </p:nvSpPr>
            <p:spPr>
              <a:xfrm rot="-5400000">
                <a:off x="2174" y="126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26" name="直接连接符 23449"/>
              <p:cNvSpPr/>
              <p:nvPr/>
            </p:nvSpPr>
            <p:spPr>
              <a:xfrm>
                <a:off x="2222" y="131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27" name="直接连接符 23450"/>
              <p:cNvSpPr/>
              <p:nvPr/>
            </p:nvSpPr>
            <p:spPr>
              <a:xfrm>
                <a:off x="2251" y="134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28" name="直接连接符 23451"/>
              <p:cNvSpPr/>
              <p:nvPr/>
            </p:nvSpPr>
            <p:spPr>
              <a:xfrm flipH="1" flipV="1">
                <a:off x="2251" y="128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29" name="直接连接符 23452"/>
              <p:cNvSpPr/>
              <p:nvPr/>
            </p:nvSpPr>
            <p:spPr>
              <a:xfrm flipH="1" flipV="1">
                <a:off x="2250" y="1227"/>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30" name="直接连接符 23453"/>
              <p:cNvSpPr/>
              <p:nvPr/>
            </p:nvSpPr>
            <p:spPr>
              <a:xfrm flipV="1">
                <a:off x="2249" y="119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31" name="直接连接符 23454"/>
              <p:cNvSpPr/>
              <p:nvPr/>
            </p:nvSpPr>
            <p:spPr>
              <a:xfrm flipH="1" flipV="1">
                <a:off x="2251" y="117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32" name="直接连接符 23455"/>
              <p:cNvSpPr/>
              <p:nvPr/>
            </p:nvSpPr>
            <p:spPr>
              <a:xfrm flipH="1">
                <a:off x="2225" y="117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33" name="直接连接符 23456"/>
              <p:cNvSpPr/>
              <p:nvPr/>
            </p:nvSpPr>
            <p:spPr>
              <a:xfrm flipH="1">
                <a:off x="2168" y="1198"/>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34" name="直接连接符 23457"/>
              <p:cNvSpPr/>
              <p:nvPr/>
            </p:nvSpPr>
            <p:spPr>
              <a:xfrm flipH="1" flipV="1">
                <a:off x="2140" y="117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35" name="直接连接符 23458"/>
              <p:cNvSpPr/>
              <p:nvPr/>
            </p:nvSpPr>
            <p:spPr>
              <a:xfrm flipV="1">
                <a:off x="2140" y="111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36" name="直接连接符 23459"/>
              <p:cNvSpPr/>
              <p:nvPr/>
            </p:nvSpPr>
            <p:spPr>
              <a:xfrm rot="-5400000">
                <a:off x="2119"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37" name="直接连接符 23460"/>
              <p:cNvSpPr/>
              <p:nvPr/>
            </p:nvSpPr>
            <p:spPr>
              <a:xfrm rot="-5400000">
                <a:off x="2176" y="103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38" name="直接连接符 23461"/>
              <p:cNvSpPr/>
              <p:nvPr/>
            </p:nvSpPr>
            <p:spPr>
              <a:xfrm>
                <a:off x="2224" y="108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39" name="直接连接符 23462"/>
              <p:cNvSpPr/>
              <p:nvPr/>
            </p:nvSpPr>
            <p:spPr>
              <a:xfrm flipV="1">
                <a:off x="2253" y="1084"/>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40" name="直接连接符 23463"/>
              <p:cNvSpPr/>
              <p:nvPr/>
            </p:nvSpPr>
            <p:spPr>
              <a:xfrm flipH="1" flipV="1">
                <a:off x="2253" y="105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41" name="直接连接符 23464"/>
              <p:cNvSpPr/>
              <p:nvPr/>
            </p:nvSpPr>
            <p:spPr>
              <a:xfrm flipH="1" flipV="1">
                <a:off x="2249" y="99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42" name="直接连接符 23465"/>
              <p:cNvSpPr/>
              <p:nvPr/>
            </p:nvSpPr>
            <p:spPr>
              <a:xfrm flipV="1">
                <a:off x="2251" y="97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43" name="直接连接符 23466"/>
              <p:cNvSpPr/>
              <p:nvPr/>
            </p:nvSpPr>
            <p:spPr>
              <a:xfrm flipH="1" flipV="1">
                <a:off x="2253" y="94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44" name="直接连接符 23467"/>
              <p:cNvSpPr/>
              <p:nvPr/>
            </p:nvSpPr>
            <p:spPr>
              <a:xfrm flipH="1">
                <a:off x="2227" y="94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45" name="直接连接符 23468"/>
              <p:cNvSpPr/>
              <p:nvPr/>
            </p:nvSpPr>
            <p:spPr>
              <a:xfrm flipH="1">
                <a:off x="2170" y="970"/>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46" name="直接连接符 23469"/>
              <p:cNvSpPr/>
              <p:nvPr/>
            </p:nvSpPr>
            <p:spPr>
              <a:xfrm flipH="1" flipV="1">
                <a:off x="2142" y="94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47" name="直接连接符 23470"/>
              <p:cNvSpPr/>
              <p:nvPr/>
            </p:nvSpPr>
            <p:spPr>
              <a:xfrm flipH="1">
                <a:off x="2113" y="94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48" name="直接连接符 23471"/>
              <p:cNvSpPr/>
              <p:nvPr/>
            </p:nvSpPr>
            <p:spPr>
              <a:xfrm>
                <a:off x="2113" y="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49" name="直接连接符 23472"/>
              <p:cNvSpPr/>
              <p:nvPr/>
            </p:nvSpPr>
            <p:spPr>
              <a:xfrm>
                <a:off x="2142" y="99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50" name="直接连接符 23473"/>
              <p:cNvSpPr/>
              <p:nvPr/>
            </p:nvSpPr>
            <p:spPr>
              <a:xfrm rot="-5400000" flipH="1" flipV="1">
                <a:off x="2091" y="10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51" name="直接连接符 23474"/>
              <p:cNvSpPr/>
              <p:nvPr/>
            </p:nvSpPr>
            <p:spPr>
              <a:xfrm flipH="1">
                <a:off x="2045" y="108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52" name="直接连接符 23475"/>
              <p:cNvSpPr/>
              <p:nvPr/>
            </p:nvSpPr>
            <p:spPr>
              <a:xfrm flipH="1" flipV="1">
                <a:off x="2023" y="105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53" name="直接连接符 23476"/>
              <p:cNvSpPr/>
              <p:nvPr/>
            </p:nvSpPr>
            <p:spPr>
              <a:xfrm flipH="1" flipV="1">
                <a:off x="2020" y="99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54" name="直接连接符 23477"/>
              <p:cNvSpPr/>
              <p:nvPr/>
            </p:nvSpPr>
            <p:spPr>
              <a:xfrm flipV="1">
                <a:off x="2022" y="97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55" name="直接连接符 23478"/>
              <p:cNvSpPr/>
              <p:nvPr/>
            </p:nvSpPr>
            <p:spPr>
              <a:xfrm flipH="1" flipV="1">
                <a:off x="2023" y="94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56" name="直接连接符 23479"/>
              <p:cNvSpPr/>
              <p:nvPr/>
            </p:nvSpPr>
            <p:spPr>
              <a:xfrm flipH="1">
                <a:off x="1997" y="94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57" name="直接连接符 23480"/>
              <p:cNvSpPr/>
              <p:nvPr/>
            </p:nvSpPr>
            <p:spPr>
              <a:xfrm flipH="1">
                <a:off x="1933" y="97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58" name="矩形 23481"/>
              <p:cNvSpPr/>
              <p:nvPr/>
            </p:nvSpPr>
            <p:spPr>
              <a:xfrm>
                <a:off x="2308" y="913"/>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59" name="直接连接符 23482"/>
              <p:cNvSpPr/>
              <p:nvPr/>
            </p:nvSpPr>
            <p:spPr>
              <a:xfrm>
                <a:off x="2308" y="102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60" name="直接连接符 23483"/>
              <p:cNvSpPr/>
              <p:nvPr/>
            </p:nvSpPr>
            <p:spPr>
              <a:xfrm>
                <a:off x="2308" y="125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61" name="直接连接符 23484"/>
              <p:cNvSpPr/>
              <p:nvPr/>
            </p:nvSpPr>
            <p:spPr>
              <a:xfrm>
                <a:off x="2308" y="1141"/>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62" name="直接连接符 23485"/>
              <p:cNvSpPr/>
              <p:nvPr/>
            </p:nvSpPr>
            <p:spPr>
              <a:xfrm>
                <a:off x="2423"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63" name="直接连接符 23486"/>
              <p:cNvSpPr/>
              <p:nvPr/>
            </p:nvSpPr>
            <p:spPr>
              <a:xfrm>
                <a:off x="2652" y="91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64" name="直接连接符 23487"/>
              <p:cNvSpPr/>
              <p:nvPr/>
            </p:nvSpPr>
            <p:spPr>
              <a:xfrm>
                <a:off x="2538"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65" name="直接连接符 23488"/>
              <p:cNvSpPr/>
              <p:nvPr/>
            </p:nvSpPr>
            <p:spPr>
              <a:xfrm>
                <a:off x="2308" y="97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66" name="直接连接符 23489"/>
              <p:cNvSpPr/>
              <p:nvPr/>
            </p:nvSpPr>
            <p:spPr>
              <a:xfrm>
                <a:off x="2305" y="108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67" name="直接连接符 23490"/>
              <p:cNvSpPr/>
              <p:nvPr/>
            </p:nvSpPr>
            <p:spPr>
              <a:xfrm>
                <a:off x="2305" y="119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68" name="直接连接符 23491"/>
              <p:cNvSpPr/>
              <p:nvPr/>
            </p:nvSpPr>
            <p:spPr>
              <a:xfrm>
                <a:off x="2308" y="131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69" name="直接连接符 23492"/>
              <p:cNvSpPr/>
              <p:nvPr/>
            </p:nvSpPr>
            <p:spPr>
              <a:xfrm>
                <a:off x="2365" y="91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70" name="直接连接符 23493"/>
              <p:cNvSpPr/>
              <p:nvPr/>
            </p:nvSpPr>
            <p:spPr>
              <a:xfrm>
                <a:off x="2480"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71" name="直接连接符 23494"/>
              <p:cNvSpPr/>
              <p:nvPr/>
            </p:nvSpPr>
            <p:spPr>
              <a:xfrm>
                <a:off x="2600"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72" name="直接连接符 23495"/>
              <p:cNvSpPr/>
              <p:nvPr/>
            </p:nvSpPr>
            <p:spPr>
              <a:xfrm>
                <a:off x="2710" y="91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73" name="直接连接符 23496"/>
              <p:cNvSpPr/>
              <p:nvPr/>
            </p:nvSpPr>
            <p:spPr>
              <a:xfrm flipH="1" flipV="1">
                <a:off x="2365" y="94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74" name="直接连接符 23497"/>
              <p:cNvSpPr/>
              <p:nvPr/>
            </p:nvSpPr>
            <p:spPr>
              <a:xfrm flipH="1">
                <a:off x="2337" y="94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75" name="直接连接符 23498"/>
              <p:cNvSpPr/>
              <p:nvPr/>
            </p:nvSpPr>
            <p:spPr>
              <a:xfrm>
                <a:off x="2337" y="9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76" name="直接连接符 23499"/>
              <p:cNvSpPr/>
              <p:nvPr/>
            </p:nvSpPr>
            <p:spPr>
              <a:xfrm>
                <a:off x="2365" y="99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77" name="直接连接符 23500"/>
              <p:cNvSpPr/>
              <p:nvPr/>
            </p:nvSpPr>
            <p:spPr>
              <a:xfrm rot="-5400000" flipH="1" flipV="1">
                <a:off x="2314" y="10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78" name="直接连接符 23501"/>
              <p:cNvSpPr/>
              <p:nvPr/>
            </p:nvSpPr>
            <p:spPr>
              <a:xfrm rot="-5400000" flipH="1">
                <a:off x="2315"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79" name="直接连接符 23502"/>
              <p:cNvSpPr/>
              <p:nvPr/>
            </p:nvSpPr>
            <p:spPr>
              <a:xfrm rot="-5400000">
                <a:off x="2343" y="106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80" name="直接连接符 23503"/>
              <p:cNvSpPr/>
              <p:nvPr/>
            </p:nvSpPr>
            <p:spPr>
              <a:xfrm rot="-5400000">
                <a:off x="2400" y="103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81" name="直接连接符 23504"/>
              <p:cNvSpPr/>
              <p:nvPr/>
            </p:nvSpPr>
            <p:spPr>
              <a:xfrm rot="5400000" flipV="1">
                <a:off x="2429" y="106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82" name="直接连接符 23505"/>
              <p:cNvSpPr/>
              <p:nvPr/>
            </p:nvSpPr>
            <p:spPr>
              <a:xfrm rot="5400000">
                <a:off x="2452" y="1141"/>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83" name="直接连接符 23506"/>
              <p:cNvSpPr/>
              <p:nvPr/>
            </p:nvSpPr>
            <p:spPr>
              <a:xfrm rot="-5400000" flipH="1" flipV="1">
                <a:off x="2429" y="114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84" name="直接连接符 23507"/>
              <p:cNvSpPr/>
              <p:nvPr/>
            </p:nvSpPr>
            <p:spPr>
              <a:xfrm flipH="1">
                <a:off x="2394" y="1198"/>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85" name="直接连接符 23508"/>
              <p:cNvSpPr/>
              <p:nvPr/>
            </p:nvSpPr>
            <p:spPr>
              <a:xfrm flipH="1" flipV="1">
                <a:off x="2365" y="11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86" name="直接连接符 23509"/>
              <p:cNvSpPr/>
              <p:nvPr/>
            </p:nvSpPr>
            <p:spPr>
              <a:xfrm flipH="1">
                <a:off x="2337" y="11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87" name="直接连接符 23510"/>
              <p:cNvSpPr/>
              <p:nvPr/>
            </p:nvSpPr>
            <p:spPr>
              <a:xfrm>
                <a:off x="2337" y="119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88" name="直接连接符 23511"/>
              <p:cNvSpPr/>
              <p:nvPr/>
            </p:nvSpPr>
            <p:spPr>
              <a:xfrm>
                <a:off x="2365" y="122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89" name="直接连接符 23512"/>
              <p:cNvSpPr/>
              <p:nvPr/>
            </p:nvSpPr>
            <p:spPr>
              <a:xfrm rot="-5400000" flipH="1" flipV="1">
                <a:off x="2315" y="126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90" name="直接连接符 23513"/>
              <p:cNvSpPr/>
              <p:nvPr/>
            </p:nvSpPr>
            <p:spPr>
              <a:xfrm rot="5400000">
                <a:off x="2284" y="1260"/>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91" name="直接连接符 23514"/>
              <p:cNvSpPr/>
              <p:nvPr/>
            </p:nvSpPr>
            <p:spPr>
              <a:xfrm rot="-5400000">
                <a:off x="2366" y="131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92" name="直接连接符 23515"/>
              <p:cNvSpPr/>
              <p:nvPr/>
            </p:nvSpPr>
            <p:spPr>
              <a:xfrm rot="-5400000">
                <a:off x="2423" y="128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93" name="直接连接符 23516"/>
              <p:cNvSpPr/>
              <p:nvPr/>
            </p:nvSpPr>
            <p:spPr>
              <a:xfrm>
                <a:off x="2451" y="131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94" name="直接连接符 23517"/>
              <p:cNvSpPr/>
              <p:nvPr/>
            </p:nvSpPr>
            <p:spPr>
              <a:xfrm flipV="1">
                <a:off x="2480" y="131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95" name="直接连接符 23518"/>
              <p:cNvSpPr/>
              <p:nvPr/>
            </p:nvSpPr>
            <p:spPr>
              <a:xfrm flipH="1" flipV="1">
                <a:off x="2480" y="128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96" name="直接连接符 23519"/>
              <p:cNvSpPr/>
              <p:nvPr/>
            </p:nvSpPr>
            <p:spPr>
              <a:xfrm flipH="1" flipV="1">
                <a:off x="2480" y="122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97" name="直接连接符 23520"/>
              <p:cNvSpPr/>
              <p:nvPr/>
            </p:nvSpPr>
            <p:spPr>
              <a:xfrm flipV="1">
                <a:off x="2480" y="119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98" name="直接连接符 23521"/>
              <p:cNvSpPr/>
              <p:nvPr/>
            </p:nvSpPr>
            <p:spPr>
              <a:xfrm flipV="1">
                <a:off x="2506" y="1198"/>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499" name="直接连接符 23522"/>
              <p:cNvSpPr/>
              <p:nvPr/>
            </p:nvSpPr>
            <p:spPr>
              <a:xfrm>
                <a:off x="2566" y="119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00" name="直接连接符 23523"/>
              <p:cNvSpPr/>
              <p:nvPr/>
            </p:nvSpPr>
            <p:spPr>
              <a:xfrm>
                <a:off x="2599" y="122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01" name="直接连接符 23524"/>
              <p:cNvSpPr/>
              <p:nvPr/>
            </p:nvSpPr>
            <p:spPr>
              <a:xfrm rot="-5400000" flipH="1" flipV="1">
                <a:off x="2548" y="126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02" name="直接连接符 23525"/>
              <p:cNvSpPr/>
              <p:nvPr/>
            </p:nvSpPr>
            <p:spPr>
              <a:xfrm rot="-5400000" flipH="1">
                <a:off x="2548" y="12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03" name="直接连接符 23526"/>
              <p:cNvSpPr/>
              <p:nvPr/>
            </p:nvSpPr>
            <p:spPr>
              <a:xfrm rot="-5400000">
                <a:off x="2577" y="12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04" name="直接连接符 23527"/>
              <p:cNvSpPr/>
              <p:nvPr/>
            </p:nvSpPr>
            <p:spPr>
              <a:xfrm rot="-5400000">
                <a:off x="2657" y="128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05" name="直接连接符 23528"/>
              <p:cNvSpPr/>
              <p:nvPr/>
            </p:nvSpPr>
            <p:spPr>
              <a:xfrm>
                <a:off x="2682" y="131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06" name="直接连接符 23529"/>
              <p:cNvSpPr/>
              <p:nvPr/>
            </p:nvSpPr>
            <p:spPr>
              <a:xfrm flipV="1">
                <a:off x="2711" y="131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07" name="直接连接符 23530"/>
              <p:cNvSpPr/>
              <p:nvPr/>
            </p:nvSpPr>
            <p:spPr>
              <a:xfrm flipH="1" flipV="1">
                <a:off x="2711" y="128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08" name="直接连接符 23531"/>
              <p:cNvSpPr/>
              <p:nvPr/>
            </p:nvSpPr>
            <p:spPr>
              <a:xfrm flipH="1" flipV="1">
                <a:off x="2711" y="122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09" name="直接连接符 23532"/>
              <p:cNvSpPr/>
              <p:nvPr/>
            </p:nvSpPr>
            <p:spPr>
              <a:xfrm flipV="1">
                <a:off x="2710" y="119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10" name="直接连接符 23533"/>
              <p:cNvSpPr/>
              <p:nvPr/>
            </p:nvSpPr>
            <p:spPr>
              <a:xfrm flipH="1" flipV="1">
                <a:off x="2711" y="117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11" name="直接连接符 23534"/>
              <p:cNvSpPr/>
              <p:nvPr/>
            </p:nvSpPr>
            <p:spPr>
              <a:xfrm flipH="1">
                <a:off x="2686" y="117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12" name="直接连接符 23535"/>
              <p:cNvSpPr/>
              <p:nvPr/>
            </p:nvSpPr>
            <p:spPr>
              <a:xfrm flipH="1">
                <a:off x="2628" y="1198"/>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13" name="直接连接符 23536"/>
              <p:cNvSpPr/>
              <p:nvPr/>
            </p:nvSpPr>
            <p:spPr>
              <a:xfrm flipH="1" flipV="1">
                <a:off x="2600" y="117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14" name="直接连接符 23537"/>
              <p:cNvSpPr/>
              <p:nvPr/>
            </p:nvSpPr>
            <p:spPr>
              <a:xfrm flipV="1">
                <a:off x="2600" y="111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15" name="直接连接符 23538"/>
              <p:cNvSpPr/>
              <p:nvPr/>
            </p:nvSpPr>
            <p:spPr>
              <a:xfrm rot="-5400000">
                <a:off x="2579" y="106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16" name="直接连接符 23539"/>
              <p:cNvSpPr/>
              <p:nvPr/>
            </p:nvSpPr>
            <p:spPr>
              <a:xfrm rot="-5400000">
                <a:off x="2659" y="105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17" name="直接连接符 23540"/>
              <p:cNvSpPr/>
              <p:nvPr/>
            </p:nvSpPr>
            <p:spPr>
              <a:xfrm>
                <a:off x="2684" y="108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18" name="直接连接符 23541"/>
              <p:cNvSpPr/>
              <p:nvPr/>
            </p:nvSpPr>
            <p:spPr>
              <a:xfrm flipV="1">
                <a:off x="2713" y="1084"/>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19" name="直接连接符 23542"/>
              <p:cNvSpPr/>
              <p:nvPr/>
            </p:nvSpPr>
            <p:spPr>
              <a:xfrm flipH="1" flipV="1">
                <a:off x="2713" y="105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20" name="直接连接符 23543"/>
              <p:cNvSpPr/>
              <p:nvPr/>
            </p:nvSpPr>
            <p:spPr>
              <a:xfrm flipH="1" flipV="1">
                <a:off x="2710" y="99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21" name="直接连接符 23544"/>
              <p:cNvSpPr/>
              <p:nvPr/>
            </p:nvSpPr>
            <p:spPr>
              <a:xfrm flipV="1">
                <a:off x="2712" y="97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22" name="直接连接符 23545"/>
              <p:cNvSpPr/>
              <p:nvPr/>
            </p:nvSpPr>
            <p:spPr>
              <a:xfrm>
                <a:off x="2739" y="970"/>
                <a:ext cx="58" cy="4"/>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23" name="直接连接符 23546"/>
              <p:cNvSpPr/>
              <p:nvPr/>
            </p:nvSpPr>
            <p:spPr>
              <a:xfrm flipH="1">
                <a:off x="2688" y="94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24" name="直接连接符 23547"/>
              <p:cNvSpPr/>
              <p:nvPr/>
            </p:nvSpPr>
            <p:spPr>
              <a:xfrm flipH="1">
                <a:off x="2630" y="970"/>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25" name="直接连接符 23548"/>
              <p:cNvSpPr/>
              <p:nvPr/>
            </p:nvSpPr>
            <p:spPr>
              <a:xfrm flipH="1" flipV="1">
                <a:off x="2602" y="94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26" name="直接连接符 23549"/>
              <p:cNvSpPr/>
              <p:nvPr/>
            </p:nvSpPr>
            <p:spPr>
              <a:xfrm flipH="1">
                <a:off x="2574" y="94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27" name="直接连接符 23550"/>
              <p:cNvSpPr/>
              <p:nvPr/>
            </p:nvSpPr>
            <p:spPr>
              <a:xfrm>
                <a:off x="2574" y="9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28" name="直接连接符 23551"/>
              <p:cNvSpPr/>
              <p:nvPr/>
            </p:nvSpPr>
            <p:spPr>
              <a:xfrm>
                <a:off x="2602" y="99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29" name="直接连接符 23552"/>
              <p:cNvSpPr/>
              <p:nvPr/>
            </p:nvSpPr>
            <p:spPr>
              <a:xfrm rot="-5400000" flipH="1" flipV="1">
                <a:off x="2552" y="103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30" name="直接连接符 23553"/>
              <p:cNvSpPr/>
              <p:nvPr/>
            </p:nvSpPr>
            <p:spPr>
              <a:xfrm flipH="1">
                <a:off x="2506" y="108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31" name="直接连接符 23554"/>
              <p:cNvSpPr/>
              <p:nvPr/>
            </p:nvSpPr>
            <p:spPr>
              <a:xfrm flipH="1" flipV="1">
                <a:off x="2484" y="105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32" name="直接连接符 23555"/>
              <p:cNvSpPr/>
              <p:nvPr/>
            </p:nvSpPr>
            <p:spPr>
              <a:xfrm flipH="1" flipV="1">
                <a:off x="2480" y="99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33" name="直接连接符 23556"/>
              <p:cNvSpPr/>
              <p:nvPr/>
            </p:nvSpPr>
            <p:spPr>
              <a:xfrm flipV="1">
                <a:off x="2482" y="97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34" name="直接连接符 23557"/>
              <p:cNvSpPr/>
              <p:nvPr/>
            </p:nvSpPr>
            <p:spPr>
              <a:xfrm flipH="1" flipV="1">
                <a:off x="2484" y="94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35" name="直接连接符 23558"/>
              <p:cNvSpPr/>
              <p:nvPr/>
            </p:nvSpPr>
            <p:spPr>
              <a:xfrm flipH="1">
                <a:off x="2458" y="94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36" name="直接连接符 23559"/>
              <p:cNvSpPr/>
              <p:nvPr/>
            </p:nvSpPr>
            <p:spPr>
              <a:xfrm flipH="1">
                <a:off x="2394" y="97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37" name="矩形 23560"/>
              <p:cNvSpPr/>
              <p:nvPr/>
            </p:nvSpPr>
            <p:spPr>
              <a:xfrm>
                <a:off x="1847" y="1369"/>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38" name="直接连接符 23561"/>
              <p:cNvSpPr/>
              <p:nvPr/>
            </p:nvSpPr>
            <p:spPr>
              <a:xfrm>
                <a:off x="1847" y="148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39" name="直接连接符 23562"/>
              <p:cNvSpPr/>
              <p:nvPr/>
            </p:nvSpPr>
            <p:spPr>
              <a:xfrm>
                <a:off x="1847" y="171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40" name="直接连接符 23563"/>
              <p:cNvSpPr/>
              <p:nvPr/>
            </p:nvSpPr>
            <p:spPr>
              <a:xfrm>
                <a:off x="1847" y="159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41" name="直接连接符 23564"/>
              <p:cNvSpPr/>
              <p:nvPr/>
            </p:nvSpPr>
            <p:spPr>
              <a:xfrm>
                <a:off x="1962"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42" name="直接连接符 23565"/>
              <p:cNvSpPr/>
              <p:nvPr/>
            </p:nvSpPr>
            <p:spPr>
              <a:xfrm>
                <a:off x="2191" y="1369"/>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43" name="直接连接符 23566"/>
              <p:cNvSpPr/>
              <p:nvPr/>
            </p:nvSpPr>
            <p:spPr>
              <a:xfrm>
                <a:off x="2077"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44" name="直接连接符 23567"/>
              <p:cNvSpPr/>
              <p:nvPr/>
            </p:nvSpPr>
            <p:spPr>
              <a:xfrm>
                <a:off x="1847" y="1426"/>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45" name="直接连接符 23568"/>
              <p:cNvSpPr/>
              <p:nvPr/>
            </p:nvSpPr>
            <p:spPr>
              <a:xfrm>
                <a:off x="1844" y="153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46" name="直接连接符 23569"/>
              <p:cNvSpPr/>
              <p:nvPr/>
            </p:nvSpPr>
            <p:spPr>
              <a:xfrm>
                <a:off x="1844" y="1654"/>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47" name="直接连接符 23570"/>
              <p:cNvSpPr/>
              <p:nvPr/>
            </p:nvSpPr>
            <p:spPr>
              <a:xfrm>
                <a:off x="1847" y="176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48" name="直接连接符 23571"/>
              <p:cNvSpPr/>
              <p:nvPr/>
            </p:nvSpPr>
            <p:spPr>
              <a:xfrm>
                <a:off x="1904" y="1369"/>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49" name="直接连接符 23572"/>
              <p:cNvSpPr/>
              <p:nvPr/>
            </p:nvSpPr>
            <p:spPr>
              <a:xfrm>
                <a:off x="2019"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50" name="直接连接符 23573"/>
              <p:cNvSpPr/>
              <p:nvPr/>
            </p:nvSpPr>
            <p:spPr>
              <a:xfrm>
                <a:off x="2139"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51" name="直接连接符 23574"/>
              <p:cNvSpPr/>
              <p:nvPr/>
            </p:nvSpPr>
            <p:spPr>
              <a:xfrm>
                <a:off x="2249"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52" name="直接连接符 23575"/>
              <p:cNvSpPr/>
              <p:nvPr/>
            </p:nvSpPr>
            <p:spPr>
              <a:xfrm flipH="1" flipV="1">
                <a:off x="1904" y="139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53" name="直接连接符 23576"/>
              <p:cNvSpPr/>
              <p:nvPr/>
            </p:nvSpPr>
            <p:spPr>
              <a:xfrm flipH="1">
                <a:off x="1876" y="139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54" name="直接连接符 23577"/>
              <p:cNvSpPr/>
              <p:nvPr/>
            </p:nvSpPr>
            <p:spPr>
              <a:xfrm>
                <a:off x="1876" y="142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55" name="直接连接符 23578"/>
              <p:cNvSpPr/>
              <p:nvPr/>
            </p:nvSpPr>
            <p:spPr>
              <a:xfrm>
                <a:off x="1904" y="145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56" name="直接连接符 23579"/>
              <p:cNvSpPr/>
              <p:nvPr/>
            </p:nvSpPr>
            <p:spPr>
              <a:xfrm rot="-5400000" flipH="1" flipV="1">
                <a:off x="1853" y="148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57" name="直接连接符 23580"/>
              <p:cNvSpPr/>
              <p:nvPr/>
            </p:nvSpPr>
            <p:spPr>
              <a:xfrm rot="-5400000" flipH="1">
                <a:off x="1854"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58" name="直接连接符 23581"/>
              <p:cNvSpPr/>
              <p:nvPr/>
            </p:nvSpPr>
            <p:spPr>
              <a:xfrm rot="-5400000">
                <a:off x="1882" y="151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59" name="直接连接符 23582"/>
              <p:cNvSpPr/>
              <p:nvPr/>
            </p:nvSpPr>
            <p:spPr>
              <a:xfrm rot="-5400000">
                <a:off x="1962" y="151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60" name="直接连接符 23583"/>
              <p:cNvSpPr/>
              <p:nvPr/>
            </p:nvSpPr>
            <p:spPr>
              <a:xfrm rot="5400000" flipV="1">
                <a:off x="1968" y="151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61" name="直接连接符 23584"/>
              <p:cNvSpPr/>
              <p:nvPr/>
            </p:nvSpPr>
            <p:spPr>
              <a:xfrm rot="5400000">
                <a:off x="1991" y="1597"/>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62" name="直接连接符 23585"/>
              <p:cNvSpPr/>
              <p:nvPr/>
            </p:nvSpPr>
            <p:spPr>
              <a:xfrm rot="-5400000" flipH="1" flipV="1">
                <a:off x="1968" y="160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63" name="直接连接符 23586"/>
              <p:cNvSpPr/>
              <p:nvPr/>
            </p:nvSpPr>
            <p:spPr>
              <a:xfrm flipH="1">
                <a:off x="1933" y="1654"/>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64" name="直接连接符 23587"/>
              <p:cNvSpPr/>
              <p:nvPr/>
            </p:nvSpPr>
            <p:spPr>
              <a:xfrm flipH="1" flipV="1">
                <a:off x="1904" y="16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65" name="直接连接符 23588"/>
              <p:cNvSpPr/>
              <p:nvPr/>
            </p:nvSpPr>
            <p:spPr>
              <a:xfrm flipH="1">
                <a:off x="1876" y="162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66" name="直接连接符 23589"/>
              <p:cNvSpPr/>
              <p:nvPr/>
            </p:nvSpPr>
            <p:spPr>
              <a:xfrm>
                <a:off x="1876" y="165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67" name="直接连接符 23590"/>
              <p:cNvSpPr/>
              <p:nvPr/>
            </p:nvSpPr>
            <p:spPr>
              <a:xfrm>
                <a:off x="1904" y="1684"/>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68" name="直接连接符 23591"/>
              <p:cNvSpPr/>
              <p:nvPr/>
            </p:nvSpPr>
            <p:spPr>
              <a:xfrm rot="-5400000" flipH="1" flipV="1">
                <a:off x="1854" y="171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69" name="直接连接符 23592"/>
              <p:cNvSpPr/>
              <p:nvPr/>
            </p:nvSpPr>
            <p:spPr>
              <a:xfrm rot="-5400000" flipV="1">
                <a:off x="1819" y="1712"/>
                <a:ext cx="2" cy="67"/>
              </a:xfrm>
              <a:prstGeom prst="line">
                <a:avLst/>
              </a:prstGeom>
              <a:ln w="28575" cap="flat" cmpd="sng">
                <a:solidFill>
                  <a:srgbClr val="FF33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70" name="直接连接符 23593"/>
              <p:cNvSpPr/>
              <p:nvPr/>
            </p:nvSpPr>
            <p:spPr>
              <a:xfrm rot="-5400000">
                <a:off x="1905" y="176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71" name="直接连接符 23594"/>
              <p:cNvSpPr/>
              <p:nvPr/>
            </p:nvSpPr>
            <p:spPr>
              <a:xfrm rot="-5400000">
                <a:off x="1962" y="174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72" name="直接连接符 23595"/>
              <p:cNvSpPr/>
              <p:nvPr/>
            </p:nvSpPr>
            <p:spPr>
              <a:xfrm>
                <a:off x="1990" y="176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73" name="直接连接符 23596"/>
              <p:cNvSpPr/>
              <p:nvPr/>
            </p:nvSpPr>
            <p:spPr>
              <a:xfrm flipV="1">
                <a:off x="2019" y="176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74" name="直接连接符 23597"/>
              <p:cNvSpPr/>
              <p:nvPr/>
            </p:nvSpPr>
            <p:spPr>
              <a:xfrm flipH="1" flipV="1">
                <a:off x="2019" y="1741"/>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75" name="直接连接符 23598"/>
              <p:cNvSpPr/>
              <p:nvPr/>
            </p:nvSpPr>
            <p:spPr>
              <a:xfrm flipH="1" flipV="1">
                <a:off x="2019" y="168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76" name="直接连接符 23599"/>
              <p:cNvSpPr/>
              <p:nvPr/>
            </p:nvSpPr>
            <p:spPr>
              <a:xfrm flipV="1">
                <a:off x="2019" y="165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77" name="直接连接符 23600"/>
              <p:cNvSpPr/>
              <p:nvPr/>
            </p:nvSpPr>
            <p:spPr>
              <a:xfrm flipV="1">
                <a:off x="2045" y="1654"/>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78" name="直接连接符 23601"/>
              <p:cNvSpPr/>
              <p:nvPr/>
            </p:nvSpPr>
            <p:spPr>
              <a:xfrm>
                <a:off x="2105" y="1655"/>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79" name="直接连接符 23602"/>
              <p:cNvSpPr/>
              <p:nvPr/>
            </p:nvSpPr>
            <p:spPr>
              <a:xfrm>
                <a:off x="2138" y="168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80" name="直接连接符 23603"/>
              <p:cNvSpPr/>
              <p:nvPr/>
            </p:nvSpPr>
            <p:spPr>
              <a:xfrm rot="-5400000" flipH="1" flipV="1">
                <a:off x="2087" y="17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81" name="直接连接符 23604"/>
              <p:cNvSpPr/>
              <p:nvPr/>
            </p:nvSpPr>
            <p:spPr>
              <a:xfrm rot="-5400000" flipH="1">
                <a:off x="2087" y="174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82" name="直接连接符 23605"/>
              <p:cNvSpPr/>
              <p:nvPr/>
            </p:nvSpPr>
            <p:spPr>
              <a:xfrm rot="-5400000">
                <a:off x="2116" y="174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83" name="直接连接符 23606"/>
              <p:cNvSpPr/>
              <p:nvPr/>
            </p:nvSpPr>
            <p:spPr>
              <a:xfrm rot="-5400000">
                <a:off x="2196" y="174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84" name="直接连接符 23607"/>
              <p:cNvSpPr/>
              <p:nvPr/>
            </p:nvSpPr>
            <p:spPr>
              <a:xfrm>
                <a:off x="2221" y="176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85" name="直接连接符 23608"/>
              <p:cNvSpPr/>
              <p:nvPr/>
            </p:nvSpPr>
            <p:spPr>
              <a:xfrm flipV="1">
                <a:off x="2250" y="176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86" name="直接连接符 23609"/>
              <p:cNvSpPr/>
              <p:nvPr/>
            </p:nvSpPr>
            <p:spPr>
              <a:xfrm flipH="1" flipV="1">
                <a:off x="2250" y="1741"/>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87" name="直接连接符 23610"/>
              <p:cNvSpPr/>
              <p:nvPr/>
            </p:nvSpPr>
            <p:spPr>
              <a:xfrm flipH="1" flipV="1">
                <a:off x="2250" y="168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88" name="直接连接符 23611"/>
              <p:cNvSpPr/>
              <p:nvPr/>
            </p:nvSpPr>
            <p:spPr>
              <a:xfrm flipV="1">
                <a:off x="2249" y="1655"/>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89" name="直接连接符 23612"/>
              <p:cNvSpPr/>
              <p:nvPr/>
            </p:nvSpPr>
            <p:spPr>
              <a:xfrm flipH="1" flipV="1">
                <a:off x="2250" y="162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90" name="直接连接符 23613"/>
              <p:cNvSpPr/>
              <p:nvPr/>
            </p:nvSpPr>
            <p:spPr>
              <a:xfrm flipH="1">
                <a:off x="2225" y="162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91" name="直接连接符 23614"/>
              <p:cNvSpPr/>
              <p:nvPr/>
            </p:nvSpPr>
            <p:spPr>
              <a:xfrm flipH="1">
                <a:off x="2167" y="165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92" name="直接连接符 23615"/>
              <p:cNvSpPr/>
              <p:nvPr/>
            </p:nvSpPr>
            <p:spPr>
              <a:xfrm flipH="1" flipV="1">
                <a:off x="2139" y="162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93" name="直接连接符 23616"/>
              <p:cNvSpPr/>
              <p:nvPr/>
            </p:nvSpPr>
            <p:spPr>
              <a:xfrm flipV="1">
                <a:off x="2139" y="156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94" name="直接连接符 23617"/>
              <p:cNvSpPr/>
              <p:nvPr/>
            </p:nvSpPr>
            <p:spPr>
              <a:xfrm rot="-5400000">
                <a:off x="2118"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95" name="直接连接符 23618"/>
              <p:cNvSpPr/>
              <p:nvPr/>
            </p:nvSpPr>
            <p:spPr>
              <a:xfrm rot="-5400000">
                <a:off x="2198" y="151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96" name="直接连接符 23619"/>
              <p:cNvSpPr/>
              <p:nvPr/>
            </p:nvSpPr>
            <p:spPr>
              <a:xfrm>
                <a:off x="2223" y="154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97" name="直接连接符 23620"/>
              <p:cNvSpPr/>
              <p:nvPr/>
            </p:nvSpPr>
            <p:spPr>
              <a:xfrm flipV="1">
                <a:off x="2252" y="154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98" name="直接连接符 23621"/>
              <p:cNvSpPr/>
              <p:nvPr/>
            </p:nvSpPr>
            <p:spPr>
              <a:xfrm flipH="1" flipV="1">
                <a:off x="2252" y="151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599" name="直接连接符 23622"/>
              <p:cNvSpPr/>
              <p:nvPr/>
            </p:nvSpPr>
            <p:spPr>
              <a:xfrm flipH="1" flipV="1">
                <a:off x="2249" y="145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00" name="直接连接符 23623"/>
              <p:cNvSpPr/>
              <p:nvPr/>
            </p:nvSpPr>
            <p:spPr>
              <a:xfrm flipV="1">
                <a:off x="2251" y="142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01" name="直接连接符 23624"/>
              <p:cNvSpPr/>
              <p:nvPr/>
            </p:nvSpPr>
            <p:spPr>
              <a:xfrm flipV="1">
                <a:off x="2278" y="1426"/>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02" name="直接连接符 23625"/>
              <p:cNvSpPr/>
              <p:nvPr/>
            </p:nvSpPr>
            <p:spPr>
              <a:xfrm flipH="1">
                <a:off x="2227" y="139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03" name="直接连接符 23626"/>
              <p:cNvSpPr/>
              <p:nvPr/>
            </p:nvSpPr>
            <p:spPr>
              <a:xfrm flipH="1">
                <a:off x="2169" y="1426"/>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04" name="直接连接符 23627"/>
              <p:cNvSpPr/>
              <p:nvPr/>
            </p:nvSpPr>
            <p:spPr>
              <a:xfrm flipH="1" flipV="1">
                <a:off x="2141" y="139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05" name="直接连接符 23628"/>
              <p:cNvSpPr/>
              <p:nvPr/>
            </p:nvSpPr>
            <p:spPr>
              <a:xfrm flipH="1">
                <a:off x="2113" y="139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06" name="直接连接符 23629"/>
              <p:cNvSpPr/>
              <p:nvPr/>
            </p:nvSpPr>
            <p:spPr>
              <a:xfrm>
                <a:off x="2113" y="142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07" name="直接连接符 23630"/>
              <p:cNvSpPr/>
              <p:nvPr/>
            </p:nvSpPr>
            <p:spPr>
              <a:xfrm>
                <a:off x="2141" y="145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08" name="直接连接符 23631"/>
              <p:cNvSpPr/>
              <p:nvPr/>
            </p:nvSpPr>
            <p:spPr>
              <a:xfrm rot="-5400000" flipH="1" flipV="1">
                <a:off x="2091" y="14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09" name="直接连接符 23632"/>
              <p:cNvSpPr/>
              <p:nvPr/>
            </p:nvSpPr>
            <p:spPr>
              <a:xfrm flipH="1">
                <a:off x="2045" y="1539"/>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10" name="直接连接符 23633"/>
              <p:cNvSpPr/>
              <p:nvPr/>
            </p:nvSpPr>
            <p:spPr>
              <a:xfrm flipH="1" flipV="1">
                <a:off x="2023" y="151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11" name="直接连接符 23634"/>
              <p:cNvSpPr/>
              <p:nvPr/>
            </p:nvSpPr>
            <p:spPr>
              <a:xfrm flipH="1" flipV="1">
                <a:off x="2019" y="145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12" name="直接连接符 23635"/>
              <p:cNvSpPr/>
              <p:nvPr/>
            </p:nvSpPr>
            <p:spPr>
              <a:xfrm flipV="1">
                <a:off x="2021" y="142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13" name="直接连接符 23636"/>
              <p:cNvSpPr/>
              <p:nvPr/>
            </p:nvSpPr>
            <p:spPr>
              <a:xfrm flipH="1" flipV="1">
                <a:off x="2023" y="139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14" name="直接连接符 23637"/>
              <p:cNvSpPr/>
              <p:nvPr/>
            </p:nvSpPr>
            <p:spPr>
              <a:xfrm flipH="1">
                <a:off x="1997" y="139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15" name="直接连接符 23638"/>
              <p:cNvSpPr/>
              <p:nvPr/>
            </p:nvSpPr>
            <p:spPr>
              <a:xfrm flipH="1">
                <a:off x="1933" y="1426"/>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16" name="矩形 23639"/>
              <p:cNvSpPr/>
              <p:nvPr/>
            </p:nvSpPr>
            <p:spPr>
              <a:xfrm>
                <a:off x="2308" y="1369"/>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17" name="直接连接符 23640"/>
              <p:cNvSpPr/>
              <p:nvPr/>
            </p:nvSpPr>
            <p:spPr>
              <a:xfrm>
                <a:off x="2308" y="148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18" name="直接连接符 23641"/>
              <p:cNvSpPr/>
              <p:nvPr/>
            </p:nvSpPr>
            <p:spPr>
              <a:xfrm>
                <a:off x="2308" y="171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19" name="直接连接符 23642"/>
              <p:cNvSpPr/>
              <p:nvPr/>
            </p:nvSpPr>
            <p:spPr>
              <a:xfrm>
                <a:off x="2308" y="159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20" name="直接连接符 23643"/>
              <p:cNvSpPr/>
              <p:nvPr/>
            </p:nvSpPr>
            <p:spPr>
              <a:xfrm>
                <a:off x="2422"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21" name="直接连接符 23644"/>
              <p:cNvSpPr/>
              <p:nvPr/>
            </p:nvSpPr>
            <p:spPr>
              <a:xfrm>
                <a:off x="2652"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22" name="直接连接符 23645"/>
              <p:cNvSpPr/>
              <p:nvPr/>
            </p:nvSpPr>
            <p:spPr>
              <a:xfrm>
                <a:off x="2537"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23" name="直接连接符 23646"/>
              <p:cNvSpPr/>
              <p:nvPr/>
            </p:nvSpPr>
            <p:spPr>
              <a:xfrm>
                <a:off x="2308" y="1426"/>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24" name="直接连接符 23647"/>
              <p:cNvSpPr/>
              <p:nvPr/>
            </p:nvSpPr>
            <p:spPr>
              <a:xfrm>
                <a:off x="2305" y="1539"/>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25" name="直接连接符 23648"/>
              <p:cNvSpPr/>
              <p:nvPr/>
            </p:nvSpPr>
            <p:spPr>
              <a:xfrm>
                <a:off x="2305" y="1654"/>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26" name="直接连接符 23649"/>
              <p:cNvSpPr/>
              <p:nvPr/>
            </p:nvSpPr>
            <p:spPr>
              <a:xfrm>
                <a:off x="2308" y="176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27" name="直接连接符 23650"/>
              <p:cNvSpPr/>
              <p:nvPr/>
            </p:nvSpPr>
            <p:spPr>
              <a:xfrm>
                <a:off x="2365"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28" name="直接连接符 23651"/>
              <p:cNvSpPr/>
              <p:nvPr/>
            </p:nvSpPr>
            <p:spPr>
              <a:xfrm>
                <a:off x="2480"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29" name="直接连接符 23652"/>
              <p:cNvSpPr/>
              <p:nvPr/>
            </p:nvSpPr>
            <p:spPr>
              <a:xfrm>
                <a:off x="2600"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30" name="直接连接符 23653"/>
              <p:cNvSpPr/>
              <p:nvPr/>
            </p:nvSpPr>
            <p:spPr>
              <a:xfrm>
                <a:off x="2709" y="1369"/>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31" name="直接连接符 23654"/>
              <p:cNvSpPr/>
              <p:nvPr/>
            </p:nvSpPr>
            <p:spPr>
              <a:xfrm flipH="1" flipV="1">
                <a:off x="2365" y="139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32" name="直接连接符 23655"/>
              <p:cNvSpPr/>
              <p:nvPr/>
            </p:nvSpPr>
            <p:spPr>
              <a:xfrm flipH="1" flipV="1">
                <a:off x="2365" y="134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33" name="直接连接符 23656"/>
              <p:cNvSpPr/>
              <p:nvPr/>
            </p:nvSpPr>
            <p:spPr>
              <a:xfrm>
                <a:off x="2336" y="1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34" name="直接连接符 23657"/>
              <p:cNvSpPr/>
              <p:nvPr/>
            </p:nvSpPr>
            <p:spPr>
              <a:xfrm>
                <a:off x="2365" y="145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35" name="直接连接符 23658"/>
              <p:cNvSpPr/>
              <p:nvPr/>
            </p:nvSpPr>
            <p:spPr>
              <a:xfrm rot="-5400000" flipH="1" flipV="1">
                <a:off x="2314" y="148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36" name="直接连接符 23659"/>
              <p:cNvSpPr/>
              <p:nvPr/>
            </p:nvSpPr>
            <p:spPr>
              <a:xfrm rot="-5400000" flipH="1">
                <a:off x="2314"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37" name="直接连接符 23660"/>
              <p:cNvSpPr/>
              <p:nvPr/>
            </p:nvSpPr>
            <p:spPr>
              <a:xfrm rot="-5400000">
                <a:off x="2343"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38" name="直接连接符 23661"/>
              <p:cNvSpPr/>
              <p:nvPr/>
            </p:nvSpPr>
            <p:spPr>
              <a:xfrm rot="-5400000">
                <a:off x="2400" y="148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39" name="直接连接符 23662"/>
              <p:cNvSpPr/>
              <p:nvPr/>
            </p:nvSpPr>
            <p:spPr>
              <a:xfrm rot="5400000" flipV="1">
                <a:off x="2429"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40" name="直接连接符 23663"/>
              <p:cNvSpPr/>
              <p:nvPr/>
            </p:nvSpPr>
            <p:spPr>
              <a:xfrm rot="5400000">
                <a:off x="2429" y="1574"/>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41" name="直接连接符 23664"/>
              <p:cNvSpPr/>
              <p:nvPr/>
            </p:nvSpPr>
            <p:spPr>
              <a:xfrm rot="-5400000" flipH="1" flipV="1">
                <a:off x="2451" y="162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42" name="直接连接符 23665"/>
              <p:cNvSpPr/>
              <p:nvPr/>
            </p:nvSpPr>
            <p:spPr>
              <a:xfrm flipH="1">
                <a:off x="2393" y="165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43" name="直接连接符 23666"/>
              <p:cNvSpPr/>
              <p:nvPr/>
            </p:nvSpPr>
            <p:spPr>
              <a:xfrm flipH="1" flipV="1">
                <a:off x="2365" y="162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44" name="直接连接符 23667"/>
              <p:cNvSpPr/>
              <p:nvPr/>
            </p:nvSpPr>
            <p:spPr>
              <a:xfrm flipH="1">
                <a:off x="2336" y="16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45" name="直接连接符 23668"/>
              <p:cNvSpPr/>
              <p:nvPr/>
            </p:nvSpPr>
            <p:spPr>
              <a:xfrm>
                <a:off x="2336" y="165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46" name="直接连接符 23669"/>
              <p:cNvSpPr/>
              <p:nvPr/>
            </p:nvSpPr>
            <p:spPr>
              <a:xfrm>
                <a:off x="2365" y="168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47" name="直接连接符 23670"/>
              <p:cNvSpPr/>
              <p:nvPr/>
            </p:nvSpPr>
            <p:spPr>
              <a:xfrm rot="-5400000" flipH="1" flipV="1">
                <a:off x="2314" y="171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48" name="直接连接符 23671"/>
              <p:cNvSpPr/>
              <p:nvPr/>
            </p:nvSpPr>
            <p:spPr>
              <a:xfrm rot="-5400000" flipH="1">
                <a:off x="2314" y="174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49" name="直接连接符 23672"/>
              <p:cNvSpPr/>
              <p:nvPr/>
            </p:nvSpPr>
            <p:spPr>
              <a:xfrm rot="-5400000">
                <a:off x="2343" y="174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50" name="直接连接符 23673"/>
              <p:cNvSpPr/>
              <p:nvPr/>
            </p:nvSpPr>
            <p:spPr>
              <a:xfrm rot="-5400000">
                <a:off x="2400" y="171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51" name="直接连接符 23674"/>
              <p:cNvSpPr/>
              <p:nvPr/>
            </p:nvSpPr>
            <p:spPr>
              <a:xfrm>
                <a:off x="2451" y="176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52" name="直接连接符 23675"/>
              <p:cNvSpPr/>
              <p:nvPr/>
            </p:nvSpPr>
            <p:spPr>
              <a:xfrm flipV="1">
                <a:off x="2480" y="176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53" name="直接连接符 23676"/>
              <p:cNvSpPr/>
              <p:nvPr/>
            </p:nvSpPr>
            <p:spPr>
              <a:xfrm flipH="1" flipV="1">
                <a:off x="2480" y="1741"/>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54" name="直接连接符 23677"/>
              <p:cNvSpPr/>
              <p:nvPr/>
            </p:nvSpPr>
            <p:spPr>
              <a:xfrm flipH="1" flipV="1">
                <a:off x="2479" y="1684"/>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55" name="直接连接符 23678"/>
              <p:cNvSpPr/>
              <p:nvPr/>
            </p:nvSpPr>
            <p:spPr>
              <a:xfrm flipV="1">
                <a:off x="2480" y="165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56" name="直接连接符 23679"/>
              <p:cNvSpPr/>
              <p:nvPr/>
            </p:nvSpPr>
            <p:spPr>
              <a:xfrm flipV="1">
                <a:off x="2505" y="1654"/>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57" name="直接连接符 23680"/>
              <p:cNvSpPr/>
              <p:nvPr/>
            </p:nvSpPr>
            <p:spPr>
              <a:xfrm>
                <a:off x="2566" y="1655"/>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58" name="直接连接符 23681"/>
              <p:cNvSpPr/>
              <p:nvPr/>
            </p:nvSpPr>
            <p:spPr>
              <a:xfrm>
                <a:off x="2599" y="168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59" name="直接连接符 23682"/>
              <p:cNvSpPr/>
              <p:nvPr/>
            </p:nvSpPr>
            <p:spPr>
              <a:xfrm rot="-5400000" flipH="1" flipV="1">
                <a:off x="2548" y="17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60" name="直接连接符 23683"/>
              <p:cNvSpPr/>
              <p:nvPr/>
            </p:nvSpPr>
            <p:spPr>
              <a:xfrm rot="-5400000" flipH="1">
                <a:off x="2548" y="174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61" name="直接连接符 23684"/>
              <p:cNvSpPr/>
              <p:nvPr/>
            </p:nvSpPr>
            <p:spPr>
              <a:xfrm rot="-5400000">
                <a:off x="2599" y="176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62" name="直接连接符 23685"/>
              <p:cNvSpPr/>
              <p:nvPr/>
            </p:nvSpPr>
            <p:spPr>
              <a:xfrm rot="-5400000">
                <a:off x="2656" y="174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63" name="直接连接符 23686"/>
              <p:cNvSpPr/>
              <p:nvPr/>
            </p:nvSpPr>
            <p:spPr>
              <a:xfrm>
                <a:off x="2682" y="176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64" name="直接连接符 23687"/>
              <p:cNvSpPr/>
              <p:nvPr/>
            </p:nvSpPr>
            <p:spPr>
              <a:xfrm flipV="1">
                <a:off x="2711" y="176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65" name="直接连接符 23688"/>
              <p:cNvSpPr/>
              <p:nvPr/>
            </p:nvSpPr>
            <p:spPr>
              <a:xfrm flipH="1" flipV="1">
                <a:off x="2711" y="1741"/>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66" name="直接连接符 23689"/>
              <p:cNvSpPr/>
              <p:nvPr/>
            </p:nvSpPr>
            <p:spPr>
              <a:xfrm flipH="1" flipV="1">
                <a:off x="2710" y="1683"/>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67" name="直接连接符 23690"/>
              <p:cNvSpPr/>
              <p:nvPr/>
            </p:nvSpPr>
            <p:spPr>
              <a:xfrm flipV="1">
                <a:off x="2709" y="1655"/>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68" name="直接连接符 23691"/>
              <p:cNvSpPr/>
              <p:nvPr/>
            </p:nvSpPr>
            <p:spPr>
              <a:xfrm flipH="1" flipV="1">
                <a:off x="2711" y="162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69" name="直接连接符 23692"/>
              <p:cNvSpPr/>
              <p:nvPr/>
            </p:nvSpPr>
            <p:spPr>
              <a:xfrm flipH="1">
                <a:off x="2685" y="162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70" name="直接连接符 23693"/>
              <p:cNvSpPr/>
              <p:nvPr/>
            </p:nvSpPr>
            <p:spPr>
              <a:xfrm flipH="1">
                <a:off x="2627" y="1654"/>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71" name="直接连接符 23694"/>
              <p:cNvSpPr/>
              <p:nvPr/>
            </p:nvSpPr>
            <p:spPr>
              <a:xfrm flipH="1" flipV="1">
                <a:off x="2600" y="162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72" name="直接连接符 23695"/>
              <p:cNvSpPr/>
              <p:nvPr/>
            </p:nvSpPr>
            <p:spPr>
              <a:xfrm flipV="1">
                <a:off x="2600" y="156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73" name="直接连接符 23696"/>
              <p:cNvSpPr/>
              <p:nvPr/>
            </p:nvSpPr>
            <p:spPr>
              <a:xfrm rot="-5400000">
                <a:off x="2579" y="151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74" name="直接连接符 23697"/>
              <p:cNvSpPr/>
              <p:nvPr/>
            </p:nvSpPr>
            <p:spPr>
              <a:xfrm rot="-5400000">
                <a:off x="2636" y="148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75" name="直接连接符 23698"/>
              <p:cNvSpPr/>
              <p:nvPr/>
            </p:nvSpPr>
            <p:spPr>
              <a:xfrm>
                <a:off x="2684" y="154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76" name="直接连接符 23699"/>
              <p:cNvSpPr/>
              <p:nvPr/>
            </p:nvSpPr>
            <p:spPr>
              <a:xfrm flipV="1">
                <a:off x="2713" y="154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77" name="直接连接符 23700"/>
              <p:cNvSpPr/>
              <p:nvPr/>
            </p:nvSpPr>
            <p:spPr>
              <a:xfrm flipH="1" flipV="1">
                <a:off x="2713" y="151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78" name="直接连接符 23701"/>
              <p:cNvSpPr/>
              <p:nvPr/>
            </p:nvSpPr>
            <p:spPr>
              <a:xfrm flipH="1" flipV="1">
                <a:off x="2709" y="145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79" name="直接连接符 23702"/>
              <p:cNvSpPr/>
              <p:nvPr/>
            </p:nvSpPr>
            <p:spPr>
              <a:xfrm flipV="1">
                <a:off x="2711" y="142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80" name="直接连接符 23703"/>
              <p:cNvSpPr/>
              <p:nvPr/>
            </p:nvSpPr>
            <p:spPr>
              <a:xfrm flipH="1" flipV="1">
                <a:off x="2713" y="139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81" name="直接连接符 23704"/>
              <p:cNvSpPr/>
              <p:nvPr/>
            </p:nvSpPr>
            <p:spPr>
              <a:xfrm flipH="1">
                <a:off x="2687" y="139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82" name="直接连接符 23705"/>
              <p:cNvSpPr/>
              <p:nvPr/>
            </p:nvSpPr>
            <p:spPr>
              <a:xfrm flipH="1">
                <a:off x="2630" y="1426"/>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83" name="直接连接符 23706"/>
              <p:cNvSpPr/>
              <p:nvPr/>
            </p:nvSpPr>
            <p:spPr>
              <a:xfrm flipH="1" flipV="1">
                <a:off x="2602" y="139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84" name="直接连接符 23707"/>
              <p:cNvSpPr/>
              <p:nvPr/>
            </p:nvSpPr>
            <p:spPr>
              <a:xfrm flipH="1">
                <a:off x="2573" y="13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85" name="直接连接符 23708"/>
              <p:cNvSpPr/>
              <p:nvPr/>
            </p:nvSpPr>
            <p:spPr>
              <a:xfrm>
                <a:off x="2573" y="142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86" name="直接连接符 23709"/>
              <p:cNvSpPr/>
              <p:nvPr/>
            </p:nvSpPr>
            <p:spPr>
              <a:xfrm>
                <a:off x="2602" y="145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87" name="直接连接符 23710"/>
              <p:cNvSpPr/>
              <p:nvPr/>
            </p:nvSpPr>
            <p:spPr>
              <a:xfrm rot="-5400000" flipH="1" flipV="1">
                <a:off x="2551" y="149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88" name="直接连接符 23711"/>
              <p:cNvSpPr/>
              <p:nvPr/>
            </p:nvSpPr>
            <p:spPr>
              <a:xfrm flipH="1">
                <a:off x="2505" y="1539"/>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89" name="直接连接符 23712"/>
              <p:cNvSpPr/>
              <p:nvPr/>
            </p:nvSpPr>
            <p:spPr>
              <a:xfrm flipH="1" flipV="1">
                <a:off x="2483" y="151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90" name="直接连接符 23713"/>
              <p:cNvSpPr/>
              <p:nvPr/>
            </p:nvSpPr>
            <p:spPr>
              <a:xfrm flipH="1" flipV="1">
                <a:off x="2480" y="145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91" name="直接连接符 23714"/>
              <p:cNvSpPr/>
              <p:nvPr/>
            </p:nvSpPr>
            <p:spPr>
              <a:xfrm flipV="1">
                <a:off x="2482" y="142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92" name="直接连接符 23715"/>
              <p:cNvSpPr/>
              <p:nvPr/>
            </p:nvSpPr>
            <p:spPr>
              <a:xfrm flipH="1" flipV="1">
                <a:off x="2483" y="139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93" name="直接连接符 23716"/>
              <p:cNvSpPr/>
              <p:nvPr/>
            </p:nvSpPr>
            <p:spPr>
              <a:xfrm flipH="1">
                <a:off x="2457" y="139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94" name="直接连接符 23717"/>
              <p:cNvSpPr/>
              <p:nvPr/>
            </p:nvSpPr>
            <p:spPr>
              <a:xfrm flipH="1">
                <a:off x="2393" y="1426"/>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95" name="矩形 23718"/>
              <p:cNvSpPr/>
              <p:nvPr/>
            </p:nvSpPr>
            <p:spPr>
              <a:xfrm>
                <a:off x="2771" y="916"/>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96" name="直接连接符 23719"/>
              <p:cNvSpPr/>
              <p:nvPr/>
            </p:nvSpPr>
            <p:spPr>
              <a:xfrm>
                <a:off x="2771" y="103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97" name="直接连接符 23720"/>
              <p:cNvSpPr/>
              <p:nvPr/>
            </p:nvSpPr>
            <p:spPr>
              <a:xfrm>
                <a:off x="2771" y="1259"/>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98" name="直接连接符 23721"/>
              <p:cNvSpPr/>
              <p:nvPr/>
            </p:nvSpPr>
            <p:spPr>
              <a:xfrm>
                <a:off x="2771" y="1144"/>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699" name="直接连接符 23722"/>
              <p:cNvSpPr/>
              <p:nvPr/>
            </p:nvSpPr>
            <p:spPr>
              <a:xfrm>
                <a:off x="2885"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00" name="直接连接符 23723"/>
              <p:cNvSpPr/>
              <p:nvPr/>
            </p:nvSpPr>
            <p:spPr>
              <a:xfrm>
                <a:off x="3115"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01" name="直接连接符 23724"/>
              <p:cNvSpPr/>
              <p:nvPr/>
            </p:nvSpPr>
            <p:spPr>
              <a:xfrm>
                <a:off x="3000"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02" name="直接连接符 23725"/>
              <p:cNvSpPr/>
              <p:nvPr/>
            </p:nvSpPr>
            <p:spPr>
              <a:xfrm>
                <a:off x="2771" y="973"/>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03" name="直接连接符 23726"/>
              <p:cNvSpPr/>
              <p:nvPr/>
            </p:nvSpPr>
            <p:spPr>
              <a:xfrm>
                <a:off x="2767" y="108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04" name="直接连接符 23727"/>
              <p:cNvSpPr/>
              <p:nvPr/>
            </p:nvSpPr>
            <p:spPr>
              <a:xfrm>
                <a:off x="2767" y="120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05" name="直接连接符 23728"/>
              <p:cNvSpPr/>
              <p:nvPr/>
            </p:nvSpPr>
            <p:spPr>
              <a:xfrm>
                <a:off x="2771" y="1316"/>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06" name="直接连接符 23729"/>
              <p:cNvSpPr/>
              <p:nvPr/>
            </p:nvSpPr>
            <p:spPr>
              <a:xfrm>
                <a:off x="2828"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07" name="直接连接符 23730"/>
              <p:cNvSpPr/>
              <p:nvPr/>
            </p:nvSpPr>
            <p:spPr>
              <a:xfrm>
                <a:off x="2943"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08" name="直接连接符 23731"/>
              <p:cNvSpPr/>
              <p:nvPr/>
            </p:nvSpPr>
            <p:spPr>
              <a:xfrm>
                <a:off x="3063"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09" name="直接连接符 23732"/>
              <p:cNvSpPr/>
              <p:nvPr/>
            </p:nvSpPr>
            <p:spPr>
              <a:xfrm>
                <a:off x="3172"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10" name="直接连接符 23733"/>
              <p:cNvSpPr/>
              <p:nvPr/>
            </p:nvSpPr>
            <p:spPr>
              <a:xfrm flipH="1" flipV="1">
                <a:off x="2828" y="94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11" name="直接连接符 23734"/>
              <p:cNvSpPr/>
              <p:nvPr/>
            </p:nvSpPr>
            <p:spPr>
              <a:xfrm flipV="1">
                <a:off x="2828" y="893"/>
                <a:ext cx="1" cy="5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12" name="直接连接符 23735"/>
              <p:cNvSpPr/>
              <p:nvPr/>
            </p:nvSpPr>
            <p:spPr>
              <a:xfrm>
                <a:off x="2799" y="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13" name="直接连接符 23736"/>
              <p:cNvSpPr/>
              <p:nvPr/>
            </p:nvSpPr>
            <p:spPr>
              <a:xfrm>
                <a:off x="2828" y="100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14" name="直接连接符 23737"/>
              <p:cNvSpPr/>
              <p:nvPr/>
            </p:nvSpPr>
            <p:spPr>
              <a:xfrm rot="-5400000" flipH="1" flipV="1">
                <a:off x="2777" y="10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15" name="直接连接符 23738"/>
              <p:cNvSpPr/>
              <p:nvPr/>
            </p:nvSpPr>
            <p:spPr>
              <a:xfrm rot="-5400000" flipH="1">
                <a:off x="2777"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16" name="直接连接符 23739"/>
              <p:cNvSpPr/>
              <p:nvPr/>
            </p:nvSpPr>
            <p:spPr>
              <a:xfrm rot="-5400000">
                <a:off x="2806"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17" name="直接连接符 23740"/>
              <p:cNvSpPr/>
              <p:nvPr/>
            </p:nvSpPr>
            <p:spPr>
              <a:xfrm rot="-5400000">
                <a:off x="2863" y="103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18" name="直接连接符 23741"/>
              <p:cNvSpPr/>
              <p:nvPr/>
            </p:nvSpPr>
            <p:spPr>
              <a:xfrm rot="5400000" flipV="1">
                <a:off x="2892"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19" name="直接连接符 23742"/>
              <p:cNvSpPr/>
              <p:nvPr/>
            </p:nvSpPr>
            <p:spPr>
              <a:xfrm rot="5400000">
                <a:off x="2892" y="1121"/>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20" name="直接连接符 23743"/>
              <p:cNvSpPr/>
              <p:nvPr/>
            </p:nvSpPr>
            <p:spPr>
              <a:xfrm rot="-5400000" flipH="1" flipV="1">
                <a:off x="2914" y="117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21" name="直接连接符 23744"/>
              <p:cNvSpPr/>
              <p:nvPr/>
            </p:nvSpPr>
            <p:spPr>
              <a:xfrm flipH="1">
                <a:off x="2856" y="1201"/>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22" name="直接连接符 23745"/>
              <p:cNvSpPr/>
              <p:nvPr/>
            </p:nvSpPr>
            <p:spPr>
              <a:xfrm flipH="1" flipV="1">
                <a:off x="2828" y="11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23" name="直接连接符 23746"/>
              <p:cNvSpPr/>
              <p:nvPr/>
            </p:nvSpPr>
            <p:spPr>
              <a:xfrm flipH="1">
                <a:off x="2799" y="11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24" name="直接连接符 23747"/>
              <p:cNvSpPr/>
              <p:nvPr/>
            </p:nvSpPr>
            <p:spPr>
              <a:xfrm>
                <a:off x="2799" y="120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25" name="直接连接符 23748"/>
              <p:cNvSpPr/>
              <p:nvPr/>
            </p:nvSpPr>
            <p:spPr>
              <a:xfrm>
                <a:off x="2828" y="123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26" name="直接连接符 23749"/>
              <p:cNvSpPr/>
              <p:nvPr/>
            </p:nvSpPr>
            <p:spPr>
              <a:xfrm rot="-5400000" flipH="1" flipV="1">
                <a:off x="2777" y="126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27" name="直接连接符 23750"/>
              <p:cNvSpPr/>
              <p:nvPr/>
            </p:nvSpPr>
            <p:spPr>
              <a:xfrm rot="-5400000" flipH="1">
                <a:off x="2777" y="129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28" name="直接连接符 23751"/>
              <p:cNvSpPr/>
              <p:nvPr/>
            </p:nvSpPr>
            <p:spPr>
              <a:xfrm rot="-5400000">
                <a:off x="2806" y="129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29" name="直接连接符 23752"/>
              <p:cNvSpPr/>
              <p:nvPr/>
            </p:nvSpPr>
            <p:spPr>
              <a:xfrm rot="-5400000">
                <a:off x="2863" y="126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30" name="直接连接符 23753"/>
              <p:cNvSpPr/>
              <p:nvPr/>
            </p:nvSpPr>
            <p:spPr>
              <a:xfrm>
                <a:off x="2914" y="131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31" name="直接连接符 23754"/>
              <p:cNvSpPr/>
              <p:nvPr/>
            </p:nvSpPr>
            <p:spPr>
              <a:xfrm flipV="1">
                <a:off x="2943" y="131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32" name="直接连接符 23755"/>
              <p:cNvSpPr/>
              <p:nvPr/>
            </p:nvSpPr>
            <p:spPr>
              <a:xfrm flipH="1" flipV="1">
                <a:off x="2943" y="1288"/>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33" name="直接连接符 23756"/>
              <p:cNvSpPr/>
              <p:nvPr/>
            </p:nvSpPr>
            <p:spPr>
              <a:xfrm flipH="1" flipV="1">
                <a:off x="2942" y="1231"/>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34" name="直接连接符 23757"/>
              <p:cNvSpPr/>
              <p:nvPr/>
            </p:nvSpPr>
            <p:spPr>
              <a:xfrm flipV="1">
                <a:off x="2943" y="120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35" name="直接连接符 23758"/>
              <p:cNvSpPr/>
              <p:nvPr/>
            </p:nvSpPr>
            <p:spPr>
              <a:xfrm flipV="1">
                <a:off x="2968" y="1201"/>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36" name="直接连接符 23759"/>
              <p:cNvSpPr/>
              <p:nvPr/>
            </p:nvSpPr>
            <p:spPr>
              <a:xfrm>
                <a:off x="3029" y="1202"/>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37" name="直接连接符 23760"/>
              <p:cNvSpPr/>
              <p:nvPr/>
            </p:nvSpPr>
            <p:spPr>
              <a:xfrm>
                <a:off x="3062" y="123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38" name="直接连接符 23761"/>
              <p:cNvSpPr/>
              <p:nvPr/>
            </p:nvSpPr>
            <p:spPr>
              <a:xfrm rot="-5400000" flipH="1" flipV="1">
                <a:off x="3011" y="126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39" name="直接连接符 23762"/>
              <p:cNvSpPr/>
              <p:nvPr/>
            </p:nvSpPr>
            <p:spPr>
              <a:xfrm rot="-5400000" flipH="1">
                <a:off x="3011" y="12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40" name="直接连接符 23763"/>
              <p:cNvSpPr/>
              <p:nvPr/>
            </p:nvSpPr>
            <p:spPr>
              <a:xfrm rot="-5400000">
                <a:off x="3040" y="12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41" name="直接连接符 23764"/>
              <p:cNvSpPr/>
              <p:nvPr/>
            </p:nvSpPr>
            <p:spPr>
              <a:xfrm rot="-5400000">
                <a:off x="3097" y="126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42" name="直接连接符 23765"/>
              <p:cNvSpPr/>
              <p:nvPr/>
            </p:nvSpPr>
            <p:spPr>
              <a:xfrm>
                <a:off x="3145" y="131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43" name="直接连接符 23766"/>
              <p:cNvSpPr/>
              <p:nvPr/>
            </p:nvSpPr>
            <p:spPr>
              <a:xfrm>
                <a:off x="3174" y="134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44" name="直接连接符 23767"/>
              <p:cNvSpPr/>
              <p:nvPr/>
            </p:nvSpPr>
            <p:spPr>
              <a:xfrm flipH="1" flipV="1">
                <a:off x="3174" y="1288"/>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45" name="直接连接符 23768"/>
              <p:cNvSpPr/>
              <p:nvPr/>
            </p:nvSpPr>
            <p:spPr>
              <a:xfrm flipH="1" flipV="1">
                <a:off x="3173" y="1230"/>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46" name="直接连接符 23769"/>
              <p:cNvSpPr/>
              <p:nvPr/>
            </p:nvSpPr>
            <p:spPr>
              <a:xfrm flipV="1">
                <a:off x="3172" y="1202"/>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47" name="直接连接符 23770"/>
              <p:cNvSpPr/>
              <p:nvPr/>
            </p:nvSpPr>
            <p:spPr>
              <a:xfrm flipH="1" flipV="1">
                <a:off x="3174" y="117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48" name="直接连接符 23771"/>
              <p:cNvSpPr/>
              <p:nvPr/>
            </p:nvSpPr>
            <p:spPr>
              <a:xfrm flipH="1">
                <a:off x="3148" y="117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49" name="直接连接符 23772"/>
              <p:cNvSpPr/>
              <p:nvPr/>
            </p:nvSpPr>
            <p:spPr>
              <a:xfrm flipH="1">
                <a:off x="3091" y="1201"/>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50" name="直接连接符 23773"/>
              <p:cNvSpPr/>
              <p:nvPr/>
            </p:nvSpPr>
            <p:spPr>
              <a:xfrm flipH="1" flipV="1">
                <a:off x="3063" y="117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51" name="直接连接符 23774"/>
              <p:cNvSpPr/>
              <p:nvPr/>
            </p:nvSpPr>
            <p:spPr>
              <a:xfrm flipV="1">
                <a:off x="3063" y="111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52" name="直接连接符 23775"/>
              <p:cNvSpPr/>
              <p:nvPr/>
            </p:nvSpPr>
            <p:spPr>
              <a:xfrm rot="-5400000">
                <a:off x="3042"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53" name="直接连接符 23776"/>
              <p:cNvSpPr/>
              <p:nvPr/>
            </p:nvSpPr>
            <p:spPr>
              <a:xfrm rot="-5400000">
                <a:off x="3099" y="103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54" name="直接连接符 23777"/>
              <p:cNvSpPr/>
              <p:nvPr/>
            </p:nvSpPr>
            <p:spPr>
              <a:xfrm>
                <a:off x="3147" y="108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55" name="直接连接符 23778"/>
              <p:cNvSpPr/>
              <p:nvPr/>
            </p:nvSpPr>
            <p:spPr>
              <a:xfrm flipV="1">
                <a:off x="3176" y="108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56" name="直接连接符 23779"/>
              <p:cNvSpPr/>
              <p:nvPr/>
            </p:nvSpPr>
            <p:spPr>
              <a:xfrm flipH="1" flipV="1">
                <a:off x="3176" y="105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57" name="直接连接符 23780"/>
              <p:cNvSpPr/>
              <p:nvPr/>
            </p:nvSpPr>
            <p:spPr>
              <a:xfrm flipH="1" flipV="1">
                <a:off x="3172" y="100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58" name="直接连接符 23781"/>
              <p:cNvSpPr/>
              <p:nvPr/>
            </p:nvSpPr>
            <p:spPr>
              <a:xfrm flipV="1">
                <a:off x="3174" y="97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59" name="直接连接符 23782"/>
              <p:cNvSpPr/>
              <p:nvPr/>
            </p:nvSpPr>
            <p:spPr>
              <a:xfrm flipH="1" flipV="1">
                <a:off x="3176" y="94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60" name="直接连接符 23783"/>
              <p:cNvSpPr/>
              <p:nvPr/>
            </p:nvSpPr>
            <p:spPr>
              <a:xfrm flipH="1">
                <a:off x="3150" y="94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61" name="直接连接符 23784"/>
              <p:cNvSpPr/>
              <p:nvPr/>
            </p:nvSpPr>
            <p:spPr>
              <a:xfrm flipH="1">
                <a:off x="3093" y="973"/>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62" name="直接连接符 23785"/>
              <p:cNvSpPr/>
              <p:nvPr/>
            </p:nvSpPr>
            <p:spPr>
              <a:xfrm flipH="1" flipV="1">
                <a:off x="3065" y="94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63" name="直接连接符 23786"/>
              <p:cNvSpPr/>
              <p:nvPr/>
            </p:nvSpPr>
            <p:spPr>
              <a:xfrm flipH="1">
                <a:off x="3036" y="94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64" name="直接连接符 23787"/>
              <p:cNvSpPr/>
              <p:nvPr/>
            </p:nvSpPr>
            <p:spPr>
              <a:xfrm>
                <a:off x="3036" y="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65" name="直接连接符 23788"/>
              <p:cNvSpPr/>
              <p:nvPr/>
            </p:nvSpPr>
            <p:spPr>
              <a:xfrm>
                <a:off x="3065" y="100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66" name="直接连接符 23789"/>
              <p:cNvSpPr/>
              <p:nvPr/>
            </p:nvSpPr>
            <p:spPr>
              <a:xfrm rot="-5400000" flipH="1" flipV="1">
                <a:off x="3014" y="10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67" name="直接连接符 23790"/>
              <p:cNvSpPr/>
              <p:nvPr/>
            </p:nvSpPr>
            <p:spPr>
              <a:xfrm flipH="1">
                <a:off x="2968" y="1086"/>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68" name="直接连接符 23791"/>
              <p:cNvSpPr/>
              <p:nvPr/>
            </p:nvSpPr>
            <p:spPr>
              <a:xfrm flipH="1" flipV="1">
                <a:off x="2946" y="105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69" name="直接连接符 23792"/>
              <p:cNvSpPr/>
              <p:nvPr/>
            </p:nvSpPr>
            <p:spPr>
              <a:xfrm flipH="1" flipV="1">
                <a:off x="2943" y="100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70" name="直接连接符 23793"/>
              <p:cNvSpPr/>
              <p:nvPr/>
            </p:nvSpPr>
            <p:spPr>
              <a:xfrm flipV="1">
                <a:off x="2945" y="97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71" name="直接连接符 23794"/>
              <p:cNvSpPr/>
              <p:nvPr/>
            </p:nvSpPr>
            <p:spPr>
              <a:xfrm flipH="1" flipV="1">
                <a:off x="2946" y="94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72" name="直接连接符 23795"/>
              <p:cNvSpPr/>
              <p:nvPr/>
            </p:nvSpPr>
            <p:spPr>
              <a:xfrm flipH="1">
                <a:off x="2920" y="94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73" name="直接连接符 23796"/>
              <p:cNvSpPr/>
              <p:nvPr/>
            </p:nvSpPr>
            <p:spPr>
              <a:xfrm flipH="1">
                <a:off x="2856" y="973"/>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74" name="矩形 23797"/>
              <p:cNvSpPr/>
              <p:nvPr/>
            </p:nvSpPr>
            <p:spPr>
              <a:xfrm>
                <a:off x="3231" y="916"/>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75" name="直接连接符 23798"/>
              <p:cNvSpPr/>
              <p:nvPr/>
            </p:nvSpPr>
            <p:spPr>
              <a:xfrm>
                <a:off x="3231" y="103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76" name="直接连接符 23799"/>
              <p:cNvSpPr/>
              <p:nvPr/>
            </p:nvSpPr>
            <p:spPr>
              <a:xfrm>
                <a:off x="3231" y="125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77" name="直接连接符 23800"/>
              <p:cNvSpPr/>
              <p:nvPr/>
            </p:nvSpPr>
            <p:spPr>
              <a:xfrm>
                <a:off x="3231" y="1144"/>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78" name="直接连接符 23801"/>
              <p:cNvSpPr/>
              <p:nvPr/>
            </p:nvSpPr>
            <p:spPr>
              <a:xfrm>
                <a:off x="3346"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79" name="直接连接符 23802"/>
              <p:cNvSpPr/>
              <p:nvPr/>
            </p:nvSpPr>
            <p:spPr>
              <a:xfrm>
                <a:off x="3575" y="916"/>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80" name="直接连接符 23803"/>
              <p:cNvSpPr/>
              <p:nvPr/>
            </p:nvSpPr>
            <p:spPr>
              <a:xfrm>
                <a:off x="3461"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81" name="直接连接符 23804"/>
              <p:cNvSpPr/>
              <p:nvPr/>
            </p:nvSpPr>
            <p:spPr>
              <a:xfrm>
                <a:off x="3231" y="97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82" name="直接连接符 23805"/>
              <p:cNvSpPr/>
              <p:nvPr/>
            </p:nvSpPr>
            <p:spPr>
              <a:xfrm>
                <a:off x="3228" y="108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83" name="直接连接符 23806"/>
              <p:cNvSpPr/>
              <p:nvPr/>
            </p:nvSpPr>
            <p:spPr>
              <a:xfrm>
                <a:off x="3228" y="120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84" name="直接连接符 23807"/>
              <p:cNvSpPr/>
              <p:nvPr/>
            </p:nvSpPr>
            <p:spPr>
              <a:xfrm>
                <a:off x="3231" y="131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85" name="直接连接符 23808"/>
              <p:cNvSpPr/>
              <p:nvPr/>
            </p:nvSpPr>
            <p:spPr>
              <a:xfrm>
                <a:off x="3288" y="916"/>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86" name="直接连接符 23809"/>
              <p:cNvSpPr/>
              <p:nvPr/>
            </p:nvSpPr>
            <p:spPr>
              <a:xfrm>
                <a:off x="3403"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87" name="直接连接符 23810"/>
              <p:cNvSpPr/>
              <p:nvPr/>
            </p:nvSpPr>
            <p:spPr>
              <a:xfrm>
                <a:off x="3523"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88" name="直接连接符 23811"/>
              <p:cNvSpPr/>
              <p:nvPr/>
            </p:nvSpPr>
            <p:spPr>
              <a:xfrm>
                <a:off x="3633" y="916"/>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89" name="直接连接符 23812"/>
              <p:cNvSpPr/>
              <p:nvPr/>
            </p:nvSpPr>
            <p:spPr>
              <a:xfrm flipH="1" flipV="1">
                <a:off x="3288" y="94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90" name="直接连接符 23813"/>
              <p:cNvSpPr/>
              <p:nvPr/>
            </p:nvSpPr>
            <p:spPr>
              <a:xfrm flipH="1">
                <a:off x="3260" y="94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91" name="直接连接符 23814"/>
              <p:cNvSpPr/>
              <p:nvPr/>
            </p:nvSpPr>
            <p:spPr>
              <a:xfrm>
                <a:off x="3260" y="9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92" name="直接连接符 23815"/>
              <p:cNvSpPr/>
              <p:nvPr/>
            </p:nvSpPr>
            <p:spPr>
              <a:xfrm>
                <a:off x="3288" y="100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93" name="直接连接符 23816"/>
              <p:cNvSpPr/>
              <p:nvPr/>
            </p:nvSpPr>
            <p:spPr>
              <a:xfrm rot="-5400000" flipH="1" flipV="1">
                <a:off x="3237" y="10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94" name="直接连接符 23817"/>
              <p:cNvSpPr/>
              <p:nvPr/>
            </p:nvSpPr>
            <p:spPr>
              <a:xfrm rot="-5400000" flipH="1">
                <a:off x="3238"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95" name="直接连接符 23818"/>
              <p:cNvSpPr/>
              <p:nvPr/>
            </p:nvSpPr>
            <p:spPr>
              <a:xfrm rot="-5400000">
                <a:off x="3266" y="106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96" name="直接连接符 23819"/>
              <p:cNvSpPr/>
              <p:nvPr/>
            </p:nvSpPr>
            <p:spPr>
              <a:xfrm rot="-5400000">
                <a:off x="3323" y="103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97" name="直接连接符 23820"/>
              <p:cNvSpPr/>
              <p:nvPr/>
            </p:nvSpPr>
            <p:spPr>
              <a:xfrm rot="5400000" flipV="1">
                <a:off x="3352" y="106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98" name="直接连接符 23821"/>
              <p:cNvSpPr/>
              <p:nvPr/>
            </p:nvSpPr>
            <p:spPr>
              <a:xfrm rot="5400000">
                <a:off x="3375" y="1144"/>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799" name="直接连接符 23822"/>
              <p:cNvSpPr/>
              <p:nvPr/>
            </p:nvSpPr>
            <p:spPr>
              <a:xfrm rot="-5400000" flipH="1" flipV="1">
                <a:off x="3352" y="115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00" name="直接连接符 23823"/>
              <p:cNvSpPr/>
              <p:nvPr/>
            </p:nvSpPr>
            <p:spPr>
              <a:xfrm flipH="1">
                <a:off x="3317" y="1201"/>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01" name="直接连接符 23824"/>
              <p:cNvSpPr/>
              <p:nvPr/>
            </p:nvSpPr>
            <p:spPr>
              <a:xfrm flipH="1" flipV="1">
                <a:off x="3288" y="11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02" name="直接连接符 23825"/>
              <p:cNvSpPr/>
              <p:nvPr/>
            </p:nvSpPr>
            <p:spPr>
              <a:xfrm flipH="1">
                <a:off x="3260" y="11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03" name="直接连接符 23826"/>
              <p:cNvSpPr/>
              <p:nvPr/>
            </p:nvSpPr>
            <p:spPr>
              <a:xfrm>
                <a:off x="3260" y="120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04" name="直接连接符 23827"/>
              <p:cNvSpPr/>
              <p:nvPr/>
            </p:nvSpPr>
            <p:spPr>
              <a:xfrm>
                <a:off x="3288" y="1231"/>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05" name="直接连接符 23828"/>
              <p:cNvSpPr/>
              <p:nvPr/>
            </p:nvSpPr>
            <p:spPr>
              <a:xfrm rot="-5400000" flipH="1" flipV="1">
                <a:off x="3238" y="126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06" name="直接连接符 23829"/>
              <p:cNvSpPr/>
              <p:nvPr/>
            </p:nvSpPr>
            <p:spPr>
              <a:xfrm rot="5400000">
                <a:off x="3207" y="1263"/>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07" name="直接连接符 23830"/>
              <p:cNvSpPr/>
              <p:nvPr/>
            </p:nvSpPr>
            <p:spPr>
              <a:xfrm rot="-5400000">
                <a:off x="3289" y="131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08" name="直接连接符 23831"/>
              <p:cNvSpPr/>
              <p:nvPr/>
            </p:nvSpPr>
            <p:spPr>
              <a:xfrm rot="-5400000">
                <a:off x="3346" y="128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09" name="直接连接符 23832"/>
              <p:cNvSpPr/>
              <p:nvPr/>
            </p:nvSpPr>
            <p:spPr>
              <a:xfrm>
                <a:off x="3374" y="131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10" name="直接连接符 23833"/>
              <p:cNvSpPr/>
              <p:nvPr/>
            </p:nvSpPr>
            <p:spPr>
              <a:xfrm flipV="1">
                <a:off x="3403" y="131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11" name="直接连接符 23834"/>
              <p:cNvSpPr/>
              <p:nvPr/>
            </p:nvSpPr>
            <p:spPr>
              <a:xfrm flipH="1" flipV="1">
                <a:off x="3403" y="1288"/>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12" name="直接连接符 23835"/>
              <p:cNvSpPr/>
              <p:nvPr/>
            </p:nvSpPr>
            <p:spPr>
              <a:xfrm flipH="1" flipV="1">
                <a:off x="3403" y="123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13" name="直接连接符 23836"/>
              <p:cNvSpPr/>
              <p:nvPr/>
            </p:nvSpPr>
            <p:spPr>
              <a:xfrm flipV="1">
                <a:off x="3403" y="120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14" name="直接连接符 23837"/>
              <p:cNvSpPr/>
              <p:nvPr/>
            </p:nvSpPr>
            <p:spPr>
              <a:xfrm flipV="1">
                <a:off x="3429" y="1201"/>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15" name="直接连接符 23838"/>
              <p:cNvSpPr/>
              <p:nvPr/>
            </p:nvSpPr>
            <p:spPr>
              <a:xfrm>
                <a:off x="3489" y="1202"/>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16" name="直接连接符 23839"/>
              <p:cNvSpPr/>
              <p:nvPr/>
            </p:nvSpPr>
            <p:spPr>
              <a:xfrm>
                <a:off x="3522" y="123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17" name="直接连接符 23840"/>
              <p:cNvSpPr/>
              <p:nvPr/>
            </p:nvSpPr>
            <p:spPr>
              <a:xfrm rot="-5400000" flipH="1" flipV="1">
                <a:off x="3471" y="126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18" name="直接连接符 23841"/>
              <p:cNvSpPr/>
              <p:nvPr/>
            </p:nvSpPr>
            <p:spPr>
              <a:xfrm rot="-5400000" flipH="1">
                <a:off x="3471" y="12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19" name="直接连接符 23842"/>
              <p:cNvSpPr/>
              <p:nvPr/>
            </p:nvSpPr>
            <p:spPr>
              <a:xfrm rot="-5400000">
                <a:off x="3500" y="12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20" name="直接连接符 23843"/>
              <p:cNvSpPr/>
              <p:nvPr/>
            </p:nvSpPr>
            <p:spPr>
              <a:xfrm rot="-5400000">
                <a:off x="3580" y="128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21" name="直接连接符 23844"/>
              <p:cNvSpPr/>
              <p:nvPr/>
            </p:nvSpPr>
            <p:spPr>
              <a:xfrm>
                <a:off x="3605" y="131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22" name="直接连接符 23845"/>
              <p:cNvSpPr/>
              <p:nvPr/>
            </p:nvSpPr>
            <p:spPr>
              <a:xfrm flipV="1">
                <a:off x="3634" y="131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23" name="直接连接符 23846"/>
              <p:cNvSpPr/>
              <p:nvPr/>
            </p:nvSpPr>
            <p:spPr>
              <a:xfrm flipH="1" flipV="1">
                <a:off x="3634" y="1288"/>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24" name="直接连接符 23847"/>
              <p:cNvSpPr/>
              <p:nvPr/>
            </p:nvSpPr>
            <p:spPr>
              <a:xfrm flipH="1" flipV="1">
                <a:off x="3634" y="1230"/>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25" name="直接连接符 23848"/>
              <p:cNvSpPr/>
              <p:nvPr/>
            </p:nvSpPr>
            <p:spPr>
              <a:xfrm flipV="1">
                <a:off x="3633" y="1202"/>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26" name="直接连接符 23849"/>
              <p:cNvSpPr/>
              <p:nvPr/>
            </p:nvSpPr>
            <p:spPr>
              <a:xfrm flipH="1" flipV="1">
                <a:off x="3634" y="117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27" name="直接连接符 23850"/>
              <p:cNvSpPr/>
              <p:nvPr/>
            </p:nvSpPr>
            <p:spPr>
              <a:xfrm flipH="1">
                <a:off x="3609" y="117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28" name="直接连接符 23851"/>
              <p:cNvSpPr/>
              <p:nvPr/>
            </p:nvSpPr>
            <p:spPr>
              <a:xfrm flipH="1">
                <a:off x="3551" y="1201"/>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29" name="直接连接符 23852"/>
              <p:cNvSpPr/>
              <p:nvPr/>
            </p:nvSpPr>
            <p:spPr>
              <a:xfrm flipH="1" flipV="1">
                <a:off x="3523" y="117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30" name="直接连接符 23853"/>
              <p:cNvSpPr/>
              <p:nvPr/>
            </p:nvSpPr>
            <p:spPr>
              <a:xfrm flipV="1">
                <a:off x="3523" y="111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31" name="直接连接符 23854"/>
              <p:cNvSpPr/>
              <p:nvPr/>
            </p:nvSpPr>
            <p:spPr>
              <a:xfrm rot="-5400000">
                <a:off x="3502" y="106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32" name="直接连接符 23855"/>
              <p:cNvSpPr/>
              <p:nvPr/>
            </p:nvSpPr>
            <p:spPr>
              <a:xfrm rot="-5400000">
                <a:off x="3582" y="105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33" name="直接连接符 23856"/>
              <p:cNvSpPr/>
              <p:nvPr/>
            </p:nvSpPr>
            <p:spPr>
              <a:xfrm>
                <a:off x="3607" y="108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34" name="直接连接符 23857"/>
              <p:cNvSpPr/>
              <p:nvPr/>
            </p:nvSpPr>
            <p:spPr>
              <a:xfrm flipV="1">
                <a:off x="3636" y="108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35" name="直接连接符 23858"/>
              <p:cNvSpPr/>
              <p:nvPr/>
            </p:nvSpPr>
            <p:spPr>
              <a:xfrm flipH="1" flipV="1">
                <a:off x="3636" y="105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36" name="直接连接符 23859"/>
              <p:cNvSpPr/>
              <p:nvPr/>
            </p:nvSpPr>
            <p:spPr>
              <a:xfrm flipH="1" flipV="1">
                <a:off x="3633" y="100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37" name="直接连接符 23860"/>
              <p:cNvSpPr/>
              <p:nvPr/>
            </p:nvSpPr>
            <p:spPr>
              <a:xfrm flipV="1">
                <a:off x="3635" y="97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38" name="直接连接符 23861"/>
              <p:cNvSpPr/>
              <p:nvPr/>
            </p:nvSpPr>
            <p:spPr>
              <a:xfrm flipH="1" flipV="1">
                <a:off x="3636" y="94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39" name="直接连接符 23862"/>
              <p:cNvSpPr/>
              <p:nvPr/>
            </p:nvSpPr>
            <p:spPr>
              <a:xfrm flipH="1">
                <a:off x="3611" y="94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40" name="直接连接符 23863"/>
              <p:cNvSpPr/>
              <p:nvPr/>
            </p:nvSpPr>
            <p:spPr>
              <a:xfrm flipH="1">
                <a:off x="3553" y="973"/>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41" name="直接连接符 23864"/>
              <p:cNvSpPr/>
              <p:nvPr/>
            </p:nvSpPr>
            <p:spPr>
              <a:xfrm flipH="1" flipV="1">
                <a:off x="3525" y="94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42" name="直接连接符 23865"/>
              <p:cNvSpPr/>
              <p:nvPr/>
            </p:nvSpPr>
            <p:spPr>
              <a:xfrm flipH="1">
                <a:off x="3497" y="94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43" name="直接连接符 23866"/>
              <p:cNvSpPr/>
              <p:nvPr/>
            </p:nvSpPr>
            <p:spPr>
              <a:xfrm>
                <a:off x="3497" y="9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44" name="直接连接符 23867"/>
              <p:cNvSpPr/>
              <p:nvPr/>
            </p:nvSpPr>
            <p:spPr>
              <a:xfrm>
                <a:off x="3525" y="100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45" name="直接连接符 23868"/>
              <p:cNvSpPr/>
              <p:nvPr/>
            </p:nvSpPr>
            <p:spPr>
              <a:xfrm rot="-5400000" flipH="1" flipV="1">
                <a:off x="3475" y="103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46" name="直接连接符 23869"/>
              <p:cNvSpPr/>
              <p:nvPr/>
            </p:nvSpPr>
            <p:spPr>
              <a:xfrm flipH="1">
                <a:off x="3429" y="1086"/>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47" name="直接连接符 23870"/>
              <p:cNvSpPr/>
              <p:nvPr/>
            </p:nvSpPr>
            <p:spPr>
              <a:xfrm flipH="1" flipV="1">
                <a:off x="3407" y="105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48" name="直接连接符 23871"/>
              <p:cNvSpPr/>
              <p:nvPr/>
            </p:nvSpPr>
            <p:spPr>
              <a:xfrm flipH="1" flipV="1">
                <a:off x="3403" y="100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49" name="直接连接符 23872"/>
              <p:cNvSpPr/>
              <p:nvPr/>
            </p:nvSpPr>
            <p:spPr>
              <a:xfrm flipV="1">
                <a:off x="3405" y="97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50" name="直接连接符 23873"/>
              <p:cNvSpPr/>
              <p:nvPr/>
            </p:nvSpPr>
            <p:spPr>
              <a:xfrm flipH="1" flipV="1">
                <a:off x="3407" y="94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51" name="直接连接符 23874"/>
              <p:cNvSpPr/>
              <p:nvPr/>
            </p:nvSpPr>
            <p:spPr>
              <a:xfrm flipH="1">
                <a:off x="3381" y="94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52" name="直接连接符 23875"/>
              <p:cNvSpPr/>
              <p:nvPr/>
            </p:nvSpPr>
            <p:spPr>
              <a:xfrm flipH="1">
                <a:off x="3317" y="973"/>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53" name="矩形 23876"/>
              <p:cNvSpPr/>
              <p:nvPr/>
            </p:nvSpPr>
            <p:spPr>
              <a:xfrm>
                <a:off x="2770" y="1372"/>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54" name="直接连接符 23877"/>
              <p:cNvSpPr/>
              <p:nvPr/>
            </p:nvSpPr>
            <p:spPr>
              <a:xfrm>
                <a:off x="2770" y="148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55" name="直接连接符 23878"/>
              <p:cNvSpPr/>
              <p:nvPr/>
            </p:nvSpPr>
            <p:spPr>
              <a:xfrm>
                <a:off x="2770" y="171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56" name="直接连接符 23879"/>
              <p:cNvSpPr/>
              <p:nvPr/>
            </p:nvSpPr>
            <p:spPr>
              <a:xfrm>
                <a:off x="2770" y="160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57" name="直接连接符 23880"/>
              <p:cNvSpPr/>
              <p:nvPr/>
            </p:nvSpPr>
            <p:spPr>
              <a:xfrm>
                <a:off x="2885"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58" name="直接连接符 23881"/>
              <p:cNvSpPr/>
              <p:nvPr/>
            </p:nvSpPr>
            <p:spPr>
              <a:xfrm>
                <a:off x="3114" y="1372"/>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59" name="直接连接符 23882"/>
              <p:cNvSpPr/>
              <p:nvPr/>
            </p:nvSpPr>
            <p:spPr>
              <a:xfrm>
                <a:off x="3000"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60" name="直接连接符 23883"/>
              <p:cNvSpPr/>
              <p:nvPr/>
            </p:nvSpPr>
            <p:spPr>
              <a:xfrm>
                <a:off x="2770" y="1429"/>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61" name="直接连接符 23884"/>
              <p:cNvSpPr/>
              <p:nvPr/>
            </p:nvSpPr>
            <p:spPr>
              <a:xfrm>
                <a:off x="2767" y="154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62" name="直接连接符 23885"/>
              <p:cNvSpPr/>
              <p:nvPr/>
            </p:nvSpPr>
            <p:spPr>
              <a:xfrm>
                <a:off x="2767" y="1657"/>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63" name="直接连接符 23886"/>
              <p:cNvSpPr/>
              <p:nvPr/>
            </p:nvSpPr>
            <p:spPr>
              <a:xfrm>
                <a:off x="2770" y="177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64" name="直接连接符 23887"/>
              <p:cNvSpPr/>
              <p:nvPr/>
            </p:nvSpPr>
            <p:spPr>
              <a:xfrm>
                <a:off x="2827" y="1372"/>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65" name="直接连接符 23888"/>
              <p:cNvSpPr/>
              <p:nvPr/>
            </p:nvSpPr>
            <p:spPr>
              <a:xfrm>
                <a:off x="2942"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66" name="直接连接符 23889"/>
              <p:cNvSpPr/>
              <p:nvPr/>
            </p:nvSpPr>
            <p:spPr>
              <a:xfrm>
                <a:off x="3062"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67" name="直接连接符 23890"/>
              <p:cNvSpPr/>
              <p:nvPr/>
            </p:nvSpPr>
            <p:spPr>
              <a:xfrm>
                <a:off x="3172"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68" name="直接连接符 23891"/>
              <p:cNvSpPr/>
              <p:nvPr/>
            </p:nvSpPr>
            <p:spPr>
              <a:xfrm flipH="1" flipV="1">
                <a:off x="2827" y="1401"/>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69" name="直接连接符 23892"/>
              <p:cNvSpPr/>
              <p:nvPr/>
            </p:nvSpPr>
            <p:spPr>
              <a:xfrm flipH="1">
                <a:off x="2799" y="140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70" name="直接连接符 23893"/>
              <p:cNvSpPr/>
              <p:nvPr/>
            </p:nvSpPr>
            <p:spPr>
              <a:xfrm>
                <a:off x="2799" y="142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71" name="直接连接符 23894"/>
              <p:cNvSpPr/>
              <p:nvPr/>
            </p:nvSpPr>
            <p:spPr>
              <a:xfrm>
                <a:off x="2827" y="145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72" name="直接连接符 23895"/>
              <p:cNvSpPr/>
              <p:nvPr/>
            </p:nvSpPr>
            <p:spPr>
              <a:xfrm rot="-5400000" flipH="1" flipV="1">
                <a:off x="2776" y="149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73" name="直接连接符 23896"/>
              <p:cNvSpPr/>
              <p:nvPr/>
            </p:nvSpPr>
            <p:spPr>
              <a:xfrm rot="-5400000" flipH="1">
                <a:off x="2777"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74" name="直接连接符 23897"/>
              <p:cNvSpPr/>
              <p:nvPr/>
            </p:nvSpPr>
            <p:spPr>
              <a:xfrm rot="-5400000">
                <a:off x="2805" y="1521"/>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75" name="直接连接符 23898"/>
              <p:cNvSpPr/>
              <p:nvPr/>
            </p:nvSpPr>
            <p:spPr>
              <a:xfrm rot="-5400000">
                <a:off x="2885" y="151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76" name="直接连接符 23899"/>
              <p:cNvSpPr/>
              <p:nvPr/>
            </p:nvSpPr>
            <p:spPr>
              <a:xfrm rot="5400000" flipV="1">
                <a:off x="2891" y="1521"/>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77" name="直接连接符 23900"/>
              <p:cNvSpPr/>
              <p:nvPr/>
            </p:nvSpPr>
            <p:spPr>
              <a:xfrm rot="5400000">
                <a:off x="2914" y="1600"/>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78" name="直接连接符 23901"/>
              <p:cNvSpPr/>
              <p:nvPr/>
            </p:nvSpPr>
            <p:spPr>
              <a:xfrm rot="-5400000" flipH="1" flipV="1">
                <a:off x="2891" y="160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79" name="直接连接符 23902"/>
              <p:cNvSpPr/>
              <p:nvPr/>
            </p:nvSpPr>
            <p:spPr>
              <a:xfrm flipH="1">
                <a:off x="2856" y="1657"/>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80" name="直接连接符 23903"/>
              <p:cNvSpPr/>
              <p:nvPr/>
            </p:nvSpPr>
            <p:spPr>
              <a:xfrm flipH="1" flipV="1">
                <a:off x="2827" y="16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81" name="直接连接符 23904"/>
              <p:cNvSpPr/>
              <p:nvPr/>
            </p:nvSpPr>
            <p:spPr>
              <a:xfrm flipH="1">
                <a:off x="2799" y="162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82" name="直接连接符 23905"/>
              <p:cNvSpPr/>
              <p:nvPr/>
            </p:nvSpPr>
            <p:spPr>
              <a:xfrm>
                <a:off x="2799" y="165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83" name="直接连接符 23906"/>
              <p:cNvSpPr/>
              <p:nvPr/>
            </p:nvSpPr>
            <p:spPr>
              <a:xfrm>
                <a:off x="2827" y="1687"/>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84" name="直接连接符 23907"/>
              <p:cNvSpPr/>
              <p:nvPr/>
            </p:nvSpPr>
            <p:spPr>
              <a:xfrm rot="-5400000" flipH="1" flipV="1">
                <a:off x="2777" y="172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85" name="直接连接符 23908"/>
              <p:cNvSpPr/>
              <p:nvPr/>
            </p:nvSpPr>
            <p:spPr>
              <a:xfrm rot="-5400000" flipH="1">
                <a:off x="2777"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86" name="直接连接符 23909"/>
              <p:cNvSpPr/>
              <p:nvPr/>
            </p:nvSpPr>
            <p:spPr>
              <a:xfrm rot="-5400000">
                <a:off x="2828" y="177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87" name="直接连接符 23910"/>
              <p:cNvSpPr/>
              <p:nvPr/>
            </p:nvSpPr>
            <p:spPr>
              <a:xfrm rot="-5400000">
                <a:off x="2885" y="174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88" name="直接连接符 23911"/>
              <p:cNvSpPr/>
              <p:nvPr/>
            </p:nvSpPr>
            <p:spPr>
              <a:xfrm>
                <a:off x="2913" y="177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89" name="直接连接符 23912"/>
              <p:cNvSpPr/>
              <p:nvPr/>
            </p:nvSpPr>
            <p:spPr>
              <a:xfrm flipV="1">
                <a:off x="2942" y="177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90" name="直接连接符 23913"/>
              <p:cNvSpPr/>
              <p:nvPr/>
            </p:nvSpPr>
            <p:spPr>
              <a:xfrm flipH="1" flipV="1">
                <a:off x="2942" y="1744"/>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91" name="直接连接符 23914"/>
              <p:cNvSpPr/>
              <p:nvPr/>
            </p:nvSpPr>
            <p:spPr>
              <a:xfrm flipH="1" flipV="1">
                <a:off x="2942" y="168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92" name="直接连接符 23915"/>
              <p:cNvSpPr/>
              <p:nvPr/>
            </p:nvSpPr>
            <p:spPr>
              <a:xfrm flipV="1">
                <a:off x="2942" y="165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93" name="直接连接符 23916"/>
              <p:cNvSpPr/>
              <p:nvPr/>
            </p:nvSpPr>
            <p:spPr>
              <a:xfrm flipV="1">
                <a:off x="2968" y="1657"/>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94" name="直接连接符 23917"/>
              <p:cNvSpPr/>
              <p:nvPr/>
            </p:nvSpPr>
            <p:spPr>
              <a:xfrm>
                <a:off x="3028" y="1658"/>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95" name="直接连接符 23918"/>
              <p:cNvSpPr/>
              <p:nvPr/>
            </p:nvSpPr>
            <p:spPr>
              <a:xfrm>
                <a:off x="3061" y="16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96" name="直接连接符 23919"/>
              <p:cNvSpPr/>
              <p:nvPr/>
            </p:nvSpPr>
            <p:spPr>
              <a:xfrm rot="-5400000" flipH="1" flipV="1">
                <a:off x="3010" y="17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97" name="直接连接符 23920"/>
              <p:cNvSpPr/>
              <p:nvPr/>
            </p:nvSpPr>
            <p:spPr>
              <a:xfrm rot="-5400000" flipH="1">
                <a:off x="3010"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98" name="直接连接符 23921"/>
              <p:cNvSpPr/>
              <p:nvPr/>
            </p:nvSpPr>
            <p:spPr>
              <a:xfrm rot="-5400000">
                <a:off x="3039"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899" name="直接连接符 23922"/>
              <p:cNvSpPr/>
              <p:nvPr/>
            </p:nvSpPr>
            <p:spPr>
              <a:xfrm rot="-5400000">
                <a:off x="3119" y="174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00" name="直接连接符 23923"/>
              <p:cNvSpPr/>
              <p:nvPr/>
            </p:nvSpPr>
            <p:spPr>
              <a:xfrm>
                <a:off x="3144" y="177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01" name="直接连接符 23924"/>
              <p:cNvSpPr/>
              <p:nvPr/>
            </p:nvSpPr>
            <p:spPr>
              <a:xfrm flipV="1">
                <a:off x="3173" y="177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02" name="直接连接符 23925"/>
              <p:cNvSpPr/>
              <p:nvPr/>
            </p:nvSpPr>
            <p:spPr>
              <a:xfrm flipH="1" flipV="1">
                <a:off x="3173" y="1744"/>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03" name="直接连接符 23926"/>
              <p:cNvSpPr/>
              <p:nvPr/>
            </p:nvSpPr>
            <p:spPr>
              <a:xfrm flipH="1" flipV="1">
                <a:off x="3173" y="1686"/>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04" name="直接连接符 23927"/>
              <p:cNvSpPr/>
              <p:nvPr/>
            </p:nvSpPr>
            <p:spPr>
              <a:xfrm flipV="1">
                <a:off x="3172" y="1658"/>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05" name="直接连接符 23928"/>
              <p:cNvSpPr/>
              <p:nvPr/>
            </p:nvSpPr>
            <p:spPr>
              <a:xfrm flipH="1" flipV="1">
                <a:off x="3173" y="162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06" name="直接连接符 23929"/>
              <p:cNvSpPr/>
              <p:nvPr/>
            </p:nvSpPr>
            <p:spPr>
              <a:xfrm flipH="1">
                <a:off x="3148" y="162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07" name="直接连接符 23930"/>
              <p:cNvSpPr/>
              <p:nvPr/>
            </p:nvSpPr>
            <p:spPr>
              <a:xfrm flipH="1">
                <a:off x="3090" y="1657"/>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08" name="直接连接符 23931"/>
              <p:cNvSpPr/>
              <p:nvPr/>
            </p:nvSpPr>
            <p:spPr>
              <a:xfrm flipH="1" flipV="1">
                <a:off x="3062" y="16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09" name="直接连接符 23932"/>
              <p:cNvSpPr/>
              <p:nvPr/>
            </p:nvSpPr>
            <p:spPr>
              <a:xfrm flipV="1">
                <a:off x="3062" y="157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10" name="直接连接符 23933"/>
              <p:cNvSpPr/>
              <p:nvPr/>
            </p:nvSpPr>
            <p:spPr>
              <a:xfrm rot="-5400000">
                <a:off x="3041"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11" name="直接连接符 23934"/>
              <p:cNvSpPr/>
              <p:nvPr/>
            </p:nvSpPr>
            <p:spPr>
              <a:xfrm rot="-5400000">
                <a:off x="3121" y="151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12" name="直接连接符 23935"/>
              <p:cNvSpPr/>
              <p:nvPr/>
            </p:nvSpPr>
            <p:spPr>
              <a:xfrm>
                <a:off x="3146" y="154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13" name="直接连接符 23936"/>
              <p:cNvSpPr/>
              <p:nvPr/>
            </p:nvSpPr>
            <p:spPr>
              <a:xfrm flipV="1">
                <a:off x="3175" y="154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14" name="直接连接符 23937"/>
              <p:cNvSpPr/>
              <p:nvPr/>
            </p:nvSpPr>
            <p:spPr>
              <a:xfrm flipH="1" flipV="1">
                <a:off x="3175" y="1515"/>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15" name="直接连接符 23938"/>
              <p:cNvSpPr/>
              <p:nvPr/>
            </p:nvSpPr>
            <p:spPr>
              <a:xfrm flipH="1" flipV="1">
                <a:off x="3172" y="145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16" name="直接连接符 23939"/>
              <p:cNvSpPr/>
              <p:nvPr/>
            </p:nvSpPr>
            <p:spPr>
              <a:xfrm flipV="1">
                <a:off x="3174" y="142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17" name="直接连接符 23940"/>
              <p:cNvSpPr/>
              <p:nvPr/>
            </p:nvSpPr>
            <p:spPr>
              <a:xfrm flipV="1">
                <a:off x="3201" y="1429"/>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18" name="直接连接符 23941"/>
              <p:cNvSpPr/>
              <p:nvPr/>
            </p:nvSpPr>
            <p:spPr>
              <a:xfrm flipH="1">
                <a:off x="3150" y="140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19" name="直接连接符 23942"/>
              <p:cNvSpPr/>
              <p:nvPr/>
            </p:nvSpPr>
            <p:spPr>
              <a:xfrm flipH="1">
                <a:off x="3092" y="1429"/>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20" name="直接连接符 23943"/>
              <p:cNvSpPr/>
              <p:nvPr/>
            </p:nvSpPr>
            <p:spPr>
              <a:xfrm flipH="1" flipV="1">
                <a:off x="3064" y="140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21" name="直接连接符 23944"/>
              <p:cNvSpPr/>
              <p:nvPr/>
            </p:nvSpPr>
            <p:spPr>
              <a:xfrm flipH="1">
                <a:off x="3036" y="140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22" name="直接连接符 23945"/>
              <p:cNvSpPr/>
              <p:nvPr/>
            </p:nvSpPr>
            <p:spPr>
              <a:xfrm>
                <a:off x="3036" y="143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23" name="直接连接符 23946"/>
              <p:cNvSpPr/>
              <p:nvPr/>
            </p:nvSpPr>
            <p:spPr>
              <a:xfrm>
                <a:off x="3064" y="145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24" name="直接连接符 23947"/>
              <p:cNvSpPr/>
              <p:nvPr/>
            </p:nvSpPr>
            <p:spPr>
              <a:xfrm rot="-5400000" flipH="1" flipV="1">
                <a:off x="3014" y="14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25" name="直接连接符 23948"/>
              <p:cNvSpPr/>
              <p:nvPr/>
            </p:nvSpPr>
            <p:spPr>
              <a:xfrm flipH="1">
                <a:off x="2968" y="1542"/>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26" name="直接连接符 23949"/>
              <p:cNvSpPr/>
              <p:nvPr/>
            </p:nvSpPr>
            <p:spPr>
              <a:xfrm flipH="1" flipV="1">
                <a:off x="2946" y="151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27" name="直接连接符 23950"/>
              <p:cNvSpPr/>
              <p:nvPr/>
            </p:nvSpPr>
            <p:spPr>
              <a:xfrm flipH="1" flipV="1">
                <a:off x="2942" y="1457"/>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28" name="直接连接符 23951"/>
              <p:cNvSpPr/>
              <p:nvPr/>
            </p:nvSpPr>
            <p:spPr>
              <a:xfrm flipV="1">
                <a:off x="2944" y="142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29" name="直接连接符 23952"/>
              <p:cNvSpPr/>
              <p:nvPr/>
            </p:nvSpPr>
            <p:spPr>
              <a:xfrm flipH="1" flipV="1">
                <a:off x="2946" y="140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30" name="直接连接符 23953"/>
              <p:cNvSpPr/>
              <p:nvPr/>
            </p:nvSpPr>
            <p:spPr>
              <a:xfrm flipH="1">
                <a:off x="2920" y="140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31" name="直接连接符 23954"/>
              <p:cNvSpPr/>
              <p:nvPr/>
            </p:nvSpPr>
            <p:spPr>
              <a:xfrm flipH="1">
                <a:off x="2856" y="1429"/>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32" name="矩形 23955"/>
              <p:cNvSpPr/>
              <p:nvPr/>
            </p:nvSpPr>
            <p:spPr>
              <a:xfrm>
                <a:off x="3231" y="1372"/>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33" name="直接连接符 23956"/>
              <p:cNvSpPr/>
              <p:nvPr/>
            </p:nvSpPr>
            <p:spPr>
              <a:xfrm>
                <a:off x="3231" y="148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34" name="直接连接符 23957"/>
              <p:cNvSpPr/>
              <p:nvPr/>
            </p:nvSpPr>
            <p:spPr>
              <a:xfrm>
                <a:off x="3231" y="171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35" name="直接连接符 23958"/>
              <p:cNvSpPr/>
              <p:nvPr/>
            </p:nvSpPr>
            <p:spPr>
              <a:xfrm>
                <a:off x="3231" y="160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36" name="直接连接符 23959"/>
              <p:cNvSpPr/>
              <p:nvPr/>
            </p:nvSpPr>
            <p:spPr>
              <a:xfrm>
                <a:off x="3345"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37" name="直接连接符 23960"/>
              <p:cNvSpPr/>
              <p:nvPr/>
            </p:nvSpPr>
            <p:spPr>
              <a:xfrm>
                <a:off x="3575"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38" name="直接连接符 23961"/>
              <p:cNvSpPr/>
              <p:nvPr/>
            </p:nvSpPr>
            <p:spPr>
              <a:xfrm>
                <a:off x="3460"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39" name="直接连接符 23962"/>
              <p:cNvSpPr/>
              <p:nvPr/>
            </p:nvSpPr>
            <p:spPr>
              <a:xfrm>
                <a:off x="3231" y="1429"/>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40" name="直接连接符 23963"/>
              <p:cNvSpPr/>
              <p:nvPr/>
            </p:nvSpPr>
            <p:spPr>
              <a:xfrm>
                <a:off x="3228" y="1542"/>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41" name="直接连接符 23964"/>
              <p:cNvSpPr/>
              <p:nvPr/>
            </p:nvSpPr>
            <p:spPr>
              <a:xfrm>
                <a:off x="3228" y="1657"/>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42" name="直接连接符 23965"/>
              <p:cNvSpPr/>
              <p:nvPr/>
            </p:nvSpPr>
            <p:spPr>
              <a:xfrm>
                <a:off x="3231" y="177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43" name="直接连接符 23966"/>
              <p:cNvSpPr/>
              <p:nvPr/>
            </p:nvSpPr>
            <p:spPr>
              <a:xfrm>
                <a:off x="3288"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44" name="直接连接符 23967"/>
              <p:cNvSpPr/>
              <p:nvPr/>
            </p:nvSpPr>
            <p:spPr>
              <a:xfrm>
                <a:off x="3403"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45" name="直接连接符 23968"/>
              <p:cNvSpPr/>
              <p:nvPr/>
            </p:nvSpPr>
            <p:spPr>
              <a:xfrm>
                <a:off x="3523"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46" name="直接连接符 23969"/>
              <p:cNvSpPr/>
              <p:nvPr/>
            </p:nvSpPr>
            <p:spPr>
              <a:xfrm>
                <a:off x="3632" y="1372"/>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47" name="直接连接符 23970"/>
              <p:cNvSpPr/>
              <p:nvPr/>
            </p:nvSpPr>
            <p:spPr>
              <a:xfrm flipH="1" flipV="1">
                <a:off x="3288" y="140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48" name="直接连接符 23971"/>
              <p:cNvSpPr/>
              <p:nvPr/>
            </p:nvSpPr>
            <p:spPr>
              <a:xfrm flipH="1" flipV="1">
                <a:off x="3288" y="134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49" name="直接连接符 23972"/>
              <p:cNvSpPr/>
              <p:nvPr/>
            </p:nvSpPr>
            <p:spPr>
              <a:xfrm>
                <a:off x="3259" y="1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50" name="直接连接符 23973"/>
              <p:cNvSpPr/>
              <p:nvPr/>
            </p:nvSpPr>
            <p:spPr>
              <a:xfrm>
                <a:off x="3288" y="145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51" name="直接连接符 23974"/>
              <p:cNvSpPr/>
              <p:nvPr/>
            </p:nvSpPr>
            <p:spPr>
              <a:xfrm rot="-5400000" flipH="1" flipV="1">
                <a:off x="3237" y="149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52" name="直接连接符 23975"/>
              <p:cNvSpPr/>
              <p:nvPr/>
            </p:nvSpPr>
            <p:spPr>
              <a:xfrm rot="-5400000" flipH="1">
                <a:off x="3237"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53" name="直接连接符 23976"/>
              <p:cNvSpPr/>
              <p:nvPr/>
            </p:nvSpPr>
            <p:spPr>
              <a:xfrm rot="-5400000">
                <a:off x="3266"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54" name="直接连接符 23977"/>
              <p:cNvSpPr/>
              <p:nvPr/>
            </p:nvSpPr>
            <p:spPr>
              <a:xfrm rot="-5400000">
                <a:off x="3323" y="149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55" name="直接连接符 23978"/>
              <p:cNvSpPr/>
              <p:nvPr/>
            </p:nvSpPr>
            <p:spPr>
              <a:xfrm rot="5400000" flipV="1">
                <a:off x="3352"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56" name="直接连接符 23979"/>
              <p:cNvSpPr/>
              <p:nvPr/>
            </p:nvSpPr>
            <p:spPr>
              <a:xfrm rot="5400000">
                <a:off x="3352" y="1577"/>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57" name="直接连接符 23980"/>
              <p:cNvSpPr/>
              <p:nvPr/>
            </p:nvSpPr>
            <p:spPr>
              <a:xfrm rot="-5400000" flipH="1" flipV="1">
                <a:off x="3374" y="162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58" name="直接连接符 23981"/>
              <p:cNvSpPr/>
              <p:nvPr/>
            </p:nvSpPr>
            <p:spPr>
              <a:xfrm flipH="1">
                <a:off x="3316" y="1657"/>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59" name="直接连接符 23982"/>
              <p:cNvSpPr/>
              <p:nvPr/>
            </p:nvSpPr>
            <p:spPr>
              <a:xfrm flipH="1" flipV="1">
                <a:off x="3288" y="162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60" name="直接连接符 23983"/>
              <p:cNvSpPr/>
              <p:nvPr/>
            </p:nvSpPr>
            <p:spPr>
              <a:xfrm flipH="1">
                <a:off x="3259" y="16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61" name="直接连接符 23984"/>
              <p:cNvSpPr/>
              <p:nvPr/>
            </p:nvSpPr>
            <p:spPr>
              <a:xfrm>
                <a:off x="3259" y="165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62" name="直接连接符 23985"/>
              <p:cNvSpPr/>
              <p:nvPr/>
            </p:nvSpPr>
            <p:spPr>
              <a:xfrm>
                <a:off x="3288" y="168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63" name="直接连接符 23986"/>
              <p:cNvSpPr/>
              <p:nvPr/>
            </p:nvSpPr>
            <p:spPr>
              <a:xfrm rot="-5400000" flipH="1" flipV="1">
                <a:off x="3237" y="172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64" name="直接连接符 23987"/>
              <p:cNvSpPr/>
              <p:nvPr/>
            </p:nvSpPr>
            <p:spPr>
              <a:xfrm rot="-5400000" flipH="1">
                <a:off x="3237"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65" name="直接连接符 23988"/>
              <p:cNvSpPr/>
              <p:nvPr/>
            </p:nvSpPr>
            <p:spPr>
              <a:xfrm rot="-5400000">
                <a:off x="3266"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66" name="直接连接符 23989"/>
              <p:cNvSpPr/>
              <p:nvPr/>
            </p:nvSpPr>
            <p:spPr>
              <a:xfrm rot="-5400000">
                <a:off x="3323" y="172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67" name="直接连接符 23990"/>
              <p:cNvSpPr/>
              <p:nvPr/>
            </p:nvSpPr>
            <p:spPr>
              <a:xfrm>
                <a:off x="3374" y="177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68" name="直接连接符 23991"/>
              <p:cNvSpPr/>
              <p:nvPr/>
            </p:nvSpPr>
            <p:spPr>
              <a:xfrm flipV="1">
                <a:off x="3403" y="177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69" name="直接连接符 23992"/>
              <p:cNvSpPr/>
              <p:nvPr/>
            </p:nvSpPr>
            <p:spPr>
              <a:xfrm flipH="1" flipV="1">
                <a:off x="3403" y="1744"/>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70" name="直接连接符 23993"/>
              <p:cNvSpPr/>
              <p:nvPr/>
            </p:nvSpPr>
            <p:spPr>
              <a:xfrm flipH="1" flipV="1">
                <a:off x="3402" y="1687"/>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71" name="直接连接符 23994"/>
              <p:cNvSpPr/>
              <p:nvPr/>
            </p:nvSpPr>
            <p:spPr>
              <a:xfrm flipV="1">
                <a:off x="3403" y="165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72" name="直接连接符 23995"/>
              <p:cNvSpPr/>
              <p:nvPr/>
            </p:nvSpPr>
            <p:spPr>
              <a:xfrm flipV="1">
                <a:off x="3428" y="1657"/>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73" name="直接连接符 23996"/>
              <p:cNvSpPr/>
              <p:nvPr/>
            </p:nvSpPr>
            <p:spPr>
              <a:xfrm>
                <a:off x="3489" y="1658"/>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74" name="直接连接符 23997"/>
              <p:cNvSpPr/>
              <p:nvPr/>
            </p:nvSpPr>
            <p:spPr>
              <a:xfrm>
                <a:off x="3522" y="16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75" name="直接连接符 23998"/>
              <p:cNvSpPr/>
              <p:nvPr/>
            </p:nvSpPr>
            <p:spPr>
              <a:xfrm rot="-5400000" flipH="1" flipV="1">
                <a:off x="3471" y="17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76" name="直接连接符 23999"/>
              <p:cNvSpPr/>
              <p:nvPr/>
            </p:nvSpPr>
            <p:spPr>
              <a:xfrm rot="-5400000" flipH="1">
                <a:off x="3471" y="174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77" name="直接连接符 24000"/>
              <p:cNvSpPr/>
              <p:nvPr/>
            </p:nvSpPr>
            <p:spPr>
              <a:xfrm rot="-5400000">
                <a:off x="3522" y="177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78" name="直接连接符 24001"/>
              <p:cNvSpPr/>
              <p:nvPr/>
            </p:nvSpPr>
            <p:spPr>
              <a:xfrm rot="-5400000">
                <a:off x="3579" y="174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79" name="直接连接符 24002"/>
              <p:cNvSpPr/>
              <p:nvPr/>
            </p:nvSpPr>
            <p:spPr>
              <a:xfrm>
                <a:off x="3605" y="177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80" name="直接连接符 24003"/>
              <p:cNvSpPr/>
              <p:nvPr/>
            </p:nvSpPr>
            <p:spPr>
              <a:xfrm flipV="1">
                <a:off x="3634" y="177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81" name="直接连接符 24004"/>
              <p:cNvSpPr/>
              <p:nvPr/>
            </p:nvSpPr>
            <p:spPr>
              <a:xfrm flipH="1" flipV="1">
                <a:off x="3634" y="1744"/>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82" name="直接连接符 24005"/>
              <p:cNvSpPr/>
              <p:nvPr/>
            </p:nvSpPr>
            <p:spPr>
              <a:xfrm flipH="1" flipV="1">
                <a:off x="3633" y="1686"/>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83" name="直接连接符 24006"/>
              <p:cNvSpPr/>
              <p:nvPr/>
            </p:nvSpPr>
            <p:spPr>
              <a:xfrm flipV="1">
                <a:off x="3632" y="1658"/>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84" name="直接连接符 24007"/>
              <p:cNvSpPr/>
              <p:nvPr/>
            </p:nvSpPr>
            <p:spPr>
              <a:xfrm flipH="1" flipV="1">
                <a:off x="3634" y="162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85" name="直接连接符 24008"/>
              <p:cNvSpPr/>
              <p:nvPr/>
            </p:nvSpPr>
            <p:spPr>
              <a:xfrm flipH="1">
                <a:off x="3608" y="16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86" name="直接连接符 24009"/>
              <p:cNvSpPr/>
              <p:nvPr/>
            </p:nvSpPr>
            <p:spPr>
              <a:xfrm flipH="1">
                <a:off x="3550" y="1657"/>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87" name="直接连接符 24010"/>
              <p:cNvSpPr/>
              <p:nvPr/>
            </p:nvSpPr>
            <p:spPr>
              <a:xfrm flipH="1" flipV="1">
                <a:off x="3523" y="162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88" name="直接连接符 24011"/>
              <p:cNvSpPr/>
              <p:nvPr/>
            </p:nvSpPr>
            <p:spPr>
              <a:xfrm flipV="1">
                <a:off x="3523" y="157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89" name="直接连接符 24012"/>
              <p:cNvSpPr/>
              <p:nvPr/>
            </p:nvSpPr>
            <p:spPr>
              <a:xfrm rot="-5400000">
                <a:off x="3502" y="152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90" name="直接连接符 24013"/>
              <p:cNvSpPr/>
              <p:nvPr/>
            </p:nvSpPr>
            <p:spPr>
              <a:xfrm rot="-5400000">
                <a:off x="3559" y="149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91" name="直接连接符 24014"/>
              <p:cNvSpPr/>
              <p:nvPr/>
            </p:nvSpPr>
            <p:spPr>
              <a:xfrm>
                <a:off x="3607" y="154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92" name="直接连接符 24015"/>
              <p:cNvSpPr/>
              <p:nvPr/>
            </p:nvSpPr>
            <p:spPr>
              <a:xfrm flipV="1">
                <a:off x="3636" y="154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93" name="直接连接符 24016"/>
              <p:cNvSpPr/>
              <p:nvPr/>
            </p:nvSpPr>
            <p:spPr>
              <a:xfrm flipH="1" flipV="1">
                <a:off x="3636" y="151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94" name="直接连接符 24017"/>
              <p:cNvSpPr/>
              <p:nvPr/>
            </p:nvSpPr>
            <p:spPr>
              <a:xfrm flipH="1" flipV="1">
                <a:off x="3632" y="1457"/>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95" name="直接连接符 24018"/>
              <p:cNvSpPr/>
              <p:nvPr/>
            </p:nvSpPr>
            <p:spPr>
              <a:xfrm flipV="1">
                <a:off x="3634" y="142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96" name="直接连接符 24019"/>
              <p:cNvSpPr/>
              <p:nvPr/>
            </p:nvSpPr>
            <p:spPr>
              <a:xfrm flipH="1" flipV="1">
                <a:off x="3636" y="140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97" name="直接连接符 24020"/>
              <p:cNvSpPr/>
              <p:nvPr/>
            </p:nvSpPr>
            <p:spPr>
              <a:xfrm flipH="1">
                <a:off x="3610" y="140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98" name="直接连接符 24021"/>
              <p:cNvSpPr/>
              <p:nvPr/>
            </p:nvSpPr>
            <p:spPr>
              <a:xfrm flipH="1">
                <a:off x="3553" y="1429"/>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2999" name="直接连接符 24022"/>
              <p:cNvSpPr/>
              <p:nvPr/>
            </p:nvSpPr>
            <p:spPr>
              <a:xfrm flipH="1" flipV="1">
                <a:off x="3525" y="140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00" name="直接连接符 24023"/>
              <p:cNvSpPr/>
              <p:nvPr/>
            </p:nvSpPr>
            <p:spPr>
              <a:xfrm flipH="1">
                <a:off x="3496" y="14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01" name="直接连接符 24024"/>
              <p:cNvSpPr/>
              <p:nvPr/>
            </p:nvSpPr>
            <p:spPr>
              <a:xfrm>
                <a:off x="3525" y="145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02" name="直接连接符 24025"/>
              <p:cNvSpPr/>
              <p:nvPr/>
            </p:nvSpPr>
            <p:spPr>
              <a:xfrm rot="-5400000" flipH="1" flipV="1">
                <a:off x="3474" y="149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03" name="直接连接符 24026"/>
              <p:cNvSpPr/>
              <p:nvPr/>
            </p:nvSpPr>
            <p:spPr>
              <a:xfrm flipH="1">
                <a:off x="3428" y="1542"/>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04" name="直接连接符 24027"/>
              <p:cNvSpPr/>
              <p:nvPr/>
            </p:nvSpPr>
            <p:spPr>
              <a:xfrm flipH="1" flipV="1">
                <a:off x="3406" y="1515"/>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05" name="直接连接符 24028"/>
              <p:cNvSpPr/>
              <p:nvPr/>
            </p:nvSpPr>
            <p:spPr>
              <a:xfrm flipH="1" flipV="1">
                <a:off x="3403" y="145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06" name="直接连接符 24029"/>
              <p:cNvSpPr/>
              <p:nvPr/>
            </p:nvSpPr>
            <p:spPr>
              <a:xfrm flipV="1">
                <a:off x="3405" y="142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07" name="直接连接符 24030"/>
              <p:cNvSpPr/>
              <p:nvPr/>
            </p:nvSpPr>
            <p:spPr>
              <a:xfrm flipH="1" flipV="1">
                <a:off x="3406" y="140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08" name="直接连接符 24031"/>
              <p:cNvSpPr/>
              <p:nvPr/>
            </p:nvSpPr>
            <p:spPr>
              <a:xfrm flipH="1">
                <a:off x="3380" y="140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09" name="直接连接符 24032"/>
              <p:cNvSpPr/>
              <p:nvPr/>
            </p:nvSpPr>
            <p:spPr>
              <a:xfrm flipH="1">
                <a:off x="3316" y="1429"/>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10" name="矩形 24033"/>
              <p:cNvSpPr/>
              <p:nvPr/>
            </p:nvSpPr>
            <p:spPr>
              <a:xfrm>
                <a:off x="4" y="1821"/>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11" name="直接连接符 24034"/>
              <p:cNvSpPr/>
              <p:nvPr/>
            </p:nvSpPr>
            <p:spPr>
              <a:xfrm>
                <a:off x="4" y="1935"/>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12" name="直接连接符 24035"/>
              <p:cNvSpPr/>
              <p:nvPr/>
            </p:nvSpPr>
            <p:spPr>
              <a:xfrm>
                <a:off x="4" y="2164"/>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13" name="直接连接符 24036"/>
              <p:cNvSpPr/>
              <p:nvPr/>
            </p:nvSpPr>
            <p:spPr>
              <a:xfrm>
                <a:off x="4" y="2049"/>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14" name="直接连接符 24037"/>
              <p:cNvSpPr/>
              <p:nvPr/>
            </p:nvSpPr>
            <p:spPr>
              <a:xfrm>
                <a:off x="118"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15" name="直接连接符 24038"/>
              <p:cNvSpPr/>
              <p:nvPr/>
            </p:nvSpPr>
            <p:spPr>
              <a:xfrm>
                <a:off x="348"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16" name="直接连接符 24039"/>
              <p:cNvSpPr/>
              <p:nvPr/>
            </p:nvSpPr>
            <p:spPr>
              <a:xfrm>
                <a:off x="233"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17" name="直接连接符 24040"/>
              <p:cNvSpPr/>
              <p:nvPr/>
            </p:nvSpPr>
            <p:spPr>
              <a:xfrm>
                <a:off x="4" y="1878"/>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18" name="直接连接符 24041"/>
              <p:cNvSpPr/>
              <p:nvPr/>
            </p:nvSpPr>
            <p:spPr>
              <a:xfrm>
                <a:off x="0" y="199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19" name="直接连接符 24042"/>
              <p:cNvSpPr/>
              <p:nvPr/>
            </p:nvSpPr>
            <p:spPr>
              <a:xfrm>
                <a:off x="0" y="210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20" name="直接连接符 24043"/>
              <p:cNvSpPr/>
              <p:nvPr/>
            </p:nvSpPr>
            <p:spPr>
              <a:xfrm>
                <a:off x="4" y="2221"/>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21" name="直接连接符 24044"/>
              <p:cNvSpPr/>
              <p:nvPr/>
            </p:nvSpPr>
            <p:spPr>
              <a:xfrm>
                <a:off x="61"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22" name="直接连接符 24045"/>
              <p:cNvSpPr/>
              <p:nvPr/>
            </p:nvSpPr>
            <p:spPr>
              <a:xfrm>
                <a:off x="176"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23" name="直接连接符 24046"/>
              <p:cNvSpPr/>
              <p:nvPr/>
            </p:nvSpPr>
            <p:spPr>
              <a:xfrm>
                <a:off x="296"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24" name="直接连接符 24047"/>
              <p:cNvSpPr/>
              <p:nvPr/>
            </p:nvSpPr>
            <p:spPr>
              <a:xfrm>
                <a:off x="405"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25" name="直接连接符 24048"/>
              <p:cNvSpPr/>
              <p:nvPr/>
            </p:nvSpPr>
            <p:spPr>
              <a:xfrm flipH="1" flipV="1">
                <a:off x="61" y="18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26" name="直接连接符 24049"/>
              <p:cNvSpPr/>
              <p:nvPr/>
            </p:nvSpPr>
            <p:spPr>
              <a:xfrm flipH="1">
                <a:off x="32" y="185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27" name="直接连接符 24050"/>
              <p:cNvSpPr/>
              <p:nvPr/>
            </p:nvSpPr>
            <p:spPr>
              <a:xfrm>
                <a:off x="32" y="187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28" name="直接连接符 24051"/>
              <p:cNvSpPr/>
              <p:nvPr/>
            </p:nvSpPr>
            <p:spPr>
              <a:xfrm>
                <a:off x="61" y="190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29" name="直接连接符 24052"/>
              <p:cNvSpPr/>
              <p:nvPr/>
            </p:nvSpPr>
            <p:spPr>
              <a:xfrm rot="-5400000" flipH="1" flipV="1">
                <a:off x="10" y="194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30" name="直接连接符 24053"/>
              <p:cNvSpPr/>
              <p:nvPr/>
            </p:nvSpPr>
            <p:spPr>
              <a:xfrm rot="-5400000" flipH="1">
                <a:off x="10"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31" name="直接连接符 24054"/>
              <p:cNvSpPr/>
              <p:nvPr/>
            </p:nvSpPr>
            <p:spPr>
              <a:xfrm rot="-5400000">
                <a:off x="39"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32" name="直接连接符 24055"/>
              <p:cNvSpPr/>
              <p:nvPr/>
            </p:nvSpPr>
            <p:spPr>
              <a:xfrm rot="-5400000">
                <a:off x="96" y="1940"/>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33" name="直接连接符 24056"/>
              <p:cNvSpPr/>
              <p:nvPr/>
            </p:nvSpPr>
            <p:spPr>
              <a:xfrm rot="5400000" flipV="1">
                <a:off x="125"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34" name="直接连接符 24057"/>
              <p:cNvSpPr/>
              <p:nvPr/>
            </p:nvSpPr>
            <p:spPr>
              <a:xfrm rot="5400000">
                <a:off x="125" y="2026"/>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35" name="直接连接符 24058"/>
              <p:cNvSpPr/>
              <p:nvPr/>
            </p:nvSpPr>
            <p:spPr>
              <a:xfrm rot="-5400000" flipH="1" flipV="1">
                <a:off x="147" y="207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36" name="直接连接符 24059"/>
              <p:cNvSpPr/>
              <p:nvPr/>
            </p:nvSpPr>
            <p:spPr>
              <a:xfrm flipH="1">
                <a:off x="89" y="2106"/>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37" name="直接连接符 24060"/>
              <p:cNvSpPr/>
              <p:nvPr/>
            </p:nvSpPr>
            <p:spPr>
              <a:xfrm flipH="1" flipV="1">
                <a:off x="61" y="207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38" name="直接连接符 24061"/>
              <p:cNvSpPr/>
              <p:nvPr/>
            </p:nvSpPr>
            <p:spPr>
              <a:xfrm flipH="1">
                <a:off x="32" y="207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39" name="直接连接符 24062"/>
              <p:cNvSpPr/>
              <p:nvPr/>
            </p:nvSpPr>
            <p:spPr>
              <a:xfrm>
                <a:off x="32" y="210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40" name="直接连接符 24063"/>
              <p:cNvSpPr/>
              <p:nvPr/>
            </p:nvSpPr>
            <p:spPr>
              <a:xfrm>
                <a:off x="61" y="213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41" name="直接连接符 24064"/>
              <p:cNvSpPr/>
              <p:nvPr/>
            </p:nvSpPr>
            <p:spPr>
              <a:xfrm rot="-5400000" flipH="1" flipV="1">
                <a:off x="10" y="21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42" name="直接连接符 24065"/>
              <p:cNvSpPr/>
              <p:nvPr/>
            </p:nvSpPr>
            <p:spPr>
              <a:xfrm rot="-5400000" flipH="1">
                <a:off x="10" y="219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43" name="直接连接符 24066"/>
              <p:cNvSpPr/>
              <p:nvPr/>
            </p:nvSpPr>
            <p:spPr>
              <a:xfrm rot="-5400000">
                <a:off x="39" y="219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44" name="直接连接符 24067"/>
              <p:cNvSpPr/>
              <p:nvPr/>
            </p:nvSpPr>
            <p:spPr>
              <a:xfrm rot="-5400000">
                <a:off x="96" y="217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45" name="直接连接符 24068"/>
              <p:cNvSpPr/>
              <p:nvPr/>
            </p:nvSpPr>
            <p:spPr>
              <a:xfrm>
                <a:off x="147" y="222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46" name="直接连接符 24069"/>
              <p:cNvSpPr/>
              <p:nvPr/>
            </p:nvSpPr>
            <p:spPr>
              <a:xfrm flipV="1">
                <a:off x="176" y="222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47" name="直接连接符 24070"/>
              <p:cNvSpPr/>
              <p:nvPr/>
            </p:nvSpPr>
            <p:spPr>
              <a:xfrm flipH="1" flipV="1">
                <a:off x="176" y="2193"/>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48" name="直接连接符 24071"/>
              <p:cNvSpPr/>
              <p:nvPr/>
            </p:nvSpPr>
            <p:spPr>
              <a:xfrm flipH="1" flipV="1">
                <a:off x="175" y="213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49" name="直接连接符 24072"/>
              <p:cNvSpPr/>
              <p:nvPr/>
            </p:nvSpPr>
            <p:spPr>
              <a:xfrm flipV="1">
                <a:off x="176" y="210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50" name="直接连接符 24073"/>
              <p:cNvSpPr/>
              <p:nvPr/>
            </p:nvSpPr>
            <p:spPr>
              <a:xfrm flipV="1">
                <a:off x="201" y="2106"/>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51" name="直接连接符 24074"/>
              <p:cNvSpPr/>
              <p:nvPr/>
            </p:nvSpPr>
            <p:spPr>
              <a:xfrm>
                <a:off x="262" y="2107"/>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52" name="直接连接符 24075"/>
              <p:cNvSpPr/>
              <p:nvPr/>
            </p:nvSpPr>
            <p:spPr>
              <a:xfrm>
                <a:off x="295" y="213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53" name="直接连接符 24076"/>
              <p:cNvSpPr/>
              <p:nvPr/>
            </p:nvSpPr>
            <p:spPr>
              <a:xfrm rot="-5400000" flipH="1" flipV="1">
                <a:off x="244" y="216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54" name="直接连接符 24077"/>
              <p:cNvSpPr/>
              <p:nvPr/>
            </p:nvSpPr>
            <p:spPr>
              <a:xfrm rot="-5400000" flipH="1">
                <a:off x="244" y="21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55" name="直接连接符 24078"/>
              <p:cNvSpPr/>
              <p:nvPr/>
            </p:nvSpPr>
            <p:spPr>
              <a:xfrm rot="-5400000">
                <a:off x="273" y="21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56" name="直接连接符 24079"/>
              <p:cNvSpPr/>
              <p:nvPr/>
            </p:nvSpPr>
            <p:spPr>
              <a:xfrm rot="-5400000">
                <a:off x="330" y="217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57" name="直接连接符 24080"/>
              <p:cNvSpPr/>
              <p:nvPr/>
            </p:nvSpPr>
            <p:spPr>
              <a:xfrm>
                <a:off x="378" y="222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58" name="直接连接符 24081"/>
              <p:cNvSpPr/>
              <p:nvPr/>
            </p:nvSpPr>
            <p:spPr>
              <a:xfrm>
                <a:off x="407" y="22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59" name="直接连接符 24082"/>
              <p:cNvSpPr/>
              <p:nvPr/>
            </p:nvSpPr>
            <p:spPr>
              <a:xfrm flipH="1" flipV="1">
                <a:off x="407" y="2193"/>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60" name="直接连接符 24083"/>
              <p:cNvSpPr/>
              <p:nvPr/>
            </p:nvSpPr>
            <p:spPr>
              <a:xfrm flipH="1" flipV="1">
                <a:off x="406" y="213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61" name="直接连接符 24084"/>
              <p:cNvSpPr/>
              <p:nvPr/>
            </p:nvSpPr>
            <p:spPr>
              <a:xfrm flipV="1">
                <a:off x="405" y="210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62" name="直接连接符 24085"/>
              <p:cNvSpPr/>
              <p:nvPr/>
            </p:nvSpPr>
            <p:spPr>
              <a:xfrm flipH="1" flipV="1">
                <a:off x="407" y="207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63" name="直接连接符 24086"/>
              <p:cNvSpPr/>
              <p:nvPr/>
            </p:nvSpPr>
            <p:spPr>
              <a:xfrm flipH="1">
                <a:off x="381" y="207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64" name="直接连接符 24087"/>
              <p:cNvSpPr/>
              <p:nvPr/>
            </p:nvSpPr>
            <p:spPr>
              <a:xfrm flipH="1">
                <a:off x="324" y="2106"/>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65" name="直接连接符 24088"/>
              <p:cNvSpPr/>
              <p:nvPr/>
            </p:nvSpPr>
            <p:spPr>
              <a:xfrm flipH="1" flipV="1">
                <a:off x="296" y="207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66" name="直接连接符 24089"/>
              <p:cNvSpPr/>
              <p:nvPr/>
            </p:nvSpPr>
            <p:spPr>
              <a:xfrm flipV="1">
                <a:off x="296" y="202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67" name="直接连接符 24090"/>
              <p:cNvSpPr/>
              <p:nvPr/>
            </p:nvSpPr>
            <p:spPr>
              <a:xfrm rot="-5400000">
                <a:off x="275"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68" name="直接连接符 24091"/>
              <p:cNvSpPr/>
              <p:nvPr/>
            </p:nvSpPr>
            <p:spPr>
              <a:xfrm rot="-5400000">
                <a:off x="332" y="194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69" name="直接连接符 24092"/>
              <p:cNvSpPr/>
              <p:nvPr/>
            </p:nvSpPr>
            <p:spPr>
              <a:xfrm>
                <a:off x="380" y="199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70" name="直接连接符 24093"/>
              <p:cNvSpPr/>
              <p:nvPr/>
            </p:nvSpPr>
            <p:spPr>
              <a:xfrm flipV="1">
                <a:off x="409" y="199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71" name="直接连接符 24094"/>
              <p:cNvSpPr/>
              <p:nvPr/>
            </p:nvSpPr>
            <p:spPr>
              <a:xfrm flipH="1" flipV="1">
                <a:off x="409" y="1964"/>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72" name="直接连接符 24095"/>
              <p:cNvSpPr/>
              <p:nvPr/>
            </p:nvSpPr>
            <p:spPr>
              <a:xfrm flipH="1" flipV="1">
                <a:off x="405" y="1906"/>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73" name="直接连接符 24096"/>
              <p:cNvSpPr/>
              <p:nvPr/>
            </p:nvSpPr>
            <p:spPr>
              <a:xfrm flipV="1">
                <a:off x="407" y="1878"/>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74" name="直接连接符 24097"/>
              <p:cNvSpPr/>
              <p:nvPr/>
            </p:nvSpPr>
            <p:spPr>
              <a:xfrm flipH="1" flipV="1">
                <a:off x="409" y="185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75" name="直接连接符 24098"/>
              <p:cNvSpPr/>
              <p:nvPr/>
            </p:nvSpPr>
            <p:spPr>
              <a:xfrm flipH="1">
                <a:off x="383" y="18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76" name="直接连接符 24099"/>
              <p:cNvSpPr/>
              <p:nvPr/>
            </p:nvSpPr>
            <p:spPr>
              <a:xfrm flipH="1">
                <a:off x="326" y="1878"/>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77" name="直接连接符 24100"/>
              <p:cNvSpPr/>
              <p:nvPr/>
            </p:nvSpPr>
            <p:spPr>
              <a:xfrm flipH="1" flipV="1">
                <a:off x="298" y="18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78" name="直接连接符 24101"/>
              <p:cNvSpPr/>
              <p:nvPr/>
            </p:nvSpPr>
            <p:spPr>
              <a:xfrm flipH="1">
                <a:off x="269" y="185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79" name="直接连接符 24102"/>
              <p:cNvSpPr/>
              <p:nvPr/>
            </p:nvSpPr>
            <p:spPr>
              <a:xfrm>
                <a:off x="269" y="187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80" name="直接连接符 24103"/>
              <p:cNvSpPr/>
              <p:nvPr/>
            </p:nvSpPr>
            <p:spPr>
              <a:xfrm>
                <a:off x="298" y="190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81" name="直接连接符 24104"/>
              <p:cNvSpPr/>
              <p:nvPr/>
            </p:nvSpPr>
            <p:spPr>
              <a:xfrm rot="-5400000" flipH="1" flipV="1">
                <a:off x="247" y="194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82" name="直接连接符 24105"/>
              <p:cNvSpPr/>
              <p:nvPr/>
            </p:nvSpPr>
            <p:spPr>
              <a:xfrm flipH="1">
                <a:off x="201" y="1991"/>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83" name="直接连接符 24106"/>
              <p:cNvSpPr/>
              <p:nvPr/>
            </p:nvSpPr>
            <p:spPr>
              <a:xfrm flipH="1" flipV="1">
                <a:off x="179" y="1964"/>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84" name="直接连接符 24107"/>
              <p:cNvSpPr/>
              <p:nvPr/>
            </p:nvSpPr>
            <p:spPr>
              <a:xfrm flipH="1" flipV="1">
                <a:off x="176" y="1906"/>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85" name="直接连接符 24108"/>
              <p:cNvSpPr/>
              <p:nvPr/>
            </p:nvSpPr>
            <p:spPr>
              <a:xfrm flipV="1">
                <a:off x="178" y="187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86" name="直接连接符 24109"/>
              <p:cNvSpPr/>
              <p:nvPr/>
            </p:nvSpPr>
            <p:spPr>
              <a:xfrm flipH="1" flipV="1">
                <a:off x="179" y="185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87" name="直接连接符 24110"/>
              <p:cNvSpPr/>
              <p:nvPr/>
            </p:nvSpPr>
            <p:spPr>
              <a:xfrm flipH="1">
                <a:off x="153" y="18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88" name="直接连接符 24111"/>
              <p:cNvSpPr/>
              <p:nvPr/>
            </p:nvSpPr>
            <p:spPr>
              <a:xfrm flipH="1">
                <a:off x="89" y="1878"/>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89" name="矩形 24112"/>
              <p:cNvSpPr/>
              <p:nvPr/>
            </p:nvSpPr>
            <p:spPr>
              <a:xfrm>
                <a:off x="464" y="1821"/>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90" name="直接连接符 24113"/>
              <p:cNvSpPr/>
              <p:nvPr/>
            </p:nvSpPr>
            <p:spPr>
              <a:xfrm>
                <a:off x="464" y="193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91" name="直接连接符 24114"/>
              <p:cNvSpPr/>
              <p:nvPr/>
            </p:nvSpPr>
            <p:spPr>
              <a:xfrm>
                <a:off x="464" y="216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92" name="直接连接符 24115"/>
              <p:cNvSpPr/>
              <p:nvPr/>
            </p:nvSpPr>
            <p:spPr>
              <a:xfrm>
                <a:off x="464" y="2049"/>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93" name="直接连接符 24116"/>
              <p:cNvSpPr/>
              <p:nvPr/>
            </p:nvSpPr>
            <p:spPr>
              <a:xfrm>
                <a:off x="579"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94" name="直接连接符 24117"/>
              <p:cNvSpPr/>
              <p:nvPr/>
            </p:nvSpPr>
            <p:spPr>
              <a:xfrm>
                <a:off x="808" y="1821"/>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95" name="直接连接符 24118"/>
              <p:cNvSpPr/>
              <p:nvPr/>
            </p:nvSpPr>
            <p:spPr>
              <a:xfrm>
                <a:off x="694"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96" name="直接连接符 24119"/>
              <p:cNvSpPr/>
              <p:nvPr/>
            </p:nvSpPr>
            <p:spPr>
              <a:xfrm>
                <a:off x="464" y="187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97" name="直接连接符 24120"/>
              <p:cNvSpPr/>
              <p:nvPr/>
            </p:nvSpPr>
            <p:spPr>
              <a:xfrm>
                <a:off x="461" y="199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98" name="直接连接符 24121"/>
              <p:cNvSpPr/>
              <p:nvPr/>
            </p:nvSpPr>
            <p:spPr>
              <a:xfrm>
                <a:off x="461" y="210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099" name="直接连接符 24122"/>
              <p:cNvSpPr/>
              <p:nvPr/>
            </p:nvSpPr>
            <p:spPr>
              <a:xfrm>
                <a:off x="464" y="222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00" name="直接连接符 24123"/>
              <p:cNvSpPr/>
              <p:nvPr/>
            </p:nvSpPr>
            <p:spPr>
              <a:xfrm>
                <a:off x="521" y="1821"/>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01" name="直接连接符 24124"/>
              <p:cNvSpPr/>
              <p:nvPr/>
            </p:nvSpPr>
            <p:spPr>
              <a:xfrm>
                <a:off x="636"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02" name="直接连接符 24125"/>
              <p:cNvSpPr/>
              <p:nvPr/>
            </p:nvSpPr>
            <p:spPr>
              <a:xfrm>
                <a:off x="756"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03" name="直接连接符 24126"/>
              <p:cNvSpPr/>
              <p:nvPr/>
            </p:nvSpPr>
            <p:spPr>
              <a:xfrm>
                <a:off x="866"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04" name="直接连接符 24127"/>
              <p:cNvSpPr/>
              <p:nvPr/>
            </p:nvSpPr>
            <p:spPr>
              <a:xfrm flipH="1" flipV="1">
                <a:off x="521" y="185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05" name="直接连接符 24128"/>
              <p:cNvSpPr/>
              <p:nvPr/>
            </p:nvSpPr>
            <p:spPr>
              <a:xfrm flipH="1">
                <a:off x="493" y="18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06" name="直接连接符 24129"/>
              <p:cNvSpPr/>
              <p:nvPr/>
            </p:nvSpPr>
            <p:spPr>
              <a:xfrm>
                <a:off x="493" y="187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07" name="直接连接符 24130"/>
              <p:cNvSpPr/>
              <p:nvPr/>
            </p:nvSpPr>
            <p:spPr>
              <a:xfrm>
                <a:off x="521" y="1907"/>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08" name="直接连接符 24131"/>
              <p:cNvSpPr/>
              <p:nvPr/>
            </p:nvSpPr>
            <p:spPr>
              <a:xfrm rot="-5400000" flipH="1" flipV="1">
                <a:off x="470" y="194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09" name="直接连接符 24132"/>
              <p:cNvSpPr/>
              <p:nvPr/>
            </p:nvSpPr>
            <p:spPr>
              <a:xfrm rot="-5400000" flipH="1">
                <a:off x="471"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10" name="直接连接符 24133"/>
              <p:cNvSpPr/>
              <p:nvPr/>
            </p:nvSpPr>
            <p:spPr>
              <a:xfrm rot="-5400000">
                <a:off x="499" y="197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11" name="直接连接符 24134"/>
              <p:cNvSpPr/>
              <p:nvPr/>
            </p:nvSpPr>
            <p:spPr>
              <a:xfrm rot="-5400000">
                <a:off x="556" y="1939"/>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12" name="直接连接符 24135"/>
              <p:cNvSpPr/>
              <p:nvPr/>
            </p:nvSpPr>
            <p:spPr>
              <a:xfrm rot="5400000" flipV="1">
                <a:off x="585" y="197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13" name="直接连接符 24136"/>
              <p:cNvSpPr/>
              <p:nvPr/>
            </p:nvSpPr>
            <p:spPr>
              <a:xfrm rot="5400000">
                <a:off x="608" y="2049"/>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14" name="直接连接符 24137"/>
              <p:cNvSpPr/>
              <p:nvPr/>
            </p:nvSpPr>
            <p:spPr>
              <a:xfrm rot="-5400000" flipH="1" flipV="1">
                <a:off x="585" y="205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15" name="直接连接符 24138"/>
              <p:cNvSpPr/>
              <p:nvPr/>
            </p:nvSpPr>
            <p:spPr>
              <a:xfrm flipH="1">
                <a:off x="550" y="2106"/>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16" name="直接连接符 24139"/>
              <p:cNvSpPr/>
              <p:nvPr/>
            </p:nvSpPr>
            <p:spPr>
              <a:xfrm flipH="1" flipV="1">
                <a:off x="521" y="207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17" name="直接连接符 24140"/>
              <p:cNvSpPr/>
              <p:nvPr/>
            </p:nvSpPr>
            <p:spPr>
              <a:xfrm flipH="1">
                <a:off x="493" y="207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18" name="直接连接符 24141"/>
              <p:cNvSpPr/>
              <p:nvPr/>
            </p:nvSpPr>
            <p:spPr>
              <a:xfrm>
                <a:off x="493" y="210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19" name="直接连接符 24142"/>
              <p:cNvSpPr/>
              <p:nvPr/>
            </p:nvSpPr>
            <p:spPr>
              <a:xfrm>
                <a:off x="521" y="213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20" name="直接连接符 24143"/>
              <p:cNvSpPr/>
              <p:nvPr/>
            </p:nvSpPr>
            <p:spPr>
              <a:xfrm rot="-5400000" flipH="1" flipV="1">
                <a:off x="471" y="21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21" name="直接连接符 24144"/>
              <p:cNvSpPr/>
              <p:nvPr/>
            </p:nvSpPr>
            <p:spPr>
              <a:xfrm rot="5400000">
                <a:off x="440" y="2168"/>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22" name="直接连接符 24145"/>
              <p:cNvSpPr/>
              <p:nvPr/>
            </p:nvSpPr>
            <p:spPr>
              <a:xfrm rot="-5400000">
                <a:off x="522" y="222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23" name="直接连接符 24146"/>
              <p:cNvSpPr/>
              <p:nvPr/>
            </p:nvSpPr>
            <p:spPr>
              <a:xfrm rot="-5400000">
                <a:off x="579" y="219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24" name="直接连接符 24147"/>
              <p:cNvSpPr/>
              <p:nvPr/>
            </p:nvSpPr>
            <p:spPr>
              <a:xfrm>
                <a:off x="607" y="2221"/>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25" name="直接连接符 24148"/>
              <p:cNvSpPr/>
              <p:nvPr/>
            </p:nvSpPr>
            <p:spPr>
              <a:xfrm flipV="1">
                <a:off x="636" y="222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26" name="直接连接符 24149"/>
              <p:cNvSpPr/>
              <p:nvPr/>
            </p:nvSpPr>
            <p:spPr>
              <a:xfrm flipH="1" flipV="1">
                <a:off x="636" y="2193"/>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27" name="直接连接符 24150"/>
              <p:cNvSpPr/>
              <p:nvPr/>
            </p:nvSpPr>
            <p:spPr>
              <a:xfrm flipH="1" flipV="1">
                <a:off x="636" y="213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28" name="直接连接符 24151"/>
              <p:cNvSpPr/>
              <p:nvPr/>
            </p:nvSpPr>
            <p:spPr>
              <a:xfrm flipV="1">
                <a:off x="636" y="210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29" name="直接连接符 24152"/>
              <p:cNvSpPr/>
              <p:nvPr/>
            </p:nvSpPr>
            <p:spPr>
              <a:xfrm flipV="1">
                <a:off x="662" y="2106"/>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30" name="直接连接符 24153"/>
              <p:cNvSpPr/>
              <p:nvPr/>
            </p:nvSpPr>
            <p:spPr>
              <a:xfrm>
                <a:off x="722" y="2107"/>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31" name="直接连接符 24154"/>
              <p:cNvSpPr/>
              <p:nvPr/>
            </p:nvSpPr>
            <p:spPr>
              <a:xfrm>
                <a:off x="755" y="213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32" name="直接连接符 24155"/>
              <p:cNvSpPr/>
              <p:nvPr/>
            </p:nvSpPr>
            <p:spPr>
              <a:xfrm rot="-5400000" flipH="1" flipV="1">
                <a:off x="704" y="216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33" name="直接连接符 24156"/>
              <p:cNvSpPr/>
              <p:nvPr/>
            </p:nvSpPr>
            <p:spPr>
              <a:xfrm rot="-5400000" flipH="1">
                <a:off x="704" y="21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34" name="直接连接符 24157"/>
              <p:cNvSpPr/>
              <p:nvPr/>
            </p:nvSpPr>
            <p:spPr>
              <a:xfrm rot="-5400000">
                <a:off x="733" y="21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35" name="直接连接符 24158"/>
              <p:cNvSpPr/>
              <p:nvPr/>
            </p:nvSpPr>
            <p:spPr>
              <a:xfrm rot="-5400000">
                <a:off x="813" y="219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36" name="直接连接符 24159"/>
              <p:cNvSpPr/>
              <p:nvPr/>
            </p:nvSpPr>
            <p:spPr>
              <a:xfrm>
                <a:off x="838" y="2221"/>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37" name="直接连接符 24160"/>
              <p:cNvSpPr/>
              <p:nvPr/>
            </p:nvSpPr>
            <p:spPr>
              <a:xfrm flipV="1">
                <a:off x="867" y="222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38" name="直接连接符 24161"/>
              <p:cNvSpPr/>
              <p:nvPr/>
            </p:nvSpPr>
            <p:spPr>
              <a:xfrm flipH="1" flipV="1">
                <a:off x="867" y="2193"/>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39" name="直接连接符 24162"/>
              <p:cNvSpPr/>
              <p:nvPr/>
            </p:nvSpPr>
            <p:spPr>
              <a:xfrm flipH="1" flipV="1">
                <a:off x="867" y="213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40" name="直接连接符 24163"/>
              <p:cNvSpPr/>
              <p:nvPr/>
            </p:nvSpPr>
            <p:spPr>
              <a:xfrm flipV="1">
                <a:off x="866" y="210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41" name="直接连接符 24164"/>
              <p:cNvSpPr/>
              <p:nvPr/>
            </p:nvSpPr>
            <p:spPr>
              <a:xfrm flipH="1" flipV="1">
                <a:off x="867" y="207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42" name="直接连接符 24165"/>
              <p:cNvSpPr/>
              <p:nvPr/>
            </p:nvSpPr>
            <p:spPr>
              <a:xfrm flipH="1">
                <a:off x="842" y="207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43" name="直接连接符 24166"/>
              <p:cNvSpPr/>
              <p:nvPr/>
            </p:nvSpPr>
            <p:spPr>
              <a:xfrm flipH="1">
                <a:off x="784" y="2106"/>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44" name="直接连接符 24167"/>
              <p:cNvSpPr/>
              <p:nvPr/>
            </p:nvSpPr>
            <p:spPr>
              <a:xfrm flipH="1" flipV="1">
                <a:off x="756" y="207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45" name="直接连接符 24168"/>
              <p:cNvSpPr/>
              <p:nvPr/>
            </p:nvSpPr>
            <p:spPr>
              <a:xfrm flipV="1">
                <a:off x="756" y="202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46" name="直接连接符 24169"/>
              <p:cNvSpPr/>
              <p:nvPr/>
            </p:nvSpPr>
            <p:spPr>
              <a:xfrm rot="-5400000">
                <a:off x="735"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47" name="直接连接符 24170"/>
              <p:cNvSpPr/>
              <p:nvPr/>
            </p:nvSpPr>
            <p:spPr>
              <a:xfrm rot="-5400000">
                <a:off x="815" y="196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48" name="直接连接符 24171"/>
              <p:cNvSpPr/>
              <p:nvPr/>
            </p:nvSpPr>
            <p:spPr>
              <a:xfrm>
                <a:off x="840" y="199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49" name="直接连接符 24172"/>
              <p:cNvSpPr/>
              <p:nvPr/>
            </p:nvSpPr>
            <p:spPr>
              <a:xfrm flipV="1">
                <a:off x="869" y="199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50" name="直接连接符 24173"/>
              <p:cNvSpPr/>
              <p:nvPr/>
            </p:nvSpPr>
            <p:spPr>
              <a:xfrm flipH="1" flipV="1">
                <a:off x="869" y="1964"/>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51" name="直接连接符 24174"/>
              <p:cNvSpPr/>
              <p:nvPr/>
            </p:nvSpPr>
            <p:spPr>
              <a:xfrm flipH="1" flipV="1">
                <a:off x="866" y="1906"/>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52" name="直接连接符 24175"/>
              <p:cNvSpPr/>
              <p:nvPr/>
            </p:nvSpPr>
            <p:spPr>
              <a:xfrm flipV="1">
                <a:off x="868" y="1878"/>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53" name="直接连接符 24176"/>
              <p:cNvSpPr/>
              <p:nvPr/>
            </p:nvSpPr>
            <p:spPr>
              <a:xfrm flipH="1" flipV="1">
                <a:off x="869" y="18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54" name="直接连接符 24177"/>
              <p:cNvSpPr/>
              <p:nvPr/>
            </p:nvSpPr>
            <p:spPr>
              <a:xfrm flipH="1">
                <a:off x="844" y="185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55" name="直接连接符 24178"/>
              <p:cNvSpPr/>
              <p:nvPr/>
            </p:nvSpPr>
            <p:spPr>
              <a:xfrm flipH="1">
                <a:off x="786" y="1878"/>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56" name="直接连接符 24179"/>
              <p:cNvSpPr/>
              <p:nvPr/>
            </p:nvSpPr>
            <p:spPr>
              <a:xfrm flipH="1" flipV="1">
                <a:off x="758" y="18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57" name="直接连接符 24180"/>
              <p:cNvSpPr/>
              <p:nvPr/>
            </p:nvSpPr>
            <p:spPr>
              <a:xfrm flipH="1">
                <a:off x="730" y="18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58" name="直接连接符 24181"/>
              <p:cNvSpPr/>
              <p:nvPr/>
            </p:nvSpPr>
            <p:spPr>
              <a:xfrm>
                <a:off x="730" y="187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59" name="直接连接符 24182"/>
              <p:cNvSpPr/>
              <p:nvPr/>
            </p:nvSpPr>
            <p:spPr>
              <a:xfrm>
                <a:off x="758" y="1907"/>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60" name="直接连接符 24183"/>
              <p:cNvSpPr/>
              <p:nvPr/>
            </p:nvSpPr>
            <p:spPr>
              <a:xfrm rot="-5400000" flipH="1" flipV="1">
                <a:off x="708" y="194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61" name="直接连接符 24184"/>
              <p:cNvSpPr/>
              <p:nvPr/>
            </p:nvSpPr>
            <p:spPr>
              <a:xfrm flipH="1">
                <a:off x="662" y="1991"/>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62" name="直接连接符 24185"/>
              <p:cNvSpPr/>
              <p:nvPr/>
            </p:nvSpPr>
            <p:spPr>
              <a:xfrm flipH="1" flipV="1">
                <a:off x="640" y="1964"/>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63" name="直接连接符 24186"/>
              <p:cNvSpPr/>
              <p:nvPr/>
            </p:nvSpPr>
            <p:spPr>
              <a:xfrm flipH="1" flipV="1">
                <a:off x="636" y="1906"/>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64" name="直接连接符 24187"/>
              <p:cNvSpPr/>
              <p:nvPr/>
            </p:nvSpPr>
            <p:spPr>
              <a:xfrm flipV="1">
                <a:off x="638" y="1878"/>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65" name="直接连接符 24188"/>
              <p:cNvSpPr/>
              <p:nvPr/>
            </p:nvSpPr>
            <p:spPr>
              <a:xfrm flipH="1" flipV="1">
                <a:off x="640" y="185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66" name="直接连接符 24189"/>
              <p:cNvSpPr/>
              <p:nvPr/>
            </p:nvSpPr>
            <p:spPr>
              <a:xfrm flipH="1">
                <a:off x="614" y="18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67" name="直接连接符 24190"/>
              <p:cNvSpPr/>
              <p:nvPr/>
            </p:nvSpPr>
            <p:spPr>
              <a:xfrm flipH="1">
                <a:off x="550" y="1878"/>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68" name="矩形 24191"/>
              <p:cNvSpPr/>
              <p:nvPr/>
            </p:nvSpPr>
            <p:spPr>
              <a:xfrm>
                <a:off x="3" y="2277"/>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69" name="直接连接符 24192"/>
              <p:cNvSpPr/>
              <p:nvPr/>
            </p:nvSpPr>
            <p:spPr>
              <a:xfrm>
                <a:off x="3" y="239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70" name="直接连接符 24193"/>
              <p:cNvSpPr/>
              <p:nvPr/>
            </p:nvSpPr>
            <p:spPr>
              <a:xfrm>
                <a:off x="3" y="262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71" name="直接连接符 24194"/>
              <p:cNvSpPr/>
              <p:nvPr/>
            </p:nvSpPr>
            <p:spPr>
              <a:xfrm>
                <a:off x="3" y="250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72" name="直接连接符 24195"/>
              <p:cNvSpPr/>
              <p:nvPr/>
            </p:nvSpPr>
            <p:spPr>
              <a:xfrm>
                <a:off x="118"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73" name="直接连接符 24196"/>
              <p:cNvSpPr/>
              <p:nvPr/>
            </p:nvSpPr>
            <p:spPr>
              <a:xfrm>
                <a:off x="347" y="2277"/>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74" name="直接连接符 24197"/>
              <p:cNvSpPr/>
              <p:nvPr/>
            </p:nvSpPr>
            <p:spPr>
              <a:xfrm>
                <a:off x="233"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75" name="直接连接符 24198"/>
              <p:cNvSpPr/>
              <p:nvPr/>
            </p:nvSpPr>
            <p:spPr>
              <a:xfrm>
                <a:off x="3" y="2334"/>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76" name="直接连接符 24199"/>
              <p:cNvSpPr/>
              <p:nvPr/>
            </p:nvSpPr>
            <p:spPr>
              <a:xfrm>
                <a:off x="0" y="244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77" name="直接连接符 24200"/>
              <p:cNvSpPr/>
              <p:nvPr/>
            </p:nvSpPr>
            <p:spPr>
              <a:xfrm>
                <a:off x="0" y="2562"/>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78" name="直接连接符 24201"/>
              <p:cNvSpPr/>
              <p:nvPr/>
            </p:nvSpPr>
            <p:spPr>
              <a:xfrm>
                <a:off x="3" y="267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79" name="直接连接符 24202"/>
              <p:cNvSpPr/>
              <p:nvPr/>
            </p:nvSpPr>
            <p:spPr>
              <a:xfrm>
                <a:off x="60" y="2277"/>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80" name="直接连接符 24203"/>
              <p:cNvSpPr/>
              <p:nvPr/>
            </p:nvSpPr>
            <p:spPr>
              <a:xfrm>
                <a:off x="175"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81" name="直接连接符 24204"/>
              <p:cNvSpPr/>
              <p:nvPr/>
            </p:nvSpPr>
            <p:spPr>
              <a:xfrm>
                <a:off x="295"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82" name="直接连接符 24205"/>
              <p:cNvSpPr/>
              <p:nvPr/>
            </p:nvSpPr>
            <p:spPr>
              <a:xfrm>
                <a:off x="405"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83" name="直接连接符 24206"/>
              <p:cNvSpPr/>
              <p:nvPr/>
            </p:nvSpPr>
            <p:spPr>
              <a:xfrm flipH="1" flipV="1">
                <a:off x="60" y="230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84" name="直接连接符 24207"/>
              <p:cNvSpPr/>
              <p:nvPr/>
            </p:nvSpPr>
            <p:spPr>
              <a:xfrm flipH="1">
                <a:off x="32" y="230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85" name="直接连接符 24208"/>
              <p:cNvSpPr/>
              <p:nvPr/>
            </p:nvSpPr>
            <p:spPr>
              <a:xfrm>
                <a:off x="32" y="233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86" name="直接连接符 24209"/>
              <p:cNvSpPr/>
              <p:nvPr/>
            </p:nvSpPr>
            <p:spPr>
              <a:xfrm>
                <a:off x="60" y="236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87" name="直接连接符 24210"/>
              <p:cNvSpPr/>
              <p:nvPr/>
            </p:nvSpPr>
            <p:spPr>
              <a:xfrm rot="-5400000" flipH="1" flipV="1">
                <a:off x="9" y="239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88" name="直接连接符 24211"/>
              <p:cNvSpPr/>
              <p:nvPr/>
            </p:nvSpPr>
            <p:spPr>
              <a:xfrm rot="-5400000" flipH="1">
                <a:off x="10"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89" name="直接连接符 24212"/>
              <p:cNvSpPr/>
              <p:nvPr/>
            </p:nvSpPr>
            <p:spPr>
              <a:xfrm rot="-5400000">
                <a:off x="38" y="242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90" name="直接连接符 24213"/>
              <p:cNvSpPr/>
              <p:nvPr/>
            </p:nvSpPr>
            <p:spPr>
              <a:xfrm rot="-5400000">
                <a:off x="118" y="241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91" name="直接连接符 24214"/>
              <p:cNvSpPr/>
              <p:nvPr/>
            </p:nvSpPr>
            <p:spPr>
              <a:xfrm rot="5400000" flipV="1">
                <a:off x="124" y="242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92" name="直接连接符 24215"/>
              <p:cNvSpPr/>
              <p:nvPr/>
            </p:nvSpPr>
            <p:spPr>
              <a:xfrm rot="5400000">
                <a:off x="147" y="2505"/>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93" name="直接连接符 24216"/>
              <p:cNvSpPr/>
              <p:nvPr/>
            </p:nvSpPr>
            <p:spPr>
              <a:xfrm rot="-5400000" flipH="1" flipV="1">
                <a:off x="124" y="251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94" name="直接连接符 24217"/>
              <p:cNvSpPr/>
              <p:nvPr/>
            </p:nvSpPr>
            <p:spPr>
              <a:xfrm flipH="1">
                <a:off x="89" y="2562"/>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95" name="直接连接符 24218"/>
              <p:cNvSpPr/>
              <p:nvPr/>
            </p:nvSpPr>
            <p:spPr>
              <a:xfrm flipH="1" flipV="1">
                <a:off x="60" y="253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96" name="直接连接符 24219"/>
              <p:cNvSpPr/>
              <p:nvPr/>
            </p:nvSpPr>
            <p:spPr>
              <a:xfrm flipH="1">
                <a:off x="32" y="253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97" name="直接连接符 24220"/>
              <p:cNvSpPr/>
              <p:nvPr/>
            </p:nvSpPr>
            <p:spPr>
              <a:xfrm>
                <a:off x="32" y="256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98" name="直接连接符 24221"/>
              <p:cNvSpPr/>
              <p:nvPr/>
            </p:nvSpPr>
            <p:spPr>
              <a:xfrm>
                <a:off x="60" y="259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199" name="直接连接符 24222"/>
              <p:cNvSpPr/>
              <p:nvPr/>
            </p:nvSpPr>
            <p:spPr>
              <a:xfrm rot="-5400000" flipH="1" flipV="1">
                <a:off x="10" y="262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00" name="直接连接符 24223"/>
              <p:cNvSpPr/>
              <p:nvPr/>
            </p:nvSpPr>
            <p:spPr>
              <a:xfrm rot="-5400000" flipH="1">
                <a:off x="10"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01" name="直接连接符 24224"/>
              <p:cNvSpPr/>
              <p:nvPr/>
            </p:nvSpPr>
            <p:spPr>
              <a:xfrm rot="-5400000">
                <a:off x="61" y="267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02" name="直接连接符 24225"/>
              <p:cNvSpPr/>
              <p:nvPr/>
            </p:nvSpPr>
            <p:spPr>
              <a:xfrm rot="-5400000">
                <a:off x="118" y="264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03" name="直接连接符 24226"/>
              <p:cNvSpPr/>
              <p:nvPr/>
            </p:nvSpPr>
            <p:spPr>
              <a:xfrm>
                <a:off x="146" y="267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04" name="直接连接符 24227"/>
              <p:cNvSpPr/>
              <p:nvPr/>
            </p:nvSpPr>
            <p:spPr>
              <a:xfrm flipV="1">
                <a:off x="175" y="267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05" name="直接连接符 24228"/>
              <p:cNvSpPr/>
              <p:nvPr/>
            </p:nvSpPr>
            <p:spPr>
              <a:xfrm flipH="1" flipV="1">
                <a:off x="175" y="2649"/>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06" name="直接连接符 24229"/>
              <p:cNvSpPr/>
              <p:nvPr/>
            </p:nvSpPr>
            <p:spPr>
              <a:xfrm flipH="1" flipV="1">
                <a:off x="175" y="259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07" name="直接连接符 24230"/>
              <p:cNvSpPr/>
              <p:nvPr/>
            </p:nvSpPr>
            <p:spPr>
              <a:xfrm flipV="1">
                <a:off x="175" y="256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08" name="直接连接符 24231"/>
              <p:cNvSpPr/>
              <p:nvPr/>
            </p:nvSpPr>
            <p:spPr>
              <a:xfrm flipV="1">
                <a:off x="201" y="2562"/>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09" name="直接连接符 24232"/>
              <p:cNvSpPr/>
              <p:nvPr/>
            </p:nvSpPr>
            <p:spPr>
              <a:xfrm>
                <a:off x="261" y="2563"/>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10" name="直接连接符 24233"/>
              <p:cNvSpPr/>
              <p:nvPr/>
            </p:nvSpPr>
            <p:spPr>
              <a:xfrm>
                <a:off x="294" y="259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11" name="直接连接符 24234"/>
              <p:cNvSpPr/>
              <p:nvPr/>
            </p:nvSpPr>
            <p:spPr>
              <a:xfrm rot="-5400000" flipH="1" flipV="1">
                <a:off x="243" y="26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12" name="直接连接符 24235"/>
              <p:cNvSpPr/>
              <p:nvPr/>
            </p:nvSpPr>
            <p:spPr>
              <a:xfrm rot="-5400000" flipH="1">
                <a:off x="243"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13" name="直接连接符 24236"/>
              <p:cNvSpPr/>
              <p:nvPr/>
            </p:nvSpPr>
            <p:spPr>
              <a:xfrm rot="-5400000">
                <a:off x="272"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14" name="直接连接符 24237"/>
              <p:cNvSpPr/>
              <p:nvPr/>
            </p:nvSpPr>
            <p:spPr>
              <a:xfrm rot="-5400000">
                <a:off x="352" y="264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15" name="直接连接符 24238"/>
              <p:cNvSpPr/>
              <p:nvPr/>
            </p:nvSpPr>
            <p:spPr>
              <a:xfrm>
                <a:off x="377" y="267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16" name="直接连接符 24239"/>
              <p:cNvSpPr/>
              <p:nvPr/>
            </p:nvSpPr>
            <p:spPr>
              <a:xfrm flipV="1">
                <a:off x="406" y="267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17" name="直接连接符 24240"/>
              <p:cNvSpPr/>
              <p:nvPr/>
            </p:nvSpPr>
            <p:spPr>
              <a:xfrm flipH="1" flipV="1">
                <a:off x="406" y="2649"/>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18" name="直接连接符 24241"/>
              <p:cNvSpPr/>
              <p:nvPr/>
            </p:nvSpPr>
            <p:spPr>
              <a:xfrm flipH="1" flipV="1">
                <a:off x="406" y="259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19" name="直接连接符 24242"/>
              <p:cNvSpPr/>
              <p:nvPr/>
            </p:nvSpPr>
            <p:spPr>
              <a:xfrm flipV="1">
                <a:off x="405" y="256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20" name="直接连接符 24243"/>
              <p:cNvSpPr/>
              <p:nvPr/>
            </p:nvSpPr>
            <p:spPr>
              <a:xfrm flipH="1" flipV="1">
                <a:off x="406" y="2534"/>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21" name="直接连接符 24244"/>
              <p:cNvSpPr/>
              <p:nvPr/>
            </p:nvSpPr>
            <p:spPr>
              <a:xfrm flipH="1">
                <a:off x="381" y="2534"/>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22" name="直接连接符 24245"/>
              <p:cNvSpPr/>
              <p:nvPr/>
            </p:nvSpPr>
            <p:spPr>
              <a:xfrm flipH="1">
                <a:off x="323" y="2562"/>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23" name="直接连接符 24246"/>
              <p:cNvSpPr/>
              <p:nvPr/>
            </p:nvSpPr>
            <p:spPr>
              <a:xfrm flipH="1" flipV="1">
                <a:off x="295" y="253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24" name="直接连接符 24247"/>
              <p:cNvSpPr/>
              <p:nvPr/>
            </p:nvSpPr>
            <p:spPr>
              <a:xfrm flipV="1">
                <a:off x="295" y="247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25" name="直接连接符 24248"/>
              <p:cNvSpPr/>
              <p:nvPr/>
            </p:nvSpPr>
            <p:spPr>
              <a:xfrm rot="-5400000">
                <a:off x="274"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26" name="直接连接符 24249"/>
              <p:cNvSpPr/>
              <p:nvPr/>
            </p:nvSpPr>
            <p:spPr>
              <a:xfrm rot="-5400000">
                <a:off x="354" y="241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27" name="直接连接符 24250"/>
              <p:cNvSpPr/>
              <p:nvPr/>
            </p:nvSpPr>
            <p:spPr>
              <a:xfrm>
                <a:off x="379" y="244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28" name="直接连接符 24251"/>
              <p:cNvSpPr/>
              <p:nvPr/>
            </p:nvSpPr>
            <p:spPr>
              <a:xfrm flipV="1">
                <a:off x="408" y="244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29" name="直接连接符 24252"/>
              <p:cNvSpPr/>
              <p:nvPr/>
            </p:nvSpPr>
            <p:spPr>
              <a:xfrm flipH="1" flipV="1">
                <a:off x="408" y="242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30" name="直接连接符 24253"/>
              <p:cNvSpPr/>
              <p:nvPr/>
            </p:nvSpPr>
            <p:spPr>
              <a:xfrm flipH="1" flipV="1">
                <a:off x="405" y="236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31" name="直接连接符 24254"/>
              <p:cNvSpPr/>
              <p:nvPr/>
            </p:nvSpPr>
            <p:spPr>
              <a:xfrm flipV="1">
                <a:off x="407" y="233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32" name="直接连接符 24255"/>
              <p:cNvSpPr/>
              <p:nvPr/>
            </p:nvSpPr>
            <p:spPr>
              <a:xfrm flipV="1">
                <a:off x="434" y="2334"/>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33" name="直接连接符 24256"/>
              <p:cNvSpPr/>
              <p:nvPr/>
            </p:nvSpPr>
            <p:spPr>
              <a:xfrm flipH="1">
                <a:off x="383" y="230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34" name="直接连接符 24257"/>
              <p:cNvSpPr/>
              <p:nvPr/>
            </p:nvSpPr>
            <p:spPr>
              <a:xfrm flipH="1">
                <a:off x="325" y="2334"/>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35" name="直接连接符 24258"/>
              <p:cNvSpPr/>
              <p:nvPr/>
            </p:nvSpPr>
            <p:spPr>
              <a:xfrm flipH="1" flipV="1">
                <a:off x="297" y="230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36" name="直接连接符 24259"/>
              <p:cNvSpPr/>
              <p:nvPr/>
            </p:nvSpPr>
            <p:spPr>
              <a:xfrm flipH="1">
                <a:off x="269" y="230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37" name="直接连接符 24260"/>
              <p:cNvSpPr/>
              <p:nvPr/>
            </p:nvSpPr>
            <p:spPr>
              <a:xfrm>
                <a:off x="269" y="233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38" name="直接连接符 24261"/>
              <p:cNvSpPr/>
              <p:nvPr/>
            </p:nvSpPr>
            <p:spPr>
              <a:xfrm>
                <a:off x="297" y="236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39" name="直接连接符 24262"/>
              <p:cNvSpPr/>
              <p:nvPr/>
            </p:nvSpPr>
            <p:spPr>
              <a:xfrm rot="-5400000" flipH="1" flipV="1">
                <a:off x="247" y="23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40" name="直接连接符 24263"/>
              <p:cNvSpPr/>
              <p:nvPr/>
            </p:nvSpPr>
            <p:spPr>
              <a:xfrm flipH="1">
                <a:off x="201" y="2447"/>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41" name="直接连接符 24264"/>
              <p:cNvSpPr/>
              <p:nvPr/>
            </p:nvSpPr>
            <p:spPr>
              <a:xfrm flipH="1" flipV="1">
                <a:off x="179" y="242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42" name="直接连接符 24265"/>
              <p:cNvSpPr/>
              <p:nvPr/>
            </p:nvSpPr>
            <p:spPr>
              <a:xfrm flipH="1" flipV="1">
                <a:off x="175" y="236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43" name="直接连接符 24266"/>
              <p:cNvSpPr/>
              <p:nvPr/>
            </p:nvSpPr>
            <p:spPr>
              <a:xfrm flipV="1">
                <a:off x="177" y="233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44" name="直接连接符 24267"/>
              <p:cNvSpPr/>
              <p:nvPr/>
            </p:nvSpPr>
            <p:spPr>
              <a:xfrm flipH="1" flipV="1">
                <a:off x="179" y="230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45" name="直接连接符 24268"/>
              <p:cNvSpPr/>
              <p:nvPr/>
            </p:nvSpPr>
            <p:spPr>
              <a:xfrm flipH="1">
                <a:off x="153" y="230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46" name="直接连接符 24269"/>
              <p:cNvSpPr/>
              <p:nvPr/>
            </p:nvSpPr>
            <p:spPr>
              <a:xfrm flipH="1">
                <a:off x="89" y="2334"/>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47" name="矩形 24270"/>
              <p:cNvSpPr/>
              <p:nvPr/>
            </p:nvSpPr>
            <p:spPr>
              <a:xfrm>
                <a:off x="464" y="2277"/>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48" name="直接连接符 24271"/>
              <p:cNvSpPr/>
              <p:nvPr/>
            </p:nvSpPr>
            <p:spPr>
              <a:xfrm>
                <a:off x="464" y="239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49" name="直接连接符 24272"/>
              <p:cNvSpPr/>
              <p:nvPr/>
            </p:nvSpPr>
            <p:spPr>
              <a:xfrm>
                <a:off x="464" y="262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50" name="直接连接符 24273"/>
              <p:cNvSpPr/>
              <p:nvPr/>
            </p:nvSpPr>
            <p:spPr>
              <a:xfrm>
                <a:off x="464" y="250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51" name="直接连接符 24274"/>
              <p:cNvSpPr/>
              <p:nvPr/>
            </p:nvSpPr>
            <p:spPr>
              <a:xfrm>
                <a:off x="578"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52" name="直接连接符 24275"/>
              <p:cNvSpPr/>
              <p:nvPr/>
            </p:nvSpPr>
            <p:spPr>
              <a:xfrm>
                <a:off x="808"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53" name="直接连接符 24276"/>
              <p:cNvSpPr/>
              <p:nvPr/>
            </p:nvSpPr>
            <p:spPr>
              <a:xfrm>
                <a:off x="693"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54" name="直接连接符 24277"/>
              <p:cNvSpPr/>
              <p:nvPr/>
            </p:nvSpPr>
            <p:spPr>
              <a:xfrm>
                <a:off x="464" y="2334"/>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55" name="直接连接符 24278"/>
              <p:cNvSpPr/>
              <p:nvPr/>
            </p:nvSpPr>
            <p:spPr>
              <a:xfrm>
                <a:off x="461" y="244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56" name="直接连接符 24279"/>
              <p:cNvSpPr/>
              <p:nvPr/>
            </p:nvSpPr>
            <p:spPr>
              <a:xfrm>
                <a:off x="461" y="2562"/>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57" name="直接连接符 24280"/>
              <p:cNvSpPr/>
              <p:nvPr/>
            </p:nvSpPr>
            <p:spPr>
              <a:xfrm>
                <a:off x="464" y="267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58" name="直接连接符 24281"/>
              <p:cNvSpPr/>
              <p:nvPr/>
            </p:nvSpPr>
            <p:spPr>
              <a:xfrm>
                <a:off x="521"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59" name="直接连接符 24282"/>
              <p:cNvSpPr/>
              <p:nvPr/>
            </p:nvSpPr>
            <p:spPr>
              <a:xfrm>
                <a:off x="636"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60" name="直接连接符 24283"/>
              <p:cNvSpPr/>
              <p:nvPr/>
            </p:nvSpPr>
            <p:spPr>
              <a:xfrm>
                <a:off x="756"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61" name="直接连接符 24284"/>
              <p:cNvSpPr/>
              <p:nvPr/>
            </p:nvSpPr>
            <p:spPr>
              <a:xfrm>
                <a:off x="865"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62" name="直接连接符 24285"/>
              <p:cNvSpPr/>
              <p:nvPr/>
            </p:nvSpPr>
            <p:spPr>
              <a:xfrm flipH="1" flipV="1">
                <a:off x="521" y="230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63" name="直接连接符 24286"/>
              <p:cNvSpPr/>
              <p:nvPr/>
            </p:nvSpPr>
            <p:spPr>
              <a:xfrm flipH="1" flipV="1">
                <a:off x="521" y="22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64" name="直接连接符 24287"/>
              <p:cNvSpPr/>
              <p:nvPr/>
            </p:nvSpPr>
            <p:spPr>
              <a:xfrm>
                <a:off x="492" y="233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65" name="直接连接符 24288"/>
              <p:cNvSpPr/>
              <p:nvPr/>
            </p:nvSpPr>
            <p:spPr>
              <a:xfrm>
                <a:off x="521" y="236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66" name="直接连接符 24289"/>
              <p:cNvSpPr/>
              <p:nvPr/>
            </p:nvSpPr>
            <p:spPr>
              <a:xfrm rot="-5400000" flipH="1" flipV="1">
                <a:off x="470" y="239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67" name="直接连接符 24290"/>
              <p:cNvSpPr/>
              <p:nvPr/>
            </p:nvSpPr>
            <p:spPr>
              <a:xfrm rot="-5400000" flipH="1">
                <a:off x="470"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68" name="直接连接符 24291"/>
              <p:cNvSpPr/>
              <p:nvPr/>
            </p:nvSpPr>
            <p:spPr>
              <a:xfrm rot="-5400000">
                <a:off x="499"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69" name="直接连接符 24292"/>
              <p:cNvSpPr/>
              <p:nvPr/>
            </p:nvSpPr>
            <p:spPr>
              <a:xfrm rot="-5400000">
                <a:off x="556" y="239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70" name="直接连接符 24293"/>
              <p:cNvSpPr/>
              <p:nvPr/>
            </p:nvSpPr>
            <p:spPr>
              <a:xfrm rot="5400000" flipV="1">
                <a:off x="585"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71" name="直接连接符 24294"/>
              <p:cNvSpPr/>
              <p:nvPr/>
            </p:nvSpPr>
            <p:spPr>
              <a:xfrm rot="5400000">
                <a:off x="585" y="2482"/>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72" name="直接连接符 24295"/>
              <p:cNvSpPr/>
              <p:nvPr/>
            </p:nvSpPr>
            <p:spPr>
              <a:xfrm rot="-5400000" flipH="1" flipV="1">
                <a:off x="607" y="253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73" name="直接连接符 24296"/>
              <p:cNvSpPr/>
              <p:nvPr/>
            </p:nvSpPr>
            <p:spPr>
              <a:xfrm flipH="1">
                <a:off x="549" y="2562"/>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74" name="直接连接符 24297"/>
              <p:cNvSpPr/>
              <p:nvPr/>
            </p:nvSpPr>
            <p:spPr>
              <a:xfrm flipH="1" flipV="1">
                <a:off x="521" y="253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75" name="直接连接符 24298"/>
              <p:cNvSpPr/>
              <p:nvPr/>
            </p:nvSpPr>
            <p:spPr>
              <a:xfrm flipH="1">
                <a:off x="492" y="253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76" name="直接连接符 24299"/>
              <p:cNvSpPr/>
              <p:nvPr/>
            </p:nvSpPr>
            <p:spPr>
              <a:xfrm>
                <a:off x="492" y="256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77" name="直接连接符 24300"/>
              <p:cNvSpPr/>
              <p:nvPr/>
            </p:nvSpPr>
            <p:spPr>
              <a:xfrm>
                <a:off x="521" y="259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78" name="直接连接符 24301"/>
              <p:cNvSpPr/>
              <p:nvPr/>
            </p:nvSpPr>
            <p:spPr>
              <a:xfrm rot="-5400000" flipH="1" flipV="1">
                <a:off x="470" y="262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79" name="直接连接符 24302"/>
              <p:cNvSpPr/>
              <p:nvPr/>
            </p:nvSpPr>
            <p:spPr>
              <a:xfrm rot="-5400000" flipH="1">
                <a:off x="470"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80" name="直接连接符 24303"/>
              <p:cNvSpPr/>
              <p:nvPr/>
            </p:nvSpPr>
            <p:spPr>
              <a:xfrm rot="-5400000">
                <a:off x="499"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81" name="直接连接符 24304"/>
              <p:cNvSpPr/>
              <p:nvPr/>
            </p:nvSpPr>
            <p:spPr>
              <a:xfrm rot="-5400000">
                <a:off x="556" y="262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82" name="直接连接符 24305"/>
              <p:cNvSpPr/>
              <p:nvPr/>
            </p:nvSpPr>
            <p:spPr>
              <a:xfrm>
                <a:off x="607" y="267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83" name="直接连接符 24306"/>
              <p:cNvSpPr/>
              <p:nvPr/>
            </p:nvSpPr>
            <p:spPr>
              <a:xfrm flipV="1">
                <a:off x="636" y="267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84" name="直接连接符 24307"/>
              <p:cNvSpPr/>
              <p:nvPr/>
            </p:nvSpPr>
            <p:spPr>
              <a:xfrm flipH="1" flipV="1">
                <a:off x="636" y="2649"/>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85" name="直接连接符 24308"/>
              <p:cNvSpPr/>
              <p:nvPr/>
            </p:nvSpPr>
            <p:spPr>
              <a:xfrm flipH="1" flipV="1">
                <a:off x="635" y="259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86" name="直接连接符 24309"/>
              <p:cNvSpPr/>
              <p:nvPr/>
            </p:nvSpPr>
            <p:spPr>
              <a:xfrm flipV="1">
                <a:off x="636" y="256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87" name="直接连接符 24310"/>
              <p:cNvSpPr/>
              <p:nvPr/>
            </p:nvSpPr>
            <p:spPr>
              <a:xfrm flipV="1">
                <a:off x="661" y="2562"/>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88" name="直接连接符 24311"/>
              <p:cNvSpPr/>
              <p:nvPr/>
            </p:nvSpPr>
            <p:spPr>
              <a:xfrm>
                <a:off x="722" y="2563"/>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89" name="直接连接符 24312"/>
              <p:cNvSpPr/>
              <p:nvPr/>
            </p:nvSpPr>
            <p:spPr>
              <a:xfrm>
                <a:off x="755" y="259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90" name="直接连接符 24313"/>
              <p:cNvSpPr/>
              <p:nvPr/>
            </p:nvSpPr>
            <p:spPr>
              <a:xfrm rot="-5400000" flipH="1" flipV="1">
                <a:off x="704" y="26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91" name="直接连接符 24314"/>
              <p:cNvSpPr/>
              <p:nvPr/>
            </p:nvSpPr>
            <p:spPr>
              <a:xfrm rot="-5400000" flipH="1">
                <a:off x="704"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92" name="直接连接符 24315"/>
              <p:cNvSpPr/>
              <p:nvPr/>
            </p:nvSpPr>
            <p:spPr>
              <a:xfrm rot="-5400000">
                <a:off x="755" y="267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93" name="直接连接符 24316"/>
              <p:cNvSpPr/>
              <p:nvPr/>
            </p:nvSpPr>
            <p:spPr>
              <a:xfrm rot="-5400000">
                <a:off x="812" y="264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94" name="直接连接符 24317"/>
              <p:cNvSpPr/>
              <p:nvPr/>
            </p:nvSpPr>
            <p:spPr>
              <a:xfrm>
                <a:off x="838" y="267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95" name="直接连接符 24318"/>
              <p:cNvSpPr/>
              <p:nvPr/>
            </p:nvSpPr>
            <p:spPr>
              <a:xfrm flipH="1">
                <a:off x="867" y="2705"/>
                <a:ext cx="0" cy="5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96" name="直接连接符 24319"/>
              <p:cNvSpPr/>
              <p:nvPr/>
            </p:nvSpPr>
            <p:spPr>
              <a:xfrm flipH="1" flipV="1">
                <a:off x="867" y="2649"/>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97" name="直接连接符 24320"/>
              <p:cNvSpPr/>
              <p:nvPr/>
            </p:nvSpPr>
            <p:spPr>
              <a:xfrm flipH="1" flipV="1">
                <a:off x="866" y="259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98" name="直接连接符 24321"/>
              <p:cNvSpPr/>
              <p:nvPr/>
            </p:nvSpPr>
            <p:spPr>
              <a:xfrm flipV="1">
                <a:off x="865" y="256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299" name="直接连接符 24322"/>
              <p:cNvSpPr/>
              <p:nvPr/>
            </p:nvSpPr>
            <p:spPr>
              <a:xfrm flipH="1" flipV="1">
                <a:off x="867" y="2534"/>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00" name="直接连接符 24323"/>
              <p:cNvSpPr/>
              <p:nvPr/>
            </p:nvSpPr>
            <p:spPr>
              <a:xfrm flipH="1">
                <a:off x="841" y="2534"/>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01" name="直接连接符 24324"/>
              <p:cNvSpPr/>
              <p:nvPr/>
            </p:nvSpPr>
            <p:spPr>
              <a:xfrm flipH="1">
                <a:off x="783" y="2562"/>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02" name="直接连接符 24325"/>
              <p:cNvSpPr/>
              <p:nvPr/>
            </p:nvSpPr>
            <p:spPr>
              <a:xfrm flipH="1" flipV="1">
                <a:off x="756" y="253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03" name="直接连接符 24326"/>
              <p:cNvSpPr/>
              <p:nvPr/>
            </p:nvSpPr>
            <p:spPr>
              <a:xfrm flipV="1">
                <a:off x="756" y="247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04" name="直接连接符 24327"/>
              <p:cNvSpPr/>
              <p:nvPr/>
            </p:nvSpPr>
            <p:spPr>
              <a:xfrm rot="-5400000">
                <a:off x="735"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05" name="直接连接符 24328"/>
              <p:cNvSpPr/>
              <p:nvPr/>
            </p:nvSpPr>
            <p:spPr>
              <a:xfrm rot="-5400000">
                <a:off x="792" y="239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06" name="直接连接符 24329"/>
              <p:cNvSpPr/>
              <p:nvPr/>
            </p:nvSpPr>
            <p:spPr>
              <a:xfrm>
                <a:off x="840" y="244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07" name="直接连接符 24330"/>
              <p:cNvSpPr/>
              <p:nvPr/>
            </p:nvSpPr>
            <p:spPr>
              <a:xfrm flipV="1">
                <a:off x="869" y="244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08" name="直接连接符 24331"/>
              <p:cNvSpPr/>
              <p:nvPr/>
            </p:nvSpPr>
            <p:spPr>
              <a:xfrm flipH="1" flipV="1">
                <a:off x="869" y="242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09" name="直接连接符 24332"/>
              <p:cNvSpPr/>
              <p:nvPr/>
            </p:nvSpPr>
            <p:spPr>
              <a:xfrm flipH="1" flipV="1">
                <a:off x="865" y="236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10" name="直接连接符 24333"/>
              <p:cNvSpPr/>
              <p:nvPr/>
            </p:nvSpPr>
            <p:spPr>
              <a:xfrm flipV="1">
                <a:off x="867" y="233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11" name="直接连接符 24334"/>
              <p:cNvSpPr/>
              <p:nvPr/>
            </p:nvSpPr>
            <p:spPr>
              <a:xfrm flipH="1" flipV="1">
                <a:off x="869" y="230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12" name="直接连接符 24335"/>
              <p:cNvSpPr/>
              <p:nvPr/>
            </p:nvSpPr>
            <p:spPr>
              <a:xfrm flipH="1">
                <a:off x="843" y="230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13" name="直接连接符 24336"/>
              <p:cNvSpPr/>
              <p:nvPr/>
            </p:nvSpPr>
            <p:spPr>
              <a:xfrm flipH="1">
                <a:off x="786" y="2334"/>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14" name="直接连接符 24337"/>
              <p:cNvSpPr/>
              <p:nvPr/>
            </p:nvSpPr>
            <p:spPr>
              <a:xfrm flipH="1" flipV="1">
                <a:off x="758" y="230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15" name="直接连接符 24338"/>
              <p:cNvSpPr/>
              <p:nvPr/>
            </p:nvSpPr>
            <p:spPr>
              <a:xfrm flipH="1">
                <a:off x="729" y="230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16" name="直接连接符 24339"/>
              <p:cNvSpPr/>
              <p:nvPr/>
            </p:nvSpPr>
            <p:spPr>
              <a:xfrm>
                <a:off x="729" y="233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17" name="直接连接符 24340"/>
              <p:cNvSpPr/>
              <p:nvPr/>
            </p:nvSpPr>
            <p:spPr>
              <a:xfrm>
                <a:off x="758" y="236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18" name="直接连接符 24341"/>
              <p:cNvSpPr/>
              <p:nvPr/>
            </p:nvSpPr>
            <p:spPr>
              <a:xfrm rot="-5400000" flipH="1" flipV="1">
                <a:off x="707" y="23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19" name="直接连接符 24342"/>
              <p:cNvSpPr/>
              <p:nvPr/>
            </p:nvSpPr>
            <p:spPr>
              <a:xfrm flipH="1">
                <a:off x="661" y="2447"/>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20" name="直接连接符 24343"/>
              <p:cNvSpPr/>
              <p:nvPr/>
            </p:nvSpPr>
            <p:spPr>
              <a:xfrm flipH="1" flipV="1">
                <a:off x="639" y="242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21" name="直接连接符 24344"/>
              <p:cNvSpPr/>
              <p:nvPr/>
            </p:nvSpPr>
            <p:spPr>
              <a:xfrm flipH="1" flipV="1">
                <a:off x="636" y="236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22" name="直接连接符 24345"/>
              <p:cNvSpPr/>
              <p:nvPr/>
            </p:nvSpPr>
            <p:spPr>
              <a:xfrm flipV="1">
                <a:off x="638" y="2334"/>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23" name="直接连接符 24346"/>
              <p:cNvSpPr/>
              <p:nvPr/>
            </p:nvSpPr>
            <p:spPr>
              <a:xfrm flipH="1" flipV="1">
                <a:off x="639" y="230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24" name="直接连接符 24347"/>
              <p:cNvSpPr/>
              <p:nvPr/>
            </p:nvSpPr>
            <p:spPr>
              <a:xfrm flipH="1">
                <a:off x="613" y="230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25" name="直接连接符 24348"/>
              <p:cNvSpPr/>
              <p:nvPr/>
            </p:nvSpPr>
            <p:spPr>
              <a:xfrm flipH="1">
                <a:off x="549" y="2334"/>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26" name="矩形 24349"/>
              <p:cNvSpPr/>
              <p:nvPr/>
            </p:nvSpPr>
            <p:spPr>
              <a:xfrm>
                <a:off x="927" y="1824"/>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27" name="直接连接符 24350"/>
              <p:cNvSpPr/>
              <p:nvPr/>
            </p:nvSpPr>
            <p:spPr>
              <a:xfrm>
                <a:off x="927" y="1938"/>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28" name="直接连接符 24351"/>
              <p:cNvSpPr/>
              <p:nvPr/>
            </p:nvSpPr>
            <p:spPr>
              <a:xfrm>
                <a:off x="927" y="216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29" name="直接连接符 24352"/>
              <p:cNvSpPr/>
              <p:nvPr/>
            </p:nvSpPr>
            <p:spPr>
              <a:xfrm>
                <a:off x="927" y="2052"/>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30" name="直接连接符 24353"/>
              <p:cNvSpPr/>
              <p:nvPr/>
            </p:nvSpPr>
            <p:spPr>
              <a:xfrm>
                <a:off x="1041"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31" name="直接连接符 24354"/>
              <p:cNvSpPr/>
              <p:nvPr/>
            </p:nvSpPr>
            <p:spPr>
              <a:xfrm>
                <a:off x="1271"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32" name="直接连接符 24355"/>
              <p:cNvSpPr/>
              <p:nvPr/>
            </p:nvSpPr>
            <p:spPr>
              <a:xfrm>
                <a:off x="1156"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33" name="直接连接符 24356"/>
              <p:cNvSpPr/>
              <p:nvPr/>
            </p:nvSpPr>
            <p:spPr>
              <a:xfrm>
                <a:off x="927" y="1881"/>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34" name="直接连接符 24357"/>
              <p:cNvSpPr/>
              <p:nvPr/>
            </p:nvSpPr>
            <p:spPr>
              <a:xfrm>
                <a:off x="923" y="199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35" name="直接连接符 24358"/>
              <p:cNvSpPr/>
              <p:nvPr/>
            </p:nvSpPr>
            <p:spPr>
              <a:xfrm>
                <a:off x="923" y="210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36" name="直接连接符 24359"/>
              <p:cNvSpPr/>
              <p:nvPr/>
            </p:nvSpPr>
            <p:spPr>
              <a:xfrm>
                <a:off x="927" y="2224"/>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37" name="直接连接符 24360"/>
              <p:cNvSpPr/>
              <p:nvPr/>
            </p:nvSpPr>
            <p:spPr>
              <a:xfrm>
                <a:off x="984"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38" name="直接连接符 24361"/>
              <p:cNvSpPr/>
              <p:nvPr/>
            </p:nvSpPr>
            <p:spPr>
              <a:xfrm>
                <a:off x="1099"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39" name="直接连接符 24362"/>
              <p:cNvSpPr/>
              <p:nvPr/>
            </p:nvSpPr>
            <p:spPr>
              <a:xfrm>
                <a:off x="1219"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40" name="直接连接符 24363"/>
              <p:cNvSpPr/>
              <p:nvPr/>
            </p:nvSpPr>
            <p:spPr>
              <a:xfrm>
                <a:off x="1328"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41" name="直接连接符 24364"/>
              <p:cNvSpPr/>
              <p:nvPr/>
            </p:nvSpPr>
            <p:spPr>
              <a:xfrm flipH="1" flipV="1">
                <a:off x="984" y="185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42" name="直接连接符 24365"/>
              <p:cNvSpPr/>
              <p:nvPr/>
            </p:nvSpPr>
            <p:spPr>
              <a:xfrm flipH="1">
                <a:off x="955" y="185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43" name="直接连接符 24366"/>
              <p:cNvSpPr/>
              <p:nvPr/>
            </p:nvSpPr>
            <p:spPr>
              <a:xfrm>
                <a:off x="955" y="188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44" name="直接连接符 24367"/>
              <p:cNvSpPr/>
              <p:nvPr/>
            </p:nvSpPr>
            <p:spPr>
              <a:xfrm>
                <a:off x="984" y="191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45" name="直接连接符 24368"/>
              <p:cNvSpPr/>
              <p:nvPr/>
            </p:nvSpPr>
            <p:spPr>
              <a:xfrm rot="-5400000" flipH="1" flipV="1">
                <a:off x="933" y="194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46" name="直接连接符 24369"/>
              <p:cNvSpPr/>
              <p:nvPr/>
            </p:nvSpPr>
            <p:spPr>
              <a:xfrm rot="-5400000" flipH="1">
                <a:off x="933"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47" name="直接连接符 24370"/>
              <p:cNvSpPr/>
              <p:nvPr/>
            </p:nvSpPr>
            <p:spPr>
              <a:xfrm rot="-5400000">
                <a:off x="962"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48" name="直接连接符 24371"/>
              <p:cNvSpPr/>
              <p:nvPr/>
            </p:nvSpPr>
            <p:spPr>
              <a:xfrm rot="-5400000">
                <a:off x="1019" y="194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49" name="直接连接符 24372"/>
              <p:cNvSpPr/>
              <p:nvPr/>
            </p:nvSpPr>
            <p:spPr>
              <a:xfrm rot="5400000" flipV="1">
                <a:off x="1048"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50" name="直接连接符 24373"/>
              <p:cNvSpPr/>
              <p:nvPr/>
            </p:nvSpPr>
            <p:spPr>
              <a:xfrm rot="5400000">
                <a:off x="1048" y="2029"/>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51" name="直接连接符 24374"/>
              <p:cNvSpPr/>
              <p:nvPr/>
            </p:nvSpPr>
            <p:spPr>
              <a:xfrm rot="-5400000" flipH="1" flipV="1">
                <a:off x="1070" y="208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52" name="直接连接符 24375"/>
              <p:cNvSpPr/>
              <p:nvPr/>
            </p:nvSpPr>
            <p:spPr>
              <a:xfrm flipH="1">
                <a:off x="1012" y="2109"/>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53" name="直接连接符 24376"/>
              <p:cNvSpPr/>
              <p:nvPr/>
            </p:nvSpPr>
            <p:spPr>
              <a:xfrm flipH="1" flipV="1">
                <a:off x="984" y="208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54" name="直接连接符 24377"/>
              <p:cNvSpPr/>
              <p:nvPr/>
            </p:nvSpPr>
            <p:spPr>
              <a:xfrm flipH="1">
                <a:off x="955" y="208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55" name="直接连接符 24378"/>
              <p:cNvSpPr/>
              <p:nvPr/>
            </p:nvSpPr>
            <p:spPr>
              <a:xfrm>
                <a:off x="955" y="211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56" name="直接连接符 24379"/>
              <p:cNvSpPr/>
              <p:nvPr/>
            </p:nvSpPr>
            <p:spPr>
              <a:xfrm>
                <a:off x="984" y="213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57" name="直接连接符 24380"/>
              <p:cNvSpPr/>
              <p:nvPr/>
            </p:nvSpPr>
            <p:spPr>
              <a:xfrm rot="-5400000" flipH="1" flipV="1">
                <a:off x="933" y="21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58" name="直接连接符 24381"/>
              <p:cNvSpPr/>
              <p:nvPr/>
            </p:nvSpPr>
            <p:spPr>
              <a:xfrm rot="-5400000" flipH="1">
                <a:off x="933" y="220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59" name="直接连接符 24382"/>
              <p:cNvSpPr/>
              <p:nvPr/>
            </p:nvSpPr>
            <p:spPr>
              <a:xfrm rot="-5400000">
                <a:off x="962" y="220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60" name="直接连接符 24383"/>
              <p:cNvSpPr/>
              <p:nvPr/>
            </p:nvSpPr>
            <p:spPr>
              <a:xfrm rot="-5400000">
                <a:off x="1019" y="217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61" name="直接连接符 24384"/>
              <p:cNvSpPr/>
              <p:nvPr/>
            </p:nvSpPr>
            <p:spPr>
              <a:xfrm>
                <a:off x="1070" y="222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62" name="直接连接符 24385"/>
              <p:cNvSpPr/>
              <p:nvPr/>
            </p:nvSpPr>
            <p:spPr>
              <a:xfrm flipV="1">
                <a:off x="1099" y="222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63" name="直接连接符 24386"/>
              <p:cNvSpPr/>
              <p:nvPr/>
            </p:nvSpPr>
            <p:spPr>
              <a:xfrm flipH="1" flipV="1">
                <a:off x="1099" y="2196"/>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64" name="直接连接符 24387"/>
              <p:cNvSpPr/>
              <p:nvPr/>
            </p:nvSpPr>
            <p:spPr>
              <a:xfrm flipH="1" flipV="1">
                <a:off x="1098" y="213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65" name="直接连接符 24388"/>
              <p:cNvSpPr/>
              <p:nvPr/>
            </p:nvSpPr>
            <p:spPr>
              <a:xfrm flipV="1">
                <a:off x="1099" y="211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66" name="直接连接符 24389"/>
              <p:cNvSpPr/>
              <p:nvPr/>
            </p:nvSpPr>
            <p:spPr>
              <a:xfrm flipV="1">
                <a:off x="1124" y="2109"/>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67" name="直接连接符 24390"/>
              <p:cNvSpPr/>
              <p:nvPr/>
            </p:nvSpPr>
            <p:spPr>
              <a:xfrm>
                <a:off x="1185" y="2110"/>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68" name="直接连接符 24391"/>
              <p:cNvSpPr/>
              <p:nvPr/>
            </p:nvSpPr>
            <p:spPr>
              <a:xfrm>
                <a:off x="1218" y="213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69" name="直接连接符 24392"/>
              <p:cNvSpPr/>
              <p:nvPr/>
            </p:nvSpPr>
            <p:spPr>
              <a:xfrm rot="-5400000" flipH="1" flipV="1">
                <a:off x="1167" y="217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70" name="直接连接符 24393"/>
              <p:cNvSpPr/>
              <p:nvPr/>
            </p:nvSpPr>
            <p:spPr>
              <a:xfrm rot="-5400000" flipH="1">
                <a:off x="1167" y="22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71" name="直接连接符 24394"/>
              <p:cNvSpPr/>
              <p:nvPr/>
            </p:nvSpPr>
            <p:spPr>
              <a:xfrm rot="-5400000">
                <a:off x="1196" y="22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72" name="直接连接符 24395"/>
              <p:cNvSpPr/>
              <p:nvPr/>
            </p:nvSpPr>
            <p:spPr>
              <a:xfrm rot="-5400000">
                <a:off x="1253" y="217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73" name="直接连接符 24396"/>
              <p:cNvSpPr/>
              <p:nvPr/>
            </p:nvSpPr>
            <p:spPr>
              <a:xfrm>
                <a:off x="1301" y="222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74" name="直接连接符 24397"/>
              <p:cNvSpPr/>
              <p:nvPr/>
            </p:nvSpPr>
            <p:spPr>
              <a:xfrm>
                <a:off x="1330" y="22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75" name="直接连接符 24398"/>
              <p:cNvSpPr/>
              <p:nvPr/>
            </p:nvSpPr>
            <p:spPr>
              <a:xfrm flipH="1" flipV="1">
                <a:off x="1330" y="2196"/>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76" name="直接连接符 24399"/>
              <p:cNvSpPr/>
              <p:nvPr/>
            </p:nvSpPr>
            <p:spPr>
              <a:xfrm flipH="1" flipV="1">
                <a:off x="1329" y="213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77" name="直接连接符 24400"/>
              <p:cNvSpPr/>
              <p:nvPr/>
            </p:nvSpPr>
            <p:spPr>
              <a:xfrm flipV="1">
                <a:off x="1328" y="211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78" name="直接连接符 24401"/>
              <p:cNvSpPr/>
              <p:nvPr/>
            </p:nvSpPr>
            <p:spPr>
              <a:xfrm flipH="1" flipV="1">
                <a:off x="1330" y="208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79" name="直接连接符 24402"/>
              <p:cNvSpPr/>
              <p:nvPr/>
            </p:nvSpPr>
            <p:spPr>
              <a:xfrm flipH="1">
                <a:off x="1304" y="208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80" name="直接连接符 24403"/>
              <p:cNvSpPr/>
              <p:nvPr/>
            </p:nvSpPr>
            <p:spPr>
              <a:xfrm flipH="1">
                <a:off x="1247" y="2109"/>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81" name="直接连接符 24404"/>
              <p:cNvSpPr/>
              <p:nvPr/>
            </p:nvSpPr>
            <p:spPr>
              <a:xfrm flipH="1" flipV="1">
                <a:off x="1219" y="208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82" name="直接连接符 24405"/>
              <p:cNvSpPr/>
              <p:nvPr/>
            </p:nvSpPr>
            <p:spPr>
              <a:xfrm flipV="1">
                <a:off x="1219" y="202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83" name="直接连接符 24406"/>
              <p:cNvSpPr/>
              <p:nvPr/>
            </p:nvSpPr>
            <p:spPr>
              <a:xfrm rot="-5400000">
                <a:off x="1198"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84" name="直接连接符 24407"/>
              <p:cNvSpPr/>
              <p:nvPr/>
            </p:nvSpPr>
            <p:spPr>
              <a:xfrm rot="-5400000">
                <a:off x="1255" y="194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85" name="直接连接符 24408"/>
              <p:cNvSpPr/>
              <p:nvPr/>
            </p:nvSpPr>
            <p:spPr>
              <a:xfrm>
                <a:off x="1303" y="199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86" name="直接连接符 24409"/>
              <p:cNvSpPr/>
              <p:nvPr/>
            </p:nvSpPr>
            <p:spPr>
              <a:xfrm flipV="1">
                <a:off x="1332" y="199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87" name="直接连接符 24410"/>
              <p:cNvSpPr/>
              <p:nvPr/>
            </p:nvSpPr>
            <p:spPr>
              <a:xfrm flipH="1" flipV="1">
                <a:off x="1332" y="196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88" name="直接连接符 24411"/>
              <p:cNvSpPr/>
              <p:nvPr/>
            </p:nvSpPr>
            <p:spPr>
              <a:xfrm flipH="1" flipV="1">
                <a:off x="1328" y="1909"/>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89" name="直接连接符 24412"/>
              <p:cNvSpPr/>
              <p:nvPr/>
            </p:nvSpPr>
            <p:spPr>
              <a:xfrm flipV="1">
                <a:off x="1330" y="188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90" name="直接连接符 24413"/>
              <p:cNvSpPr/>
              <p:nvPr/>
            </p:nvSpPr>
            <p:spPr>
              <a:xfrm flipH="1" flipV="1">
                <a:off x="1332" y="185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91" name="直接连接符 24414"/>
              <p:cNvSpPr/>
              <p:nvPr/>
            </p:nvSpPr>
            <p:spPr>
              <a:xfrm flipH="1">
                <a:off x="1306" y="185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92" name="直接连接符 24415"/>
              <p:cNvSpPr/>
              <p:nvPr/>
            </p:nvSpPr>
            <p:spPr>
              <a:xfrm flipH="1">
                <a:off x="1249" y="1881"/>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93" name="直接连接符 24416"/>
              <p:cNvSpPr/>
              <p:nvPr/>
            </p:nvSpPr>
            <p:spPr>
              <a:xfrm flipH="1" flipV="1">
                <a:off x="1221" y="185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94" name="直接连接符 24417"/>
              <p:cNvSpPr/>
              <p:nvPr/>
            </p:nvSpPr>
            <p:spPr>
              <a:xfrm flipH="1">
                <a:off x="1192" y="185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95" name="直接连接符 24418"/>
              <p:cNvSpPr/>
              <p:nvPr/>
            </p:nvSpPr>
            <p:spPr>
              <a:xfrm>
                <a:off x="1192" y="188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96" name="直接连接符 24419"/>
              <p:cNvSpPr/>
              <p:nvPr/>
            </p:nvSpPr>
            <p:spPr>
              <a:xfrm>
                <a:off x="1221" y="191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97" name="直接连接符 24420"/>
              <p:cNvSpPr/>
              <p:nvPr/>
            </p:nvSpPr>
            <p:spPr>
              <a:xfrm rot="-5400000" flipH="1" flipV="1">
                <a:off x="1170" y="194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98" name="直接连接符 24421"/>
              <p:cNvSpPr/>
              <p:nvPr/>
            </p:nvSpPr>
            <p:spPr>
              <a:xfrm flipH="1">
                <a:off x="1124" y="1994"/>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399" name="直接连接符 24422"/>
              <p:cNvSpPr/>
              <p:nvPr/>
            </p:nvSpPr>
            <p:spPr>
              <a:xfrm flipH="1" flipV="1">
                <a:off x="1102" y="196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00" name="直接连接符 24423"/>
              <p:cNvSpPr/>
              <p:nvPr/>
            </p:nvSpPr>
            <p:spPr>
              <a:xfrm flipH="1" flipV="1">
                <a:off x="1099" y="190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01" name="直接连接符 24424"/>
              <p:cNvSpPr/>
              <p:nvPr/>
            </p:nvSpPr>
            <p:spPr>
              <a:xfrm flipV="1">
                <a:off x="1101" y="188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02" name="直接连接符 24425"/>
              <p:cNvSpPr/>
              <p:nvPr/>
            </p:nvSpPr>
            <p:spPr>
              <a:xfrm flipH="1" flipV="1">
                <a:off x="1102" y="185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03" name="直接连接符 24426"/>
              <p:cNvSpPr/>
              <p:nvPr/>
            </p:nvSpPr>
            <p:spPr>
              <a:xfrm flipH="1">
                <a:off x="1076" y="185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04" name="直接连接符 24427"/>
              <p:cNvSpPr/>
              <p:nvPr/>
            </p:nvSpPr>
            <p:spPr>
              <a:xfrm flipH="1">
                <a:off x="1012" y="1881"/>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05" name="矩形 24428"/>
              <p:cNvSpPr/>
              <p:nvPr/>
            </p:nvSpPr>
            <p:spPr>
              <a:xfrm>
                <a:off x="1387" y="1824"/>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06" name="直接连接符 24429"/>
              <p:cNvSpPr/>
              <p:nvPr/>
            </p:nvSpPr>
            <p:spPr>
              <a:xfrm>
                <a:off x="1387" y="193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07" name="直接连接符 24430"/>
              <p:cNvSpPr/>
              <p:nvPr/>
            </p:nvSpPr>
            <p:spPr>
              <a:xfrm>
                <a:off x="1387" y="216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08" name="直接连接符 24431"/>
              <p:cNvSpPr/>
              <p:nvPr/>
            </p:nvSpPr>
            <p:spPr>
              <a:xfrm>
                <a:off x="1387" y="2052"/>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09" name="直接连接符 24432"/>
              <p:cNvSpPr/>
              <p:nvPr/>
            </p:nvSpPr>
            <p:spPr>
              <a:xfrm>
                <a:off x="1502"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10" name="直接连接符 24433"/>
              <p:cNvSpPr/>
              <p:nvPr/>
            </p:nvSpPr>
            <p:spPr>
              <a:xfrm>
                <a:off x="1731" y="1824"/>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11" name="直接连接符 24434"/>
              <p:cNvSpPr/>
              <p:nvPr/>
            </p:nvSpPr>
            <p:spPr>
              <a:xfrm>
                <a:off x="1617"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12" name="直接连接符 24435"/>
              <p:cNvSpPr/>
              <p:nvPr/>
            </p:nvSpPr>
            <p:spPr>
              <a:xfrm>
                <a:off x="1387" y="188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13" name="直接连接符 24436"/>
              <p:cNvSpPr/>
              <p:nvPr/>
            </p:nvSpPr>
            <p:spPr>
              <a:xfrm>
                <a:off x="1384" y="199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14" name="直接连接符 24437"/>
              <p:cNvSpPr/>
              <p:nvPr/>
            </p:nvSpPr>
            <p:spPr>
              <a:xfrm>
                <a:off x="1384" y="210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15" name="直接连接符 24438"/>
              <p:cNvSpPr/>
              <p:nvPr/>
            </p:nvSpPr>
            <p:spPr>
              <a:xfrm>
                <a:off x="1387" y="222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16" name="直接连接符 24439"/>
              <p:cNvSpPr/>
              <p:nvPr/>
            </p:nvSpPr>
            <p:spPr>
              <a:xfrm>
                <a:off x="1444" y="1824"/>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17" name="直接连接符 24440"/>
              <p:cNvSpPr/>
              <p:nvPr/>
            </p:nvSpPr>
            <p:spPr>
              <a:xfrm>
                <a:off x="1559"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18" name="直接连接符 24441"/>
              <p:cNvSpPr/>
              <p:nvPr/>
            </p:nvSpPr>
            <p:spPr>
              <a:xfrm>
                <a:off x="1679"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19" name="直接连接符 24442"/>
              <p:cNvSpPr/>
              <p:nvPr/>
            </p:nvSpPr>
            <p:spPr>
              <a:xfrm>
                <a:off x="1789"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20" name="直接连接符 24443"/>
              <p:cNvSpPr/>
              <p:nvPr/>
            </p:nvSpPr>
            <p:spPr>
              <a:xfrm flipH="1" flipV="1">
                <a:off x="1444" y="185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21" name="直接连接符 24444"/>
              <p:cNvSpPr/>
              <p:nvPr/>
            </p:nvSpPr>
            <p:spPr>
              <a:xfrm flipH="1">
                <a:off x="1416" y="185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22" name="直接连接符 24445"/>
              <p:cNvSpPr/>
              <p:nvPr/>
            </p:nvSpPr>
            <p:spPr>
              <a:xfrm>
                <a:off x="1416" y="188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23" name="直接连接符 24446"/>
              <p:cNvSpPr/>
              <p:nvPr/>
            </p:nvSpPr>
            <p:spPr>
              <a:xfrm>
                <a:off x="1444" y="1910"/>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24" name="直接连接符 24447"/>
              <p:cNvSpPr/>
              <p:nvPr/>
            </p:nvSpPr>
            <p:spPr>
              <a:xfrm rot="-5400000" flipH="1" flipV="1">
                <a:off x="1393" y="194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25" name="直接连接符 24448"/>
              <p:cNvSpPr/>
              <p:nvPr/>
            </p:nvSpPr>
            <p:spPr>
              <a:xfrm rot="-5400000" flipH="1">
                <a:off x="1394"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26" name="直接连接符 24449"/>
              <p:cNvSpPr/>
              <p:nvPr/>
            </p:nvSpPr>
            <p:spPr>
              <a:xfrm rot="-5400000">
                <a:off x="1422" y="197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27" name="直接连接符 24450"/>
              <p:cNvSpPr/>
              <p:nvPr/>
            </p:nvSpPr>
            <p:spPr>
              <a:xfrm rot="-5400000">
                <a:off x="1479" y="194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28" name="直接连接符 24451"/>
              <p:cNvSpPr/>
              <p:nvPr/>
            </p:nvSpPr>
            <p:spPr>
              <a:xfrm rot="5400000" flipV="1">
                <a:off x="1508" y="197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29" name="直接连接符 24452"/>
              <p:cNvSpPr/>
              <p:nvPr/>
            </p:nvSpPr>
            <p:spPr>
              <a:xfrm rot="5400000">
                <a:off x="1531" y="2052"/>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30" name="直接连接符 24453"/>
              <p:cNvSpPr/>
              <p:nvPr/>
            </p:nvSpPr>
            <p:spPr>
              <a:xfrm rot="-5400000" flipH="1" flipV="1">
                <a:off x="1508" y="205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31" name="直接连接符 24454"/>
              <p:cNvSpPr/>
              <p:nvPr/>
            </p:nvSpPr>
            <p:spPr>
              <a:xfrm flipH="1">
                <a:off x="1473" y="2109"/>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32" name="直接连接符 24455"/>
              <p:cNvSpPr/>
              <p:nvPr/>
            </p:nvSpPr>
            <p:spPr>
              <a:xfrm flipH="1" flipV="1">
                <a:off x="1444" y="208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33" name="直接连接符 24456"/>
              <p:cNvSpPr/>
              <p:nvPr/>
            </p:nvSpPr>
            <p:spPr>
              <a:xfrm flipH="1">
                <a:off x="1416" y="208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34" name="直接连接符 24457"/>
              <p:cNvSpPr/>
              <p:nvPr/>
            </p:nvSpPr>
            <p:spPr>
              <a:xfrm>
                <a:off x="1416" y="211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35" name="直接连接符 24458"/>
              <p:cNvSpPr/>
              <p:nvPr/>
            </p:nvSpPr>
            <p:spPr>
              <a:xfrm>
                <a:off x="1444" y="213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36" name="直接连接符 24459"/>
              <p:cNvSpPr/>
              <p:nvPr/>
            </p:nvSpPr>
            <p:spPr>
              <a:xfrm rot="-5400000" flipH="1" flipV="1">
                <a:off x="1394" y="21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37" name="直接连接符 24460"/>
              <p:cNvSpPr/>
              <p:nvPr/>
            </p:nvSpPr>
            <p:spPr>
              <a:xfrm rot="5400000">
                <a:off x="1363" y="2171"/>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38" name="直接连接符 24461"/>
              <p:cNvSpPr/>
              <p:nvPr/>
            </p:nvSpPr>
            <p:spPr>
              <a:xfrm rot="-5400000">
                <a:off x="1445" y="222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39" name="直接连接符 24462"/>
              <p:cNvSpPr/>
              <p:nvPr/>
            </p:nvSpPr>
            <p:spPr>
              <a:xfrm rot="-5400000">
                <a:off x="1502" y="219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40" name="直接连接符 24463"/>
              <p:cNvSpPr/>
              <p:nvPr/>
            </p:nvSpPr>
            <p:spPr>
              <a:xfrm>
                <a:off x="1530" y="2224"/>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41" name="直接连接符 24464"/>
              <p:cNvSpPr/>
              <p:nvPr/>
            </p:nvSpPr>
            <p:spPr>
              <a:xfrm flipV="1">
                <a:off x="1559" y="222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42" name="直接连接符 24465"/>
              <p:cNvSpPr/>
              <p:nvPr/>
            </p:nvSpPr>
            <p:spPr>
              <a:xfrm flipH="1" flipV="1">
                <a:off x="1559" y="2196"/>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43" name="直接连接符 24466"/>
              <p:cNvSpPr/>
              <p:nvPr/>
            </p:nvSpPr>
            <p:spPr>
              <a:xfrm flipH="1" flipV="1">
                <a:off x="1559" y="213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44" name="直接连接符 24467"/>
              <p:cNvSpPr/>
              <p:nvPr/>
            </p:nvSpPr>
            <p:spPr>
              <a:xfrm flipV="1">
                <a:off x="1559" y="211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45" name="直接连接符 24468"/>
              <p:cNvSpPr/>
              <p:nvPr/>
            </p:nvSpPr>
            <p:spPr>
              <a:xfrm flipV="1">
                <a:off x="1585" y="2109"/>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46" name="直接连接符 24469"/>
              <p:cNvSpPr/>
              <p:nvPr/>
            </p:nvSpPr>
            <p:spPr>
              <a:xfrm>
                <a:off x="1645" y="2110"/>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47" name="直接连接符 24470"/>
              <p:cNvSpPr/>
              <p:nvPr/>
            </p:nvSpPr>
            <p:spPr>
              <a:xfrm>
                <a:off x="1678" y="213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48" name="直接连接符 24471"/>
              <p:cNvSpPr/>
              <p:nvPr/>
            </p:nvSpPr>
            <p:spPr>
              <a:xfrm rot="-5400000" flipH="1" flipV="1">
                <a:off x="1627" y="217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49" name="直接连接符 24472"/>
              <p:cNvSpPr/>
              <p:nvPr/>
            </p:nvSpPr>
            <p:spPr>
              <a:xfrm rot="-5400000" flipH="1">
                <a:off x="1627" y="22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50" name="直接连接符 24473"/>
              <p:cNvSpPr/>
              <p:nvPr/>
            </p:nvSpPr>
            <p:spPr>
              <a:xfrm rot="-5400000">
                <a:off x="1656" y="22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51" name="直接连接符 24474"/>
              <p:cNvSpPr/>
              <p:nvPr/>
            </p:nvSpPr>
            <p:spPr>
              <a:xfrm rot="-5400000">
                <a:off x="1736" y="219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52" name="直接连接符 24475"/>
              <p:cNvSpPr/>
              <p:nvPr/>
            </p:nvSpPr>
            <p:spPr>
              <a:xfrm>
                <a:off x="1761" y="2224"/>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53" name="直接连接符 24476"/>
              <p:cNvSpPr/>
              <p:nvPr/>
            </p:nvSpPr>
            <p:spPr>
              <a:xfrm flipV="1">
                <a:off x="1790" y="222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54" name="直接连接符 24477"/>
              <p:cNvSpPr/>
              <p:nvPr/>
            </p:nvSpPr>
            <p:spPr>
              <a:xfrm flipH="1" flipV="1">
                <a:off x="1790" y="2196"/>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55" name="直接连接符 24478"/>
              <p:cNvSpPr/>
              <p:nvPr/>
            </p:nvSpPr>
            <p:spPr>
              <a:xfrm flipH="1" flipV="1">
                <a:off x="1790" y="213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56" name="直接连接符 24479"/>
              <p:cNvSpPr/>
              <p:nvPr/>
            </p:nvSpPr>
            <p:spPr>
              <a:xfrm flipV="1">
                <a:off x="1789" y="211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57" name="直接连接符 24480"/>
              <p:cNvSpPr/>
              <p:nvPr/>
            </p:nvSpPr>
            <p:spPr>
              <a:xfrm flipH="1" flipV="1">
                <a:off x="1790" y="208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58" name="直接连接符 24481"/>
              <p:cNvSpPr/>
              <p:nvPr/>
            </p:nvSpPr>
            <p:spPr>
              <a:xfrm flipH="1">
                <a:off x="1765" y="208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59" name="直接连接符 24482"/>
              <p:cNvSpPr/>
              <p:nvPr/>
            </p:nvSpPr>
            <p:spPr>
              <a:xfrm flipH="1">
                <a:off x="1707" y="2109"/>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60" name="直接连接符 24483"/>
              <p:cNvSpPr/>
              <p:nvPr/>
            </p:nvSpPr>
            <p:spPr>
              <a:xfrm flipH="1" flipV="1">
                <a:off x="1679" y="208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61" name="直接连接符 24484"/>
              <p:cNvSpPr/>
              <p:nvPr/>
            </p:nvSpPr>
            <p:spPr>
              <a:xfrm flipV="1">
                <a:off x="1679" y="202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62" name="直接连接符 24485"/>
              <p:cNvSpPr/>
              <p:nvPr/>
            </p:nvSpPr>
            <p:spPr>
              <a:xfrm rot="-5400000">
                <a:off x="1658"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63" name="直接连接符 24486"/>
              <p:cNvSpPr/>
              <p:nvPr/>
            </p:nvSpPr>
            <p:spPr>
              <a:xfrm rot="-5400000">
                <a:off x="1738" y="1966"/>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64" name="直接连接符 24487"/>
              <p:cNvSpPr/>
              <p:nvPr/>
            </p:nvSpPr>
            <p:spPr>
              <a:xfrm>
                <a:off x="1763" y="199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65" name="直接连接符 24488"/>
              <p:cNvSpPr/>
              <p:nvPr/>
            </p:nvSpPr>
            <p:spPr>
              <a:xfrm flipV="1">
                <a:off x="1792" y="199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66" name="直接连接符 24489"/>
              <p:cNvSpPr/>
              <p:nvPr/>
            </p:nvSpPr>
            <p:spPr>
              <a:xfrm flipH="1" flipV="1">
                <a:off x="1792" y="196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67" name="直接连接符 24490"/>
              <p:cNvSpPr/>
              <p:nvPr/>
            </p:nvSpPr>
            <p:spPr>
              <a:xfrm flipH="1" flipV="1">
                <a:off x="1789" y="190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68" name="直接连接符 24491"/>
              <p:cNvSpPr/>
              <p:nvPr/>
            </p:nvSpPr>
            <p:spPr>
              <a:xfrm flipV="1">
                <a:off x="1791" y="188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69" name="直接连接符 24492"/>
              <p:cNvSpPr/>
              <p:nvPr/>
            </p:nvSpPr>
            <p:spPr>
              <a:xfrm flipV="1">
                <a:off x="1818" y="1877"/>
                <a:ext cx="58" cy="4"/>
              </a:xfrm>
              <a:prstGeom prst="line">
                <a:avLst/>
              </a:prstGeom>
              <a:ln w="28575" cap="flat" cmpd="sng">
                <a:solidFill>
                  <a:srgbClr val="FF33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70" name="直接连接符 24493"/>
              <p:cNvSpPr/>
              <p:nvPr/>
            </p:nvSpPr>
            <p:spPr>
              <a:xfrm flipH="1">
                <a:off x="1767" y="185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71" name="直接连接符 24494"/>
              <p:cNvSpPr/>
              <p:nvPr/>
            </p:nvSpPr>
            <p:spPr>
              <a:xfrm flipH="1">
                <a:off x="1709" y="1881"/>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72" name="直接连接符 24495"/>
              <p:cNvSpPr/>
              <p:nvPr/>
            </p:nvSpPr>
            <p:spPr>
              <a:xfrm flipH="1" flipV="1">
                <a:off x="1681" y="185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73" name="直接连接符 24496"/>
              <p:cNvSpPr/>
              <p:nvPr/>
            </p:nvSpPr>
            <p:spPr>
              <a:xfrm flipH="1">
                <a:off x="1653" y="185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74" name="直接连接符 24497"/>
              <p:cNvSpPr/>
              <p:nvPr/>
            </p:nvSpPr>
            <p:spPr>
              <a:xfrm>
                <a:off x="1653" y="188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75" name="直接连接符 24498"/>
              <p:cNvSpPr/>
              <p:nvPr/>
            </p:nvSpPr>
            <p:spPr>
              <a:xfrm>
                <a:off x="1681" y="1910"/>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76" name="直接连接符 24499"/>
              <p:cNvSpPr/>
              <p:nvPr/>
            </p:nvSpPr>
            <p:spPr>
              <a:xfrm rot="-5400000" flipH="1" flipV="1">
                <a:off x="1631" y="194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77" name="直接连接符 24500"/>
              <p:cNvSpPr/>
              <p:nvPr/>
            </p:nvSpPr>
            <p:spPr>
              <a:xfrm flipH="1">
                <a:off x="1585" y="1994"/>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78" name="直接连接符 24501"/>
              <p:cNvSpPr/>
              <p:nvPr/>
            </p:nvSpPr>
            <p:spPr>
              <a:xfrm flipH="1" flipV="1">
                <a:off x="1563" y="196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79" name="直接连接符 24502"/>
              <p:cNvSpPr/>
              <p:nvPr/>
            </p:nvSpPr>
            <p:spPr>
              <a:xfrm flipH="1" flipV="1">
                <a:off x="1559" y="1909"/>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80" name="直接连接符 24503"/>
              <p:cNvSpPr/>
              <p:nvPr/>
            </p:nvSpPr>
            <p:spPr>
              <a:xfrm flipV="1">
                <a:off x="1561" y="188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81" name="直接连接符 24504"/>
              <p:cNvSpPr/>
              <p:nvPr/>
            </p:nvSpPr>
            <p:spPr>
              <a:xfrm flipH="1" flipV="1">
                <a:off x="1563" y="185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82" name="直接连接符 24505"/>
              <p:cNvSpPr/>
              <p:nvPr/>
            </p:nvSpPr>
            <p:spPr>
              <a:xfrm flipH="1">
                <a:off x="1537" y="185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83" name="直接连接符 24506"/>
              <p:cNvSpPr/>
              <p:nvPr/>
            </p:nvSpPr>
            <p:spPr>
              <a:xfrm flipH="1">
                <a:off x="1473" y="1881"/>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84" name="矩形 24507"/>
              <p:cNvSpPr/>
              <p:nvPr/>
            </p:nvSpPr>
            <p:spPr>
              <a:xfrm>
                <a:off x="926" y="2280"/>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85" name="直接连接符 24508"/>
              <p:cNvSpPr/>
              <p:nvPr/>
            </p:nvSpPr>
            <p:spPr>
              <a:xfrm>
                <a:off x="926" y="239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86" name="直接连接符 24509"/>
              <p:cNvSpPr/>
              <p:nvPr/>
            </p:nvSpPr>
            <p:spPr>
              <a:xfrm>
                <a:off x="926" y="262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87" name="直接连接符 24510"/>
              <p:cNvSpPr/>
              <p:nvPr/>
            </p:nvSpPr>
            <p:spPr>
              <a:xfrm>
                <a:off x="926" y="250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88" name="直接连接符 24511"/>
              <p:cNvSpPr/>
              <p:nvPr/>
            </p:nvSpPr>
            <p:spPr>
              <a:xfrm>
                <a:off x="1041"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89" name="直接连接符 24512"/>
              <p:cNvSpPr/>
              <p:nvPr/>
            </p:nvSpPr>
            <p:spPr>
              <a:xfrm>
                <a:off x="1270" y="228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90" name="直接连接符 24513"/>
              <p:cNvSpPr/>
              <p:nvPr/>
            </p:nvSpPr>
            <p:spPr>
              <a:xfrm>
                <a:off x="1156"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91" name="直接连接符 24514"/>
              <p:cNvSpPr/>
              <p:nvPr/>
            </p:nvSpPr>
            <p:spPr>
              <a:xfrm>
                <a:off x="926" y="2337"/>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92" name="直接连接符 24515"/>
              <p:cNvSpPr/>
              <p:nvPr/>
            </p:nvSpPr>
            <p:spPr>
              <a:xfrm>
                <a:off x="923" y="245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93" name="直接连接符 24516"/>
              <p:cNvSpPr/>
              <p:nvPr/>
            </p:nvSpPr>
            <p:spPr>
              <a:xfrm>
                <a:off x="923" y="2565"/>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94" name="直接连接符 24517"/>
              <p:cNvSpPr/>
              <p:nvPr/>
            </p:nvSpPr>
            <p:spPr>
              <a:xfrm>
                <a:off x="926" y="268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95" name="直接连接符 24518"/>
              <p:cNvSpPr/>
              <p:nvPr/>
            </p:nvSpPr>
            <p:spPr>
              <a:xfrm>
                <a:off x="983" y="228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96" name="直接连接符 24519"/>
              <p:cNvSpPr/>
              <p:nvPr/>
            </p:nvSpPr>
            <p:spPr>
              <a:xfrm>
                <a:off x="1098"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97" name="直接连接符 24520"/>
              <p:cNvSpPr/>
              <p:nvPr/>
            </p:nvSpPr>
            <p:spPr>
              <a:xfrm>
                <a:off x="1218"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98" name="直接连接符 24521"/>
              <p:cNvSpPr/>
              <p:nvPr/>
            </p:nvSpPr>
            <p:spPr>
              <a:xfrm>
                <a:off x="1328"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499" name="直接连接符 24522"/>
              <p:cNvSpPr/>
              <p:nvPr/>
            </p:nvSpPr>
            <p:spPr>
              <a:xfrm flipH="1" flipV="1">
                <a:off x="983" y="230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00" name="直接连接符 24523"/>
              <p:cNvSpPr/>
              <p:nvPr/>
            </p:nvSpPr>
            <p:spPr>
              <a:xfrm flipH="1">
                <a:off x="955" y="230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01" name="直接连接符 24524"/>
              <p:cNvSpPr/>
              <p:nvPr/>
            </p:nvSpPr>
            <p:spPr>
              <a:xfrm>
                <a:off x="955" y="233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02" name="直接连接符 24525"/>
              <p:cNvSpPr/>
              <p:nvPr/>
            </p:nvSpPr>
            <p:spPr>
              <a:xfrm>
                <a:off x="983" y="236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03" name="直接连接符 24526"/>
              <p:cNvSpPr/>
              <p:nvPr/>
            </p:nvSpPr>
            <p:spPr>
              <a:xfrm rot="-5400000" flipH="1" flipV="1">
                <a:off x="932" y="240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04" name="直接连接符 24527"/>
              <p:cNvSpPr/>
              <p:nvPr/>
            </p:nvSpPr>
            <p:spPr>
              <a:xfrm rot="-5400000" flipH="1">
                <a:off x="933"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05" name="直接连接符 24528"/>
              <p:cNvSpPr/>
              <p:nvPr/>
            </p:nvSpPr>
            <p:spPr>
              <a:xfrm rot="-5400000">
                <a:off x="961" y="242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06" name="直接连接符 24529"/>
              <p:cNvSpPr/>
              <p:nvPr/>
            </p:nvSpPr>
            <p:spPr>
              <a:xfrm rot="-5400000">
                <a:off x="1041" y="242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07" name="直接连接符 24530"/>
              <p:cNvSpPr/>
              <p:nvPr/>
            </p:nvSpPr>
            <p:spPr>
              <a:xfrm rot="5400000" flipV="1">
                <a:off x="1047" y="242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08" name="直接连接符 24531"/>
              <p:cNvSpPr/>
              <p:nvPr/>
            </p:nvSpPr>
            <p:spPr>
              <a:xfrm rot="5400000">
                <a:off x="1070" y="2508"/>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09" name="直接连接符 24532"/>
              <p:cNvSpPr/>
              <p:nvPr/>
            </p:nvSpPr>
            <p:spPr>
              <a:xfrm rot="-5400000" flipH="1" flipV="1">
                <a:off x="1047" y="251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10" name="直接连接符 24533"/>
              <p:cNvSpPr/>
              <p:nvPr/>
            </p:nvSpPr>
            <p:spPr>
              <a:xfrm flipH="1">
                <a:off x="1012" y="2565"/>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11" name="直接连接符 24534"/>
              <p:cNvSpPr/>
              <p:nvPr/>
            </p:nvSpPr>
            <p:spPr>
              <a:xfrm flipH="1" flipV="1">
                <a:off x="983" y="253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12" name="直接连接符 24535"/>
              <p:cNvSpPr/>
              <p:nvPr/>
            </p:nvSpPr>
            <p:spPr>
              <a:xfrm flipH="1">
                <a:off x="955" y="253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13" name="直接连接符 24536"/>
              <p:cNvSpPr/>
              <p:nvPr/>
            </p:nvSpPr>
            <p:spPr>
              <a:xfrm>
                <a:off x="955" y="256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14" name="直接连接符 24537"/>
              <p:cNvSpPr/>
              <p:nvPr/>
            </p:nvSpPr>
            <p:spPr>
              <a:xfrm>
                <a:off x="983" y="259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15" name="直接连接符 24538"/>
              <p:cNvSpPr/>
              <p:nvPr/>
            </p:nvSpPr>
            <p:spPr>
              <a:xfrm rot="-5400000" flipH="1" flipV="1">
                <a:off x="933" y="262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16" name="直接连接符 24539"/>
              <p:cNvSpPr/>
              <p:nvPr/>
            </p:nvSpPr>
            <p:spPr>
              <a:xfrm rot="5400000">
                <a:off x="897" y="2622"/>
                <a:ext cx="0" cy="7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17" name="直接连接符 24540"/>
              <p:cNvSpPr/>
              <p:nvPr/>
            </p:nvSpPr>
            <p:spPr>
              <a:xfrm rot="-5400000">
                <a:off x="984" y="268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18" name="直接连接符 24541"/>
              <p:cNvSpPr/>
              <p:nvPr/>
            </p:nvSpPr>
            <p:spPr>
              <a:xfrm rot="-5400000">
                <a:off x="1041" y="265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19" name="直接连接符 24542"/>
              <p:cNvSpPr/>
              <p:nvPr/>
            </p:nvSpPr>
            <p:spPr>
              <a:xfrm>
                <a:off x="1069" y="268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20" name="直接连接符 24543"/>
              <p:cNvSpPr/>
              <p:nvPr/>
            </p:nvSpPr>
            <p:spPr>
              <a:xfrm flipV="1">
                <a:off x="1098" y="267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21" name="直接连接符 24544"/>
              <p:cNvSpPr/>
              <p:nvPr/>
            </p:nvSpPr>
            <p:spPr>
              <a:xfrm flipH="1" flipV="1">
                <a:off x="1098" y="265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22" name="直接连接符 24545"/>
              <p:cNvSpPr/>
              <p:nvPr/>
            </p:nvSpPr>
            <p:spPr>
              <a:xfrm flipH="1" flipV="1">
                <a:off x="1098" y="259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23" name="直接连接符 24546"/>
              <p:cNvSpPr/>
              <p:nvPr/>
            </p:nvSpPr>
            <p:spPr>
              <a:xfrm flipV="1">
                <a:off x="1098" y="256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24" name="直接连接符 24547"/>
              <p:cNvSpPr/>
              <p:nvPr/>
            </p:nvSpPr>
            <p:spPr>
              <a:xfrm flipV="1">
                <a:off x="1124" y="2565"/>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25" name="直接连接符 24548"/>
              <p:cNvSpPr/>
              <p:nvPr/>
            </p:nvSpPr>
            <p:spPr>
              <a:xfrm>
                <a:off x="1184" y="256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26" name="直接连接符 24549"/>
              <p:cNvSpPr/>
              <p:nvPr/>
            </p:nvSpPr>
            <p:spPr>
              <a:xfrm>
                <a:off x="1217" y="259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27" name="直接连接符 24550"/>
              <p:cNvSpPr/>
              <p:nvPr/>
            </p:nvSpPr>
            <p:spPr>
              <a:xfrm rot="-5400000" flipH="1" flipV="1">
                <a:off x="1166" y="26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28" name="直接连接符 24551"/>
              <p:cNvSpPr/>
              <p:nvPr/>
            </p:nvSpPr>
            <p:spPr>
              <a:xfrm rot="-5400000" flipH="1">
                <a:off x="1166" y="26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29" name="直接连接符 24552"/>
              <p:cNvSpPr/>
              <p:nvPr/>
            </p:nvSpPr>
            <p:spPr>
              <a:xfrm rot="-5400000">
                <a:off x="1195" y="26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30" name="直接连接符 24553"/>
              <p:cNvSpPr/>
              <p:nvPr/>
            </p:nvSpPr>
            <p:spPr>
              <a:xfrm rot="-5400000">
                <a:off x="1275" y="265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31" name="直接连接符 24554"/>
              <p:cNvSpPr/>
              <p:nvPr/>
            </p:nvSpPr>
            <p:spPr>
              <a:xfrm>
                <a:off x="1300" y="268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32" name="直接连接符 24555"/>
              <p:cNvSpPr/>
              <p:nvPr/>
            </p:nvSpPr>
            <p:spPr>
              <a:xfrm flipV="1">
                <a:off x="1329" y="267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33" name="直接连接符 24556"/>
              <p:cNvSpPr/>
              <p:nvPr/>
            </p:nvSpPr>
            <p:spPr>
              <a:xfrm flipH="1" flipV="1">
                <a:off x="1329" y="265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34" name="直接连接符 24557"/>
              <p:cNvSpPr/>
              <p:nvPr/>
            </p:nvSpPr>
            <p:spPr>
              <a:xfrm flipH="1" flipV="1">
                <a:off x="1329" y="259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35" name="直接连接符 24558"/>
              <p:cNvSpPr/>
              <p:nvPr/>
            </p:nvSpPr>
            <p:spPr>
              <a:xfrm flipV="1">
                <a:off x="1328" y="256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36" name="直接连接符 24559"/>
              <p:cNvSpPr/>
              <p:nvPr/>
            </p:nvSpPr>
            <p:spPr>
              <a:xfrm flipH="1" flipV="1">
                <a:off x="1329" y="253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37" name="直接连接符 24560"/>
              <p:cNvSpPr/>
              <p:nvPr/>
            </p:nvSpPr>
            <p:spPr>
              <a:xfrm flipH="1">
                <a:off x="1304" y="253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38" name="直接连接符 24561"/>
              <p:cNvSpPr/>
              <p:nvPr/>
            </p:nvSpPr>
            <p:spPr>
              <a:xfrm flipH="1">
                <a:off x="1246" y="256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39" name="直接连接符 24562"/>
              <p:cNvSpPr/>
              <p:nvPr/>
            </p:nvSpPr>
            <p:spPr>
              <a:xfrm flipH="1" flipV="1">
                <a:off x="1218" y="253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40" name="直接连接符 24563"/>
              <p:cNvSpPr/>
              <p:nvPr/>
            </p:nvSpPr>
            <p:spPr>
              <a:xfrm flipV="1">
                <a:off x="1218" y="248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41" name="直接连接符 24564"/>
              <p:cNvSpPr/>
              <p:nvPr/>
            </p:nvSpPr>
            <p:spPr>
              <a:xfrm rot="-5400000">
                <a:off x="1197"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42" name="直接连接符 24565"/>
              <p:cNvSpPr/>
              <p:nvPr/>
            </p:nvSpPr>
            <p:spPr>
              <a:xfrm rot="-5400000">
                <a:off x="1277" y="242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43" name="直接连接符 24566"/>
              <p:cNvSpPr/>
              <p:nvPr/>
            </p:nvSpPr>
            <p:spPr>
              <a:xfrm>
                <a:off x="1302" y="245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44" name="直接连接符 24567"/>
              <p:cNvSpPr/>
              <p:nvPr/>
            </p:nvSpPr>
            <p:spPr>
              <a:xfrm flipV="1">
                <a:off x="1331" y="245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45" name="直接连接符 24568"/>
              <p:cNvSpPr/>
              <p:nvPr/>
            </p:nvSpPr>
            <p:spPr>
              <a:xfrm flipH="1" flipV="1">
                <a:off x="1331" y="242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46" name="直接连接符 24569"/>
              <p:cNvSpPr/>
              <p:nvPr/>
            </p:nvSpPr>
            <p:spPr>
              <a:xfrm flipH="1" flipV="1">
                <a:off x="1328" y="236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47" name="直接连接符 24570"/>
              <p:cNvSpPr/>
              <p:nvPr/>
            </p:nvSpPr>
            <p:spPr>
              <a:xfrm flipV="1">
                <a:off x="1330" y="233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48" name="直接连接符 24571"/>
              <p:cNvSpPr/>
              <p:nvPr/>
            </p:nvSpPr>
            <p:spPr>
              <a:xfrm flipV="1">
                <a:off x="1357" y="2337"/>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49" name="直接连接符 24572"/>
              <p:cNvSpPr/>
              <p:nvPr/>
            </p:nvSpPr>
            <p:spPr>
              <a:xfrm flipH="1">
                <a:off x="1306" y="230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50" name="直接连接符 24573"/>
              <p:cNvSpPr/>
              <p:nvPr/>
            </p:nvSpPr>
            <p:spPr>
              <a:xfrm flipH="1">
                <a:off x="1248" y="2337"/>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51" name="直接连接符 24574"/>
              <p:cNvSpPr/>
              <p:nvPr/>
            </p:nvSpPr>
            <p:spPr>
              <a:xfrm flipH="1" flipV="1">
                <a:off x="1220" y="230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52" name="直接连接符 24575"/>
              <p:cNvSpPr/>
              <p:nvPr/>
            </p:nvSpPr>
            <p:spPr>
              <a:xfrm flipH="1">
                <a:off x="1192" y="230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53" name="直接连接符 24576"/>
              <p:cNvSpPr/>
              <p:nvPr/>
            </p:nvSpPr>
            <p:spPr>
              <a:xfrm>
                <a:off x="1192" y="233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54" name="直接连接符 24577"/>
              <p:cNvSpPr/>
              <p:nvPr/>
            </p:nvSpPr>
            <p:spPr>
              <a:xfrm>
                <a:off x="1220" y="236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55" name="直接连接符 24578"/>
              <p:cNvSpPr/>
              <p:nvPr/>
            </p:nvSpPr>
            <p:spPr>
              <a:xfrm rot="-5400000" flipH="1" flipV="1">
                <a:off x="1170" y="24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56" name="直接连接符 24579"/>
              <p:cNvSpPr/>
              <p:nvPr/>
            </p:nvSpPr>
            <p:spPr>
              <a:xfrm flipH="1">
                <a:off x="1124" y="245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57" name="直接连接符 24580"/>
              <p:cNvSpPr/>
              <p:nvPr/>
            </p:nvSpPr>
            <p:spPr>
              <a:xfrm flipH="1" flipV="1">
                <a:off x="1102" y="242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58" name="直接连接符 24581"/>
              <p:cNvSpPr/>
              <p:nvPr/>
            </p:nvSpPr>
            <p:spPr>
              <a:xfrm flipH="1" flipV="1">
                <a:off x="1098" y="236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59" name="直接连接符 24582"/>
              <p:cNvSpPr/>
              <p:nvPr/>
            </p:nvSpPr>
            <p:spPr>
              <a:xfrm flipV="1">
                <a:off x="1100" y="233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60" name="直接连接符 24583"/>
              <p:cNvSpPr/>
              <p:nvPr/>
            </p:nvSpPr>
            <p:spPr>
              <a:xfrm flipH="1" flipV="1">
                <a:off x="1102" y="230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61" name="直接连接符 24584"/>
              <p:cNvSpPr/>
              <p:nvPr/>
            </p:nvSpPr>
            <p:spPr>
              <a:xfrm flipH="1">
                <a:off x="1076" y="230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62" name="直接连接符 24585"/>
              <p:cNvSpPr/>
              <p:nvPr/>
            </p:nvSpPr>
            <p:spPr>
              <a:xfrm flipH="1">
                <a:off x="1012" y="233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63" name="矩形 24586"/>
              <p:cNvSpPr/>
              <p:nvPr/>
            </p:nvSpPr>
            <p:spPr>
              <a:xfrm>
                <a:off x="1387" y="2280"/>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64" name="直接连接符 24587"/>
              <p:cNvSpPr/>
              <p:nvPr/>
            </p:nvSpPr>
            <p:spPr>
              <a:xfrm>
                <a:off x="1387" y="239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65" name="直接连接符 24588"/>
              <p:cNvSpPr/>
              <p:nvPr/>
            </p:nvSpPr>
            <p:spPr>
              <a:xfrm>
                <a:off x="1387" y="262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66" name="直接连接符 24589"/>
              <p:cNvSpPr/>
              <p:nvPr/>
            </p:nvSpPr>
            <p:spPr>
              <a:xfrm>
                <a:off x="1387" y="250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67" name="直接连接符 24590"/>
              <p:cNvSpPr/>
              <p:nvPr/>
            </p:nvSpPr>
            <p:spPr>
              <a:xfrm>
                <a:off x="1501"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68" name="直接连接符 24591"/>
              <p:cNvSpPr/>
              <p:nvPr/>
            </p:nvSpPr>
            <p:spPr>
              <a:xfrm>
                <a:off x="1731"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69" name="直接连接符 24592"/>
              <p:cNvSpPr/>
              <p:nvPr/>
            </p:nvSpPr>
            <p:spPr>
              <a:xfrm>
                <a:off x="1616"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70" name="直接连接符 24593"/>
              <p:cNvSpPr/>
              <p:nvPr/>
            </p:nvSpPr>
            <p:spPr>
              <a:xfrm>
                <a:off x="1387" y="2337"/>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71" name="直接连接符 24594"/>
              <p:cNvSpPr/>
              <p:nvPr/>
            </p:nvSpPr>
            <p:spPr>
              <a:xfrm>
                <a:off x="1384" y="245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72" name="直接连接符 24595"/>
              <p:cNvSpPr/>
              <p:nvPr/>
            </p:nvSpPr>
            <p:spPr>
              <a:xfrm>
                <a:off x="1384" y="2565"/>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73" name="直接连接符 24596"/>
              <p:cNvSpPr/>
              <p:nvPr/>
            </p:nvSpPr>
            <p:spPr>
              <a:xfrm>
                <a:off x="1387" y="268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74" name="直接连接符 24597"/>
              <p:cNvSpPr/>
              <p:nvPr/>
            </p:nvSpPr>
            <p:spPr>
              <a:xfrm>
                <a:off x="1444"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75" name="直接连接符 24598"/>
              <p:cNvSpPr/>
              <p:nvPr/>
            </p:nvSpPr>
            <p:spPr>
              <a:xfrm>
                <a:off x="1559"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76" name="直接连接符 24599"/>
              <p:cNvSpPr/>
              <p:nvPr/>
            </p:nvSpPr>
            <p:spPr>
              <a:xfrm>
                <a:off x="1679"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77" name="直接连接符 24600"/>
              <p:cNvSpPr/>
              <p:nvPr/>
            </p:nvSpPr>
            <p:spPr>
              <a:xfrm>
                <a:off x="1788"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78" name="直接连接符 24601"/>
              <p:cNvSpPr/>
              <p:nvPr/>
            </p:nvSpPr>
            <p:spPr>
              <a:xfrm flipH="1" flipV="1">
                <a:off x="1444" y="230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79" name="直接连接符 24602"/>
              <p:cNvSpPr/>
              <p:nvPr/>
            </p:nvSpPr>
            <p:spPr>
              <a:xfrm flipH="1" flipV="1">
                <a:off x="1444" y="22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80" name="直接连接符 24603"/>
              <p:cNvSpPr/>
              <p:nvPr/>
            </p:nvSpPr>
            <p:spPr>
              <a:xfrm>
                <a:off x="1415" y="233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81" name="直接连接符 24604"/>
              <p:cNvSpPr/>
              <p:nvPr/>
            </p:nvSpPr>
            <p:spPr>
              <a:xfrm>
                <a:off x="1444" y="236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82" name="直接连接符 24605"/>
              <p:cNvSpPr/>
              <p:nvPr/>
            </p:nvSpPr>
            <p:spPr>
              <a:xfrm rot="-5400000" flipH="1" flipV="1">
                <a:off x="1393" y="240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83" name="直接连接符 24606"/>
              <p:cNvSpPr/>
              <p:nvPr/>
            </p:nvSpPr>
            <p:spPr>
              <a:xfrm rot="-5400000" flipH="1">
                <a:off x="1393"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84" name="直接连接符 24607"/>
              <p:cNvSpPr/>
              <p:nvPr/>
            </p:nvSpPr>
            <p:spPr>
              <a:xfrm rot="-5400000">
                <a:off x="1422"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85" name="直接连接符 24608"/>
              <p:cNvSpPr/>
              <p:nvPr/>
            </p:nvSpPr>
            <p:spPr>
              <a:xfrm rot="-5400000">
                <a:off x="1479" y="239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86" name="直接连接符 24609"/>
              <p:cNvSpPr/>
              <p:nvPr/>
            </p:nvSpPr>
            <p:spPr>
              <a:xfrm rot="5400000" flipV="1">
                <a:off x="1508"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87" name="直接连接符 24610"/>
              <p:cNvSpPr/>
              <p:nvPr/>
            </p:nvSpPr>
            <p:spPr>
              <a:xfrm rot="5400000">
                <a:off x="1508" y="2485"/>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88" name="直接连接符 24611"/>
              <p:cNvSpPr/>
              <p:nvPr/>
            </p:nvSpPr>
            <p:spPr>
              <a:xfrm rot="-5400000" flipH="1" flipV="1">
                <a:off x="1530" y="253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89" name="直接连接符 24612"/>
              <p:cNvSpPr/>
              <p:nvPr/>
            </p:nvSpPr>
            <p:spPr>
              <a:xfrm flipH="1">
                <a:off x="1472" y="256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90" name="直接连接符 24613"/>
              <p:cNvSpPr/>
              <p:nvPr/>
            </p:nvSpPr>
            <p:spPr>
              <a:xfrm flipH="1" flipV="1">
                <a:off x="1444" y="253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91" name="直接连接符 24614"/>
              <p:cNvSpPr/>
              <p:nvPr/>
            </p:nvSpPr>
            <p:spPr>
              <a:xfrm flipH="1">
                <a:off x="1415" y="253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92" name="直接连接符 24615"/>
              <p:cNvSpPr/>
              <p:nvPr/>
            </p:nvSpPr>
            <p:spPr>
              <a:xfrm>
                <a:off x="1415" y="256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93" name="直接连接符 24616"/>
              <p:cNvSpPr/>
              <p:nvPr/>
            </p:nvSpPr>
            <p:spPr>
              <a:xfrm>
                <a:off x="1444" y="259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94" name="直接连接符 24617"/>
              <p:cNvSpPr/>
              <p:nvPr/>
            </p:nvSpPr>
            <p:spPr>
              <a:xfrm rot="-5400000" flipH="1" flipV="1">
                <a:off x="1393" y="262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95" name="直接连接符 24618"/>
              <p:cNvSpPr/>
              <p:nvPr/>
            </p:nvSpPr>
            <p:spPr>
              <a:xfrm rot="-5400000" flipH="1">
                <a:off x="1393" y="26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96" name="直接连接符 24619"/>
              <p:cNvSpPr/>
              <p:nvPr/>
            </p:nvSpPr>
            <p:spPr>
              <a:xfrm rot="-5400000">
                <a:off x="1422" y="26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97" name="直接连接符 24620"/>
              <p:cNvSpPr/>
              <p:nvPr/>
            </p:nvSpPr>
            <p:spPr>
              <a:xfrm rot="-5400000">
                <a:off x="1479" y="262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98" name="直接连接符 24621"/>
              <p:cNvSpPr/>
              <p:nvPr/>
            </p:nvSpPr>
            <p:spPr>
              <a:xfrm>
                <a:off x="1530" y="268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599" name="直接连接符 24622"/>
              <p:cNvSpPr/>
              <p:nvPr/>
            </p:nvSpPr>
            <p:spPr>
              <a:xfrm flipV="1">
                <a:off x="1559" y="267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00" name="直接连接符 24623"/>
              <p:cNvSpPr/>
              <p:nvPr/>
            </p:nvSpPr>
            <p:spPr>
              <a:xfrm flipH="1" flipV="1">
                <a:off x="1559" y="265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01" name="直接连接符 24624"/>
              <p:cNvSpPr/>
              <p:nvPr/>
            </p:nvSpPr>
            <p:spPr>
              <a:xfrm flipH="1" flipV="1">
                <a:off x="1558" y="259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02" name="直接连接符 24625"/>
              <p:cNvSpPr/>
              <p:nvPr/>
            </p:nvSpPr>
            <p:spPr>
              <a:xfrm flipV="1">
                <a:off x="1559" y="256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03" name="直接连接符 24626"/>
              <p:cNvSpPr/>
              <p:nvPr/>
            </p:nvSpPr>
            <p:spPr>
              <a:xfrm flipV="1">
                <a:off x="1584" y="2565"/>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04" name="直接连接符 24627"/>
              <p:cNvSpPr/>
              <p:nvPr/>
            </p:nvSpPr>
            <p:spPr>
              <a:xfrm>
                <a:off x="1645" y="256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05" name="直接连接符 24628"/>
              <p:cNvSpPr/>
              <p:nvPr/>
            </p:nvSpPr>
            <p:spPr>
              <a:xfrm>
                <a:off x="1678" y="259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06" name="直接连接符 24629"/>
              <p:cNvSpPr/>
              <p:nvPr/>
            </p:nvSpPr>
            <p:spPr>
              <a:xfrm rot="-5400000" flipH="1" flipV="1">
                <a:off x="1627" y="26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07" name="直接连接符 24630"/>
              <p:cNvSpPr/>
              <p:nvPr/>
            </p:nvSpPr>
            <p:spPr>
              <a:xfrm rot="-5400000" flipH="1">
                <a:off x="1627" y="26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08" name="直接连接符 24631"/>
              <p:cNvSpPr/>
              <p:nvPr/>
            </p:nvSpPr>
            <p:spPr>
              <a:xfrm rot="-5400000">
                <a:off x="1678" y="268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09" name="直接连接符 24632"/>
              <p:cNvSpPr/>
              <p:nvPr/>
            </p:nvSpPr>
            <p:spPr>
              <a:xfrm rot="-5400000">
                <a:off x="1735" y="265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10" name="直接连接符 24633"/>
              <p:cNvSpPr/>
              <p:nvPr/>
            </p:nvSpPr>
            <p:spPr>
              <a:xfrm>
                <a:off x="1761" y="268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11" name="直接连接符 24634"/>
              <p:cNvSpPr/>
              <p:nvPr/>
            </p:nvSpPr>
            <p:spPr>
              <a:xfrm flipV="1">
                <a:off x="1790" y="267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12" name="直接连接符 24635"/>
              <p:cNvSpPr/>
              <p:nvPr/>
            </p:nvSpPr>
            <p:spPr>
              <a:xfrm flipH="1" flipV="1">
                <a:off x="1790" y="265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13" name="直接连接符 24636"/>
              <p:cNvSpPr/>
              <p:nvPr/>
            </p:nvSpPr>
            <p:spPr>
              <a:xfrm flipH="1" flipV="1">
                <a:off x="1789" y="259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14" name="直接连接符 24637"/>
              <p:cNvSpPr/>
              <p:nvPr/>
            </p:nvSpPr>
            <p:spPr>
              <a:xfrm flipV="1">
                <a:off x="1788" y="256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15" name="直接连接符 24638"/>
              <p:cNvSpPr/>
              <p:nvPr/>
            </p:nvSpPr>
            <p:spPr>
              <a:xfrm flipH="1" flipV="1">
                <a:off x="1790" y="253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16" name="直接连接符 24639"/>
              <p:cNvSpPr/>
              <p:nvPr/>
            </p:nvSpPr>
            <p:spPr>
              <a:xfrm flipH="1">
                <a:off x="1764" y="253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17" name="直接连接符 24640"/>
              <p:cNvSpPr/>
              <p:nvPr/>
            </p:nvSpPr>
            <p:spPr>
              <a:xfrm flipH="1">
                <a:off x="1706" y="256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18" name="直接连接符 24641"/>
              <p:cNvSpPr/>
              <p:nvPr/>
            </p:nvSpPr>
            <p:spPr>
              <a:xfrm flipH="1" flipV="1">
                <a:off x="1679" y="253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19" name="直接连接符 24642"/>
              <p:cNvSpPr/>
              <p:nvPr/>
            </p:nvSpPr>
            <p:spPr>
              <a:xfrm flipV="1">
                <a:off x="1679" y="248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20" name="直接连接符 24643"/>
              <p:cNvSpPr/>
              <p:nvPr/>
            </p:nvSpPr>
            <p:spPr>
              <a:xfrm rot="-5400000">
                <a:off x="1658"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21" name="直接连接符 24644"/>
              <p:cNvSpPr/>
              <p:nvPr/>
            </p:nvSpPr>
            <p:spPr>
              <a:xfrm rot="-5400000">
                <a:off x="1715" y="240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22" name="直接连接符 24645"/>
              <p:cNvSpPr/>
              <p:nvPr/>
            </p:nvSpPr>
            <p:spPr>
              <a:xfrm>
                <a:off x="1763" y="245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23" name="直接连接符 24646"/>
              <p:cNvSpPr/>
              <p:nvPr/>
            </p:nvSpPr>
            <p:spPr>
              <a:xfrm flipV="1">
                <a:off x="1792" y="245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24" name="直接连接符 24647"/>
              <p:cNvSpPr/>
              <p:nvPr/>
            </p:nvSpPr>
            <p:spPr>
              <a:xfrm flipH="1" flipV="1">
                <a:off x="1792" y="242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25" name="直接连接符 24648"/>
              <p:cNvSpPr/>
              <p:nvPr/>
            </p:nvSpPr>
            <p:spPr>
              <a:xfrm flipH="1" flipV="1">
                <a:off x="1788" y="236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26" name="直接连接符 24649"/>
              <p:cNvSpPr/>
              <p:nvPr/>
            </p:nvSpPr>
            <p:spPr>
              <a:xfrm flipV="1">
                <a:off x="1790" y="233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27" name="直接连接符 24650"/>
              <p:cNvSpPr/>
              <p:nvPr/>
            </p:nvSpPr>
            <p:spPr>
              <a:xfrm flipH="1" flipV="1">
                <a:off x="1792" y="230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28" name="直接连接符 24651"/>
              <p:cNvSpPr/>
              <p:nvPr/>
            </p:nvSpPr>
            <p:spPr>
              <a:xfrm flipH="1">
                <a:off x="1766" y="230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29" name="直接连接符 24652"/>
              <p:cNvSpPr/>
              <p:nvPr/>
            </p:nvSpPr>
            <p:spPr>
              <a:xfrm flipH="1">
                <a:off x="1709" y="2337"/>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30" name="直接连接符 24653"/>
              <p:cNvSpPr/>
              <p:nvPr/>
            </p:nvSpPr>
            <p:spPr>
              <a:xfrm flipH="1" flipV="1">
                <a:off x="1681" y="230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31" name="直接连接符 24654"/>
              <p:cNvSpPr/>
              <p:nvPr/>
            </p:nvSpPr>
            <p:spPr>
              <a:xfrm flipH="1">
                <a:off x="1652" y="230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32" name="直接连接符 24655"/>
              <p:cNvSpPr/>
              <p:nvPr/>
            </p:nvSpPr>
            <p:spPr>
              <a:xfrm>
                <a:off x="1652" y="233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33" name="直接连接符 24656"/>
              <p:cNvSpPr/>
              <p:nvPr/>
            </p:nvSpPr>
            <p:spPr>
              <a:xfrm>
                <a:off x="1681" y="236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34" name="直接连接符 24657"/>
              <p:cNvSpPr/>
              <p:nvPr/>
            </p:nvSpPr>
            <p:spPr>
              <a:xfrm rot="-5400000" flipH="1" flipV="1">
                <a:off x="1630" y="24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35" name="直接连接符 24658"/>
              <p:cNvSpPr/>
              <p:nvPr/>
            </p:nvSpPr>
            <p:spPr>
              <a:xfrm flipH="1">
                <a:off x="1584" y="245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36" name="直接连接符 24659"/>
              <p:cNvSpPr/>
              <p:nvPr/>
            </p:nvSpPr>
            <p:spPr>
              <a:xfrm flipH="1" flipV="1">
                <a:off x="1562" y="242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37" name="直接连接符 24660"/>
              <p:cNvSpPr/>
              <p:nvPr/>
            </p:nvSpPr>
            <p:spPr>
              <a:xfrm flipH="1" flipV="1">
                <a:off x="1559" y="236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38" name="直接连接符 24661"/>
              <p:cNvSpPr/>
              <p:nvPr/>
            </p:nvSpPr>
            <p:spPr>
              <a:xfrm flipV="1">
                <a:off x="1561" y="233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39" name="直接连接符 24662"/>
              <p:cNvSpPr/>
              <p:nvPr/>
            </p:nvSpPr>
            <p:spPr>
              <a:xfrm flipH="1" flipV="1">
                <a:off x="1562" y="230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40" name="直接连接符 24663"/>
              <p:cNvSpPr/>
              <p:nvPr/>
            </p:nvSpPr>
            <p:spPr>
              <a:xfrm flipH="1">
                <a:off x="1536" y="230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41" name="直接连接符 24664"/>
              <p:cNvSpPr/>
              <p:nvPr/>
            </p:nvSpPr>
            <p:spPr>
              <a:xfrm flipH="1">
                <a:off x="1472" y="233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42" name="矩形 24665"/>
              <p:cNvSpPr/>
              <p:nvPr/>
            </p:nvSpPr>
            <p:spPr>
              <a:xfrm>
                <a:off x="4" y="2734"/>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43" name="直接连接符 24666"/>
              <p:cNvSpPr/>
              <p:nvPr/>
            </p:nvSpPr>
            <p:spPr>
              <a:xfrm>
                <a:off x="4" y="2848"/>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44" name="直接连接符 24667"/>
              <p:cNvSpPr/>
              <p:nvPr/>
            </p:nvSpPr>
            <p:spPr>
              <a:xfrm>
                <a:off x="4" y="307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45" name="直接连接符 24668"/>
              <p:cNvSpPr/>
              <p:nvPr/>
            </p:nvSpPr>
            <p:spPr>
              <a:xfrm>
                <a:off x="4" y="2962"/>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46" name="直接连接符 24669"/>
              <p:cNvSpPr/>
              <p:nvPr/>
            </p:nvSpPr>
            <p:spPr>
              <a:xfrm>
                <a:off x="118"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47" name="直接连接符 24670"/>
              <p:cNvSpPr/>
              <p:nvPr/>
            </p:nvSpPr>
            <p:spPr>
              <a:xfrm>
                <a:off x="348"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48" name="直接连接符 24671"/>
              <p:cNvSpPr/>
              <p:nvPr/>
            </p:nvSpPr>
            <p:spPr>
              <a:xfrm>
                <a:off x="233"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49" name="直接连接符 24672"/>
              <p:cNvSpPr/>
              <p:nvPr/>
            </p:nvSpPr>
            <p:spPr>
              <a:xfrm>
                <a:off x="4" y="2791"/>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50" name="直接连接符 24673"/>
              <p:cNvSpPr/>
              <p:nvPr/>
            </p:nvSpPr>
            <p:spPr>
              <a:xfrm>
                <a:off x="0" y="290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51" name="直接连接符 24674"/>
              <p:cNvSpPr/>
              <p:nvPr/>
            </p:nvSpPr>
            <p:spPr>
              <a:xfrm>
                <a:off x="0" y="301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52" name="直接连接符 24675"/>
              <p:cNvSpPr/>
              <p:nvPr/>
            </p:nvSpPr>
            <p:spPr>
              <a:xfrm>
                <a:off x="4" y="3134"/>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53" name="直接连接符 24676"/>
              <p:cNvSpPr/>
              <p:nvPr/>
            </p:nvSpPr>
            <p:spPr>
              <a:xfrm>
                <a:off x="61"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54" name="直接连接符 24677"/>
              <p:cNvSpPr/>
              <p:nvPr/>
            </p:nvSpPr>
            <p:spPr>
              <a:xfrm>
                <a:off x="176"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55" name="直接连接符 24678"/>
              <p:cNvSpPr/>
              <p:nvPr/>
            </p:nvSpPr>
            <p:spPr>
              <a:xfrm>
                <a:off x="296"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56" name="直接连接符 24679"/>
              <p:cNvSpPr/>
              <p:nvPr/>
            </p:nvSpPr>
            <p:spPr>
              <a:xfrm>
                <a:off x="405"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57" name="直接连接符 24680"/>
              <p:cNvSpPr/>
              <p:nvPr/>
            </p:nvSpPr>
            <p:spPr>
              <a:xfrm flipH="1" flipV="1">
                <a:off x="61" y="276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58" name="直接连接符 24681"/>
              <p:cNvSpPr/>
              <p:nvPr/>
            </p:nvSpPr>
            <p:spPr>
              <a:xfrm flipH="1">
                <a:off x="32" y="276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59" name="直接连接符 24682"/>
              <p:cNvSpPr/>
              <p:nvPr/>
            </p:nvSpPr>
            <p:spPr>
              <a:xfrm>
                <a:off x="32" y="279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60" name="直接连接符 24683"/>
              <p:cNvSpPr/>
              <p:nvPr/>
            </p:nvSpPr>
            <p:spPr>
              <a:xfrm>
                <a:off x="61" y="282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61" name="直接连接符 24684"/>
              <p:cNvSpPr/>
              <p:nvPr/>
            </p:nvSpPr>
            <p:spPr>
              <a:xfrm rot="-5400000" flipH="1" flipV="1">
                <a:off x="10" y="28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62" name="直接连接符 24685"/>
              <p:cNvSpPr/>
              <p:nvPr/>
            </p:nvSpPr>
            <p:spPr>
              <a:xfrm rot="-5400000" flipH="1">
                <a:off x="10"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63" name="直接连接符 24686"/>
              <p:cNvSpPr/>
              <p:nvPr/>
            </p:nvSpPr>
            <p:spPr>
              <a:xfrm rot="-5400000">
                <a:off x="39"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64" name="直接连接符 24687"/>
              <p:cNvSpPr/>
              <p:nvPr/>
            </p:nvSpPr>
            <p:spPr>
              <a:xfrm rot="-5400000">
                <a:off x="96" y="285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65" name="直接连接符 24688"/>
              <p:cNvSpPr/>
              <p:nvPr/>
            </p:nvSpPr>
            <p:spPr>
              <a:xfrm rot="5400000" flipV="1">
                <a:off x="125"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66" name="直接连接符 24689"/>
              <p:cNvSpPr/>
              <p:nvPr/>
            </p:nvSpPr>
            <p:spPr>
              <a:xfrm rot="5400000">
                <a:off x="125" y="2939"/>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67" name="直接连接符 24690"/>
              <p:cNvSpPr/>
              <p:nvPr/>
            </p:nvSpPr>
            <p:spPr>
              <a:xfrm rot="-5400000" flipH="1" flipV="1">
                <a:off x="147" y="299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68" name="直接连接符 24691"/>
              <p:cNvSpPr/>
              <p:nvPr/>
            </p:nvSpPr>
            <p:spPr>
              <a:xfrm flipH="1">
                <a:off x="89" y="3019"/>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69" name="直接连接符 24692"/>
              <p:cNvSpPr/>
              <p:nvPr/>
            </p:nvSpPr>
            <p:spPr>
              <a:xfrm flipH="1" flipV="1">
                <a:off x="61" y="299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70" name="直接连接符 24693"/>
              <p:cNvSpPr/>
              <p:nvPr/>
            </p:nvSpPr>
            <p:spPr>
              <a:xfrm flipH="1">
                <a:off x="32" y="299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71" name="直接连接符 24694"/>
              <p:cNvSpPr/>
              <p:nvPr/>
            </p:nvSpPr>
            <p:spPr>
              <a:xfrm>
                <a:off x="32" y="302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72" name="直接连接符 24695"/>
              <p:cNvSpPr/>
              <p:nvPr/>
            </p:nvSpPr>
            <p:spPr>
              <a:xfrm>
                <a:off x="61" y="30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73" name="直接连接符 24696"/>
              <p:cNvSpPr/>
              <p:nvPr/>
            </p:nvSpPr>
            <p:spPr>
              <a:xfrm rot="-5400000" flipH="1" flipV="1">
                <a:off x="10" y="308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74" name="直接连接符 24697"/>
              <p:cNvSpPr/>
              <p:nvPr/>
            </p:nvSpPr>
            <p:spPr>
              <a:xfrm rot="-5400000" flipH="1">
                <a:off x="10" y="311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75" name="直接连接符 24698"/>
              <p:cNvSpPr/>
              <p:nvPr/>
            </p:nvSpPr>
            <p:spPr>
              <a:xfrm rot="-5400000">
                <a:off x="39" y="311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76" name="直接连接符 24699"/>
              <p:cNvSpPr/>
              <p:nvPr/>
            </p:nvSpPr>
            <p:spPr>
              <a:xfrm rot="-5400000">
                <a:off x="96" y="308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77" name="直接连接符 24700"/>
              <p:cNvSpPr/>
              <p:nvPr/>
            </p:nvSpPr>
            <p:spPr>
              <a:xfrm>
                <a:off x="147" y="313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78" name="直接连接符 24701"/>
              <p:cNvSpPr/>
              <p:nvPr/>
            </p:nvSpPr>
            <p:spPr>
              <a:xfrm flipV="1">
                <a:off x="176" y="313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79" name="直接连接符 24702"/>
              <p:cNvSpPr/>
              <p:nvPr/>
            </p:nvSpPr>
            <p:spPr>
              <a:xfrm flipH="1" flipV="1">
                <a:off x="176" y="3106"/>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80" name="直接连接符 24703"/>
              <p:cNvSpPr/>
              <p:nvPr/>
            </p:nvSpPr>
            <p:spPr>
              <a:xfrm flipH="1" flipV="1">
                <a:off x="175" y="304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81" name="直接连接符 24704"/>
              <p:cNvSpPr/>
              <p:nvPr/>
            </p:nvSpPr>
            <p:spPr>
              <a:xfrm flipV="1">
                <a:off x="176" y="302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82" name="直接连接符 24705"/>
              <p:cNvSpPr/>
              <p:nvPr/>
            </p:nvSpPr>
            <p:spPr>
              <a:xfrm flipV="1">
                <a:off x="201" y="3019"/>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83" name="直接连接符 24706"/>
              <p:cNvSpPr/>
              <p:nvPr/>
            </p:nvSpPr>
            <p:spPr>
              <a:xfrm>
                <a:off x="262" y="3020"/>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84" name="直接连接符 24707"/>
              <p:cNvSpPr/>
              <p:nvPr/>
            </p:nvSpPr>
            <p:spPr>
              <a:xfrm>
                <a:off x="295" y="304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85" name="直接连接符 24708"/>
              <p:cNvSpPr/>
              <p:nvPr/>
            </p:nvSpPr>
            <p:spPr>
              <a:xfrm rot="-5400000" flipH="1" flipV="1">
                <a:off x="244" y="308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86" name="直接连接符 24709"/>
              <p:cNvSpPr/>
              <p:nvPr/>
            </p:nvSpPr>
            <p:spPr>
              <a:xfrm rot="-5400000" flipH="1">
                <a:off x="244" y="31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87" name="直接连接符 24710"/>
              <p:cNvSpPr/>
              <p:nvPr/>
            </p:nvSpPr>
            <p:spPr>
              <a:xfrm rot="-5400000">
                <a:off x="273" y="31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88" name="直接连接符 24711"/>
              <p:cNvSpPr/>
              <p:nvPr/>
            </p:nvSpPr>
            <p:spPr>
              <a:xfrm rot="-5400000">
                <a:off x="330" y="308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89" name="直接连接符 24712"/>
              <p:cNvSpPr/>
              <p:nvPr/>
            </p:nvSpPr>
            <p:spPr>
              <a:xfrm>
                <a:off x="378" y="313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90" name="直接连接符 24713"/>
              <p:cNvSpPr/>
              <p:nvPr/>
            </p:nvSpPr>
            <p:spPr>
              <a:xfrm>
                <a:off x="407" y="316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91" name="直接连接符 24714"/>
              <p:cNvSpPr/>
              <p:nvPr/>
            </p:nvSpPr>
            <p:spPr>
              <a:xfrm flipH="1" flipV="1">
                <a:off x="407" y="3106"/>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92" name="直接连接符 24715"/>
              <p:cNvSpPr/>
              <p:nvPr/>
            </p:nvSpPr>
            <p:spPr>
              <a:xfrm flipH="1" flipV="1">
                <a:off x="406" y="304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93" name="直接连接符 24716"/>
              <p:cNvSpPr/>
              <p:nvPr/>
            </p:nvSpPr>
            <p:spPr>
              <a:xfrm flipV="1">
                <a:off x="405" y="302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94" name="直接连接符 24717"/>
              <p:cNvSpPr/>
              <p:nvPr/>
            </p:nvSpPr>
            <p:spPr>
              <a:xfrm flipH="1" flipV="1">
                <a:off x="407" y="299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95" name="直接连接符 24718"/>
              <p:cNvSpPr/>
              <p:nvPr/>
            </p:nvSpPr>
            <p:spPr>
              <a:xfrm flipH="1">
                <a:off x="381" y="299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96" name="直接连接符 24719"/>
              <p:cNvSpPr/>
              <p:nvPr/>
            </p:nvSpPr>
            <p:spPr>
              <a:xfrm flipH="1">
                <a:off x="324" y="3019"/>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97" name="直接连接符 24720"/>
              <p:cNvSpPr/>
              <p:nvPr/>
            </p:nvSpPr>
            <p:spPr>
              <a:xfrm flipH="1" flipV="1">
                <a:off x="296" y="299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98" name="直接连接符 24721"/>
              <p:cNvSpPr/>
              <p:nvPr/>
            </p:nvSpPr>
            <p:spPr>
              <a:xfrm flipV="1">
                <a:off x="296" y="293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699" name="直接连接符 24722"/>
              <p:cNvSpPr/>
              <p:nvPr/>
            </p:nvSpPr>
            <p:spPr>
              <a:xfrm rot="-5400000">
                <a:off x="275"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00" name="直接连接符 24723"/>
              <p:cNvSpPr/>
              <p:nvPr/>
            </p:nvSpPr>
            <p:spPr>
              <a:xfrm rot="-5400000">
                <a:off x="332" y="285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01" name="直接连接符 24724"/>
              <p:cNvSpPr/>
              <p:nvPr/>
            </p:nvSpPr>
            <p:spPr>
              <a:xfrm>
                <a:off x="380" y="290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02" name="直接连接符 24725"/>
              <p:cNvSpPr/>
              <p:nvPr/>
            </p:nvSpPr>
            <p:spPr>
              <a:xfrm flipV="1">
                <a:off x="409" y="290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03" name="直接连接符 24726"/>
              <p:cNvSpPr/>
              <p:nvPr/>
            </p:nvSpPr>
            <p:spPr>
              <a:xfrm flipH="1" flipV="1">
                <a:off x="409" y="287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04" name="直接连接符 24727"/>
              <p:cNvSpPr/>
              <p:nvPr/>
            </p:nvSpPr>
            <p:spPr>
              <a:xfrm flipH="1" flipV="1">
                <a:off x="405" y="2819"/>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05" name="直接连接符 24728"/>
              <p:cNvSpPr/>
              <p:nvPr/>
            </p:nvSpPr>
            <p:spPr>
              <a:xfrm flipV="1">
                <a:off x="407" y="279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06" name="直接连接符 24729"/>
              <p:cNvSpPr/>
              <p:nvPr/>
            </p:nvSpPr>
            <p:spPr>
              <a:xfrm flipH="1" flipV="1">
                <a:off x="409" y="276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07" name="直接连接符 24730"/>
              <p:cNvSpPr/>
              <p:nvPr/>
            </p:nvSpPr>
            <p:spPr>
              <a:xfrm flipH="1">
                <a:off x="383" y="276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08" name="直接连接符 24731"/>
              <p:cNvSpPr/>
              <p:nvPr/>
            </p:nvSpPr>
            <p:spPr>
              <a:xfrm flipH="1">
                <a:off x="326" y="2791"/>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09" name="直接连接符 24732"/>
              <p:cNvSpPr/>
              <p:nvPr/>
            </p:nvSpPr>
            <p:spPr>
              <a:xfrm flipH="1" flipV="1">
                <a:off x="298" y="276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10" name="直接连接符 24733"/>
              <p:cNvSpPr/>
              <p:nvPr/>
            </p:nvSpPr>
            <p:spPr>
              <a:xfrm flipH="1">
                <a:off x="269" y="276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11" name="直接连接符 24734"/>
              <p:cNvSpPr/>
              <p:nvPr/>
            </p:nvSpPr>
            <p:spPr>
              <a:xfrm>
                <a:off x="269" y="279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12" name="直接连接符 24735"/>
              <p:cNvSpPr/>
              <p:nvPr/>
            </p:nvSpPr>
            <p:spPr>
              <a:xfrm>
                <a:off x="298" y="282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13" name="直接连接符 24736"/>
              <p:cNvSpPr/>
              <p:nvPr/>
            </p:nvSpPr>
            <p:spPr>
              <a:xfrm rot="-5400000" flipH="1" flipV="1">
                <a:off x="247" y="28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14" name="直接连接符 24737"/>
              <p:cNvSpPr/>
              <p:nvPr/>
            </p:nvSpPr>
            <p:spPr>
              <a:xfrm flipH="1">
                <a:off x="201" y="2904"/>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15" name="直接连接符 24738"/>
              <p:cNvSpPr/>
              <p:nvPr/>
            </p:nvSpPr>
            <p:spPr>
              <a:xfrm flipH="1" flipV="1">
                <a:off x="179" y="287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16" name="直接连接符 24739"/>
              <p:cNvSpPr/>
              <p:nvPr/>
            </p:nvSpPr>
            <p:spPr>
              <a:xfrm flipH="1" flipV="1">
                <a:off x="176" y="281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17" name="直接连接符 24740"/>
              <p:cNvSpPr/>
              <p:nvPr/>
            </p:nvSpPr>
            <p:spPr>
              <a:xfrm flipV="1">
                <a:off x="178" y="279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18" name="直接连接符 24741"/>
              <p:cNvSpPr/>
              <p:nvPr/>
            </p:nvSpPr>
            <p:spPr>
              <a:xfrm flipH="1" flipV="1">
                <a:off x="179" y="276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19" name="直接连接符 24742"/>
              <p:cNvSpPr/>
              <p:nvPr/>
            </p:nvSpPr>
            <p:spPr>
              <a:xfrm flipH="1">
                <a:off x="153" y="276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20" name="直接连接符 24743"/>
              <p:cNvSpPr/>
              <p:nvPr/>
            </p:nvSpPr>
            <p:spPr>
              <a:xfrm flipH="1">
                <a:off x="89" y="2791"/>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21" name="矩形 24744"/>
              <p:cNvSpPr/>
              <p:nvPr/>
            </p:nvSpPr>
            <p:spPr>
              <a:xfrm>
                <a:off x="464" y="2734"/>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22" name="直接连接符 24745"/>
              <p:cNvSpPr/>
              <p:nvPr/>
            </p:nvSpPr>
            <p:spPr>
              <a:xfrm>
                <a:off x="464" y="284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23" name="直接连接符 24746"/>
              <p:cNvSpPr/>
              <p:nvPr/>
            </p:nvSpPr>
            <p:spPr>
              <a:xfrm>
                <a:off x="464" y="307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24" name="直接连接符 24747"/>
              <p:cNvSpPr/>
              <p:nvPr/>
            </p:nvSpPr>
            <p:spPr>
              <a:xfrm>
                <a:off x="464" y="2962"/>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25" name="直接连接符 24748"/>
              <p:cNvSpPr/>
              <p:nvPr/>
            </p:nvSpPr>
            <p:spPr>
              <a:xfrm>
                <a:off x="579"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26" name="直接连接符 24749"/>
              <p:cNvSpPr/>
              <p:nvPr/>
            </p:nvSpPr>
            <p:spPr>
              <a:xfrm>
                <a:off x="808" y="2734"/>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27" name="直接连接符 24750"/>
              <p:cNvSpPr/>
              <p:nvPr/>
            </p:nvSpPr>
            <p:spPr>
              <a:xfrm>
                <a:off x="694"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28" name="直接连接符 24751"/>
              <p:cNvSpPr/>
              <p:nvPr/>
            </p:nvSpPr>
            <p:spPr>
              <a:xfrm>
                <a:off x="464" y="279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29" name="直接连接符 24752"/>
              <p:cNvSpPr/>
              <p:nvPr/>
            </p:nvSpPr>
            <p:spPr>
              <a:xfrm>
                <a:off x="461" y="290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30" name="直接连接符 24753"/>
              <p:cNvSpPr/>
              <p:nvPr/>
            </p:nvSpPr>
            <p:spPr>
              <a:xfrm>
                <a:off x="461" y="301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31" name="直接连接符 24754"/>
              <p:cNvSpPr/>
              <p:nvPr/>
            </p:nvSpPr>
            <p:spPr>
              <a:xfrm>
                <a:off x="464" y="313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32" name="直接连接符 24755"/>
              <p:cNvSpPr/>
              <p:nvPr/>
            </p:nvSpPr>
            <p:spPr>
              <a:xfrm>
                <a:off x="521" y="2734"/>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33" name="直接连接符 24756"/>
              <p:cNvSpPr/>
              <p:nvPr/>
            </p:nvSpPr>
            <p:spPr>
              <a:xfrm>
                <a:off x="636"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34" name="直接连接符 24757"/>
              <p:cNvSpPr/>
              <p:nvPr/>
            </p:nvSpPr>
            <p:spPr>
              <a:xfrm>
                <a:off x="756"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35" name="直接连接符 24758"/>
              <p:cNvSpPr/>
              <p:nvPr/>
            </p:nvSpPr>
            <p:spPr>
              <a:xfrm>
                <a:off x="866"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36" name="直接连接符 24759"/>
              <p:cNvSpPr/>
              <p:nvPr/>
            </p:nvSpPr>
            <p:spPr>
              <a:xfrm flipH="1" flipV="1">
                <a:off x="521" y="276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37" name="直接连接符 24760"/>
              <p:cNvSpPr/>
              <p:nvPr/>
            </p:nvSpPr>
            <p:spPr>
              <a:xfrm flipH="1">
                <a:off x="493" y="276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38" name="直接连接符 24761"/>
              <p:cNvSpPr/>
              <p:nvPr/>
            </p:nvSpPr>
            <p:spPr>
              <a:xfrm>
                <a:off x="493" y="279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39" name="直接连接符 24762"/>
              <p:cNvSpPr/>
              <p:nvPr/>
            </p:nvSpPr>
            <p:spPr>
              <a:xfrm>
                <a:off x="521" y="2820"/>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40" name="直接连接符 24763"/>
              <p:cNvSpPr/>
              <p:nvPr/>
            </p:nvSpPr>
            <p:spPr>
              <a:xfrm rot="-5400000" flipH="1" flipV="1">
                <a:off x="470" y="28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41" name="直接连接符 24764"/>
              <p:cNvSpPr/>
              <p:nvPr/>
            </p:nvSpPr>
            <p:spPr>
              <a:xfrm rot="-5400000" flipH="1">
                <a:off x="471"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42" name="直接连接符 24765"/>
              <p:cNvSpPr/>
              <p:nvPr/>
            </p:nvSpPr>
            <p:spPr>
              <a:xfrm rot="-5400000">
                <a:off x="499" y="288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43" name="直接连接符 24766"/>
              <p:cNvSpPr/>
              <p:nvPr/>
            </p:nvSpPr>
            <p:spPr>
              <a:xfrm rot="-5400000">
                <a:off x="556" y="285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44" name="直接连接符 24767"/>
              <p:cNvSpPr/>
              <p:nvPr/>
            </p:nvSpPr>
            <p:spPr>
              <a:xfrm rot="5400000" flipV="1">
                <a:off x="585" y="288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45" name="直接连接符 24768"/>
              <p:cNvSpPr/>
              <p:nvPr/>
            </p:nvSpPr>
            <p:spPr>
              <a:xfrm rot="5400000">
                <a:off x="608" y="2962"/>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46" name="直接连接符 24769"/>
              <p:cNvSpPr/>
              <p:nvPr/>
            </p:nvSpPr>
            <p:spPr>
              <a:xfrm rot="-5400000" flipH="1" flipV="1">
                <a:off x="585" y="296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47" name="直接连接符 24770"/>
              <p:cNvSpPr/>
              <p:nvPr/>
            </p:nvSpPr>
            <p:spPr>
              <a:xfrm flipH="1">
                <a:off x="550" y="3019"/>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48" name="直接连接符 24771"/>
              <p:cNvSpPr/>
              <p:nvPr/>
            </p:nvSpPr>
            <p:spPr>
              <a:xfrm flipH="1" flipV="1">
                <a:off x="521" y="299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49" name="直接连接符 24772"/>
              <p:cNvSpPr/>
              <p:nvPr/>
            </p:nvSpPr>
            <p:spPr>
              <a:xfrm flipH="1">
                <a:off x="493" y="299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50" name="直接连接符 24773"/>
              <p:cNvSpPr/>
              <p:nvPr/>
            </p:nvSpPr>
            <p:spPr>
              <a:xfrm>
                <a:off x="493" y="302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51" name="直接连接符 24774"/>
              <p:cNvSpPr/>
              <p:nvPr/>
            </p:nvSpPr>
            <p:spPr>
              <a:xfrm>
                <a:off x="521" y="304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52" name="直接连接符 24775"/>
              <p:cNvSpPr/>
              <p:nvPr/>
            </p:nvSpPr>
            <p:spPr>
              <a:xfrm rot="-5400000" flipH="1" flipV="1">
                <a:off x="471" y="308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53" name="直接连接符 24776"/>
              <p:cNvSpPr/>
              <p:nvPr/>
            </p:nvSpPr>
            <p:spPr>
              <a:xfrm rot="5400000">
                <a:off x="440" y="3081"/>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54" name="直接连接符 24777"/>
              <p:cNvSpPr/>
              <p:nvPr/>
            </p:nvSpPr>
            <p:spPr>
              <a:xfrm rot="-5400000">
                <a:off x="522" y="313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55" name="直接连接符 24778"/>
              <p:cNvSpPr/>
              <p:nvPr/>
            </p:nvSpPr>
            <p:spPr>
              <a:xfrm rot="-5400000">
                <a:off x="579" y="310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56" name="直接连接符 24779"/>
              <p:cNvSpPr/>
              <p:nvPr/>
            </p:nvSpPr>
            <p:spPr>
              <a:xfrm>
                <a:off x="607" y="3134"/>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57" name="直接连接符 24780"/>
              <p:cNvSpPr/>
              <p:nvPr/>
            </p:nvSpPr>
            <p:spPr>
              <a:xfrm flipV="1">
                <a:off x="636" y="313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58" name="直接连接符 24781"/>
              <p:cNvSpPr/>
              <p:nvPr/>
            </p:nvSpPr>
            <p:spPr>
              <a:xfrm flipH="1" flipV="1">
                <a:off x="636" y="3106"/>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59" name="直接连接符 24782"/>
              <p:cNvSpPr/>
              <p:nvPr/>
            </p:nvSpPr>
            <p:spPr>
              <a:xfrm flipH="1" flipV="1">
                <a:off x="636" y="30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60" name="直接连接符 24783"/>
              <p:cNvSpPr/>
              <p:nvPr/>
            </p:nvSpPr>
            <p:spPr>
              <a:xfrm flipV="1">
                <a:off x="636" y="302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61" name="直接连接符 24784"/>
              <p:cNvSpPr/>
              <p:nvPr/>
            </p:nvSpPr>
            <p:spPr>
              <a:xfrm flipV="1">
                <a:off x="662" y="3019"/>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62" name="直接连接符 24785"/>
              <p:cNvSpPr/>
              <p:nvPr/>
            </p:nvSpPr>
            <p:spPr>
              <a:xfrm>
                <a:off x="722" y="3020"/>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63" name="直接连接符 24786"/>
              <p:cNvSpPr/>
              <p:nvPr/>
            </p:nvSpPr>
            <p:spPr>
              <a:xfrm>
                <a:off x="755" y="304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64" name="直接连接符 24787"/>
              <p:cNvSpPr/>
              <p:nvPr/>
            </p:nvSpPr>
            <p:spPr>
              <a:xfrm rot="-5400000" flipH="1" flipV="1">
                <a:off x="704" y="308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65" name="直接连接符 24788"/>
              <p:cNvSpPr/>
              <p:nvPr/>
            </p:nvSpPr>
            <p:spPr>
              <a:xfrm rot="-5400000" flipH="1">
                <a:off x="704" y="31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66" name="直接连接符 24789"/>
              <p:cNvSpPr/>
              <p:nvPr/>
            </p:nvSpPr>
            <p:spPr>
              <a:xfrm rot="-5400000">
                <a:off x="733" y="31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67" name="直接连接符 24790"/>
              <p:cNvSpPr/>
              <p:nvPr/>
            </p:nvSpPr>
            <p:spPr>
              <a:xfrm rot="-5400000">
                <a:off x="813" y="310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68" name="直接连接符 24791"/>
              <p:cNvSpPr/>
              <p:nvPr/>
            </p:nvSpPr>
            <p:spPr>
              <a:xfrm>
                <a:off x="838" y="3134"/>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69" name="直接连接符 24792"/>
              <p:cNvSpPr/>
              <p:nvPr/>
            </p:nvSpPr>
            <p:spPr>
              <a:xfrm flipV="1">
                <a:off x="867" y="313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70" name="直接连接符 24793"/>
              <p:cNvSpPr/>
              <p:nvPr/>
            </p:nvSpPr>
            <p:spPr>
              <a:xfrm flipH="1" flipV="1">
                <a:off x="867" y="3106"/>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71" name="直接连接符 24794"/>
              <p:cNvSpPr/>
              <p:nvPr/>
            </p:nvSpPr>
            <p:spPr>
              <a:xfrm flipH="1" flipV="1">
                <a:off x="867" y="304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72" name="直接连接符 24795"/>
              <p:cNvSpPr/>
              <p:nvPr/>
            </p:nvSpPr>
            <p:spPr>
              <a:xfrm flipV="1">
                <a:off x="866" y="302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73" name="直接连接符 24796"/>
              <p:cNvSpPr/>
              <p:nvPr/>
            </p:nvSpPr>
            <p:spPr>
              <a:xfrm flipH="1" flipV="1">
                <a:off x="867" y="299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74" name="直接连接符 24797"/>
              <p:cNvSpPr/>
              <p:nvPr/>
            </p:nvSpPr>
            <p:spPr>
              <a:xfrm flipH="1">
                <a:off x="842" y="299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75" name="直接连接符 24798"/>
              <p:cNvSpPr/>
              <p:nvPr/>
            </p:nvSpPr>
            <p:spPr>
              <a:xfrm flipH="1">
                <a:off x="784" y="3019"/>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76" name="直接连接符 24799"/>
              <p:cNvSpPr/>
              <p:nvPr/>
            </p:nvSpPr>
            <p:spPr>
              <a:xfrm flipH="1" flipV="1">
                <a:off x="756" y="299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77" name="直接连接符 24800"/>
              <p:cNvSpPr/>
              <p:nvPr/>
            </p:nvSpPr>
            <p:spPr>
              <a:xfrm flipV="1">
                <a:off x="756" y="293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78" name="直接连接符 24801"/>
              <p:cNvSpPr/>
              <p:nvPr/>
            </p:nvSpPr>
            <p:spPr>
              <a:xfrm rot="-5400000">
                <a:off x="735"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79" name="直接连接符 24802"/>
              <p:cNvSpPr/>
              <p:nvPr/>
            </p:nvSpPr>
            <p:spPr>
              <a:xfrm rot="-5400000">
                <a:off x="815" y="2876"/>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80" name="直接连接符 24803"/>
              <p:cNvSpPr/>
              <p:nvPr/>
            </p:nvSpPr>
            <p:spPr>
              <a:xfrm>
                <a:off x="840" y="29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81" name="直接连接符 24804"/>
              <p:cNvSpPr/>
              <p:nvPr/>
            </p:nvSpPr>
            <p:spPr>
              <a:xfrm flipV="1">
                <a:off x="869" y="290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82" name="直接连接符 24805"/>
              <p:cNvSpPr/>
              <p:nvPr/>
            </p:nvSpPr>
            <p:spPr>
              <a:xfrm flipH="1" flipV="1">
                <a:off x="869" y="287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83" name="直接连接符 24806"/>
              <p:cNvSpPr/>
              <p:nvPr/>
            </p:nvSpPr>
            <p:spPr>
              <a:xfrm flipH="1" flipV="1">
                <a:off x="866" y="281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84" name="直接连接符 24807"/>
              <p:cNvSpPr/>
              <p:nvPr/>
            </p:nvSpPr>
            <p:spPr>
              <a:xfrm flipV="1">
                <a:off x="868" y="279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85" name="直接连接符 24808"/>
              <p:cNvSpPr/>
              <p:nvPr/>
            </p:nvSpPr>
            <p:spPr>
              <a:xfrm>
                <a:off x="895" y="2791"/>
                <a:ext cx="58" cy="4"/>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86" name="直接连接符 24809"/>
              <p:cNvSpPr/>
              <p:nvPr/>
            </p:nvSpPr>
            <p:spPr>
              <a:xfrm flipH="1">
                <a:off x="844" y="276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87" name="直接连接符 24810"/>
              <p:cNvSpPr/>
              <p:nvPr/>
            </p:nvSpPr>
            <p:spPr>
              <a:xfrm flipH="1">
                <a:off x="786" y="2791"/>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88" name="直接连接符 24811"/>
              <p:cNvSpPr/>
              <p:nvPr/>
            </p:nvSpPr>
            <p:spPr>
              <a:xfrm flipH="1" flipV="1">
                <a:off x="758" y="276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89" name="直接连接符 24812"/>
              <p:cNvSpPr/>
              <p:nvPr/>
            </p:nvSpPr>
            <p:spPr>
              <a:xfrm flipH="1">
                <a:off x="730" y="276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90" name="直接连接符 24813"/>
              <p:cNvSpPr/>
              <p:nvPr/>
            </p:nvSpPr>
            <p:spPr>
              <a:xfrm>
                <a:off x="730" y="279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91" name="直接连接符 24814"/>
              <p:cNvSpPr/>
              <p:nvPr/>
            </p:nvSpPr>
            <p:spPr>
              <a:xfrm>
                <a:off x="758" y="2820"/>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92" name="直接连接符 24815"/>
              <p:cNvSpPr/>
              <p:nvPr/>
            </p:nvSpPr>
            <p:spPr>
              <a:xfrm rot="-5400000" flipH="1" flipV="1">
                <a:off x="708" y="28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93" name="直接连接符 24816"/>
              <p:cNvSpPr/>
              <p:nvPr/>
            </p:nvSpPr>
            <p:spPr>
              <a:xfrm flipH="1">
                <a:off x="662" y="2904"/>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94" name="直接连接符 24817"/>
              <p:cNvSpPr/>
              <p:nvPr/>
            </p:nvSpPr>
            <p:spPr>
              <a:xfrm flipH="1" flipV="1">
                <a:off x="640" y="287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95" name="直接连接符 24818"/>
              <p:cNvSpPr/>
              <p:nvPr/>
            </p:nvSpPr>
            <p:spPr>
              <a:xfrm flipH="1" flipV="1">
                <a:off x="636" y="2819"/>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96" name="直接连接符 24819"/>
              <p:cNvSpPr/>
              <p:nvPr/>
            </p:nvSpPr>
            <p:spPr>
              <a:xfrm flipV="1">
                <a:off x="638" y="279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97" name="直接连接符 24820"/>
              <p:cNvSpPr/>
              <p:nvPr/>
            </p:nvSpPr>
            <p:spPr>
              <a:xfrm flipH="1" flipV="1">
                <a:off x="640" y="276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98" name="直接连接符 24821"/>
              <p:cNvSpPr/>
              <p:nvPr/>
            </p:nvSpPr>
            <p:spPr>
              <a:xfrm flipH="1">
                <a:off x="614" y="276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799" name="直接连接符 24822"/>
              <p:cNvSpPr/>
              <p:nvPr/>
            </p:nvSpPr>
            <p:spPr>
              <a:xfrm flipH="1">
                <a:off x="550" y="2791"/>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00" name="矩形 24823"/>
              <p:cNvSpPr/>
              <p:nvPr/>
            </p:nvSpPr>
            <p:spPr>
              <a:xfrm>
                <a:off x="3" y="3190"/>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01" name="直接连接符 24824"/>
              <p:cNvSpPr/>
              <p:nvPr/>
            </p:nvSpPr>
            <p:spPr>
              <a:xfrm>
                <a:off x="3" y="330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02" name="直接连接符 24825"/>
              <p:cNvSpPr/>
              <p:nvPr/>
            </p:nvSpPr>
            <p:spPr>
              <a:xfrm>
                <a:off x="3" y="353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03" name="直接连接符 24826"/>
              <p:cNvSpPr/>
              <p:nvPr/>
            </p:nvSpPr>
            <p:spPr>
              <a:xfrm>
                <a:off x="3" y="341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04" name="直接连接符 24827"/>
              <p:cNvSpPr/>
              <p:nvPr/>
            </p:nvSpPr>
            <p:spPr>
              <a:xfrm>
                <a:off x="118"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05" name="直接连接符 24828"/>
              <p:cNvSpPr/>
              <p:nvPr/>
            </p:nvSpPr>
            <p:spPr>
              <a:xfrm>
                <a:off x="347" y="319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06" name="直接连接符 24829"/>
              <p:cNvSpPr/>
              <p:nvPr/>
            </p:nvSpPr>
            <p:spPr>
              <a:xfrm>
                <a:off x="233"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07" name="直接连接符 24830"/>
              <p:cNvSpPr/>
              <p:nvPr/>
            </p:nvSpPr>
            <p:spPr>
              <a:xfrm>
                <a:off x="3" y="3247"/>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08" name="直接连接符 24831"/>
              <p:cNvSpPr/>
              <p:nvPr/>
            </p:nvSpPr>
            <p:spPr>
              <a:xfrm>
                <a:off x="0" y="336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09" name="直接连接符 24832"/>
              <p:cNvSpPr/>
              <p:nvPr/>
            </p:nvSpPr>
            <p:spPr>
              <a:xfrm>
                <a:off x="0" y="3475"/>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10" name="直接连接符 24833"/>
              <p:cNvSpPr/>
              <p:nvPr/>
            </p:nvSpPr>
            <p:spPr>
              <a:xfrm>
                <a:off x="3" y="359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11" name="直接连接符 24834"/>
              <p:cNvSpPr/>
              <p:nvPr/>
            </p:nvSpPr>
            <p:spPr>
              <a:xfrm>
                <a:off x="60" y="319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12" name="直接连接符 24835"/>
              <p:cNvSpPr/>
              <p:nvPr/>
            </p:nvSpPr>
            <p:spPr>
              <a:xfrm>
                <a:off x="175"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13" name="直接连接符 24836"/>
              <p:cNvSpPr/>
              <p:nvPr/>
            </p:nvSpPr>
            <p:spPr>
              <a:xfrm>
                <a:off x="295"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14" name="直接连接符 24837"/>
              <p:cNvSpPr/>
              <p:nvPr/>
            </p:nvSpPr>
            <p:spPr>
              <a:xfrm>
                <a:off x="405"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15" name="直接连接符 24838"/>
              <p:cNvSpPr/>
              <p:nvPr/>
            </p:nvSpPr>
            <p:spPr>
              <a:xfrm flipH="1" flipV="1">
                <a:off x="60" y="321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16" name="直接连接符 24839"/>
              <p:cNvSpPr/>
              <p:nvPr/>
            </p:nvSpPr>
            <p:spPr>
              <a:xfrm flipH="1">
                <a:off x="32" y="321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17" name="直接连接符 24840"/>
              <p:cNvSpPr/>
              <p:nvPr/>
            </p:nvSpPr>
            <p:spPr>
              <a:xfrm>
                <a:off x="32" y="324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18" name="直接连接符 24841"/>
              <p:cNvSpPr/>
              <p:nvPr/>
            </p:nvSpPr>
            <p:spPr>
              <a:xfrm>
                <a:off x="60" y="327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19" name="直接连接符 24842"/>
              <p:cNvSpPr/>
              <p:nvPr/>
            </p:nvSpPr>
            <p:spPr>
              <a:xfrm rot="-5400000" flipH="1" flipV="1">
                <a:off x="9" y="331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20" name="直接连接符 24843"/>
              <p:cNvSpPr/>
              <p:nvPr/>
            </p:nvSpPr>
            <p:spPr>
              <a:xfrm rot="-5400000" flipH="1">
                <a:off x="10"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21" name="直接连接符 24844"/>
              <p:cNvSpPr/>
              <p:nvPr/>
            </p:nvSpPr>
            <p:spPr>
              <a:xfrm rot="-5400000">
                <a:off x="38" y="333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22" name="直接连接符 24845"/>
              <p:cNvSpPr/>
              <p:nvPr/>
            </p:nvSpPr>
            <p:spPr>
              <a:xfrm rot="-5400000">
                <a:off x="118" y="333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23" name="直接连接符 24846"/>
              <p:cNvSpPr/>
              <p:nvPr/>
            </p:nvSpPr>
            <p:spPr>
              <a:xfrm rot="5400000" flipV="1">
                <a:off x="124" y="333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24" name="直接连接符 24847"/>
              <p:cNvSpPr/>
              <p:nvPr/>
            </p:nvSpPr>
            <p:spPr>
              <a:xfrm rot="5400000">
                <a:off x="147" y="3418"/>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25" name="直接连接符 24848"/>
              <p:cNvSpPr/>
              <p:nvPr/>
            </p:nvSpPr>
            <p:spPr>
              <a:xfrm rot="-5400000" flipH="1" flipV="1">
                <a:off x="124" y="342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26" name="直接连接符 24849"/>
              <p:cNvSpPr/>
              <p:nvPr/>
            </p:nvSpPr>
            <p:spPr>
              <a:xfrm flipH="1">
                <a:off x="89" y="3475"/>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27" name="直接连接符 24850"/>
              <p:cNvSpPr/>
              <p:nvPr/>
            </p:nvSpPr>
            <p:spPr>
              <a:xfrm flipH="1" flipV="1">
                <a:off x="60" y="344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28" name="直接连接符 24851"/>
              <p:cNvSpPr/>
              <p:nvPr/>
            </p:nvSpPr>
            <p:spPr>
              <a:xfrm flipH="1">
                <a:off x="32" y="344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29" name="直接连接符 24852"/>
              <p:cNvSpPr/>
              <p:nvPr/>
            </p:nvSpPr>
            <p:spPr>
              <a:xfrm>
                <a:off x="32" y="347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30" name="直接连接符 24853"/>
              <p:cNvSpPr/>
              <p:nvPr/>
            </p:nvSpPr>
            <p:spPr>
              <a:xfrm>
                <a:off x="60" y="350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31" name="直接连接符 24854"/>
              <p:cNvSpPr/>
              <p:nvPr/>
            </p:nvSpPr>
            <p:spPr>
              <a:xfrm rot="-5400000" flipH="1" flipV="1">
                <a:off x="10" y="353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32" name="直接连接符 24855"/>
              <p:cNvSpPr/>
              <p:nvPr/>
            </p:nvSpPr>
            <p:spPr>
              <a:xfrm rot="-5400000" flipH="1">
                <a:off x="10"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33" name="直接连接符 24856"/>
              <p:cNvSpPr/>
              <p:nvPr/>
            </p:nvSpPr>
            <p:spPr>
              <a:xfrm rot="-5400000">
                <a:off x="61" y="359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34" name="直接连接符 24857"/>
              <p:cNvSpPr/>
              <p:nvPr/>
            </p:nvSpPr>
            <p:spPr>
              <a:xfrm rot="-5400000">
                <a:off x="118" y="356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35" name="直接连接符 24858"/>
              <p:cNvSpPr/>
              <p:nvPr/>
            </p:nvSpPr>
            <p:spPr>
              <a:xfrm>
                <a:off x="146" y="359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36" name="直接连接符 24859"/>
              <p:cNvSpPr/>
              <p:nvPr/>
            </p:nvSpPr>
            <p:spPr>
              <a:xfrm flipV="1">
                <a:off x="175" y="358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37" name="直接连接符 24860"/>
              <p:cNvSpPr/>
              <p:nvPr/>
            </p:nvSpPr>
            <p:spPr>
              <a:xfrm flipH="1" flipV="1">
                <a:off x="175" y="356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38" name="直接连接符 24861"/>
              <p:cNvSpPr/>
              <p:nvPr/>
            </p:nvSpPr>
            <p:spPr>
              <a:xfrm flipH="1" flipV="1">
                <a:off x="175" y="350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39" name="直接连接符 24862"/>
              <p:cNvSpPr/>
              <p:nvPr/>
            </p:nvSpPr>
            <p:spPr>
              <a:xfrm flipV="1">
                <a:off x="175" y="347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40" name="直接连接符 24863"/>
              <p:cNvSpPr/>
              <p:nvPr/>
            </p:nvSpPr>
            <p:spPr>
              <a:xfrm flipV="1">
                <a:off x="201" y="3475"/>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41" name="直接连接符 24864"/>
              <p:cNvSpPr/>
              <p:nvPr/>
            </p:nvSpPr>
            <p:spPr>
              <a:xfrm>
                <a:off x="261" y="347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42" name="直接连接符 24865"/>
              <p:cNvSpPr/>
              <p:nvPr/>
            </p:nvSpPr>
            <p:spPr>
              <a:xfrm>
                <a:off x="294" y="350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43" name="直接连接符 24866"/>
              <p:cNvSpPr/>
              <p:nvPr/>
            </p:nvSpPr>
            <p:spPr>
              <a:xfrm rot="-5400000" flipH="1" flipV="1">
                <a:off x="243" y="35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44" name="直接连接符 24867"/>
              <p:cNvSpPr/>
              <p:nvPr/>
            </p:nvSpPr>
            <p:spPr>
              <a:xfrm rot="-5400000" flipH="1">
                <a:off x="243"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45" name="直接连接符 24868"/>
              <p:cNvSpPr/>
              <p:nvPr/>
            </p:nvSpPr>
            <p:spPr>
              <a:xfrm rot="-5400000">
                <a:off x="272"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46" name="直接连接符 24869"/>
              <p:cNvSpPr/>
              <p:nvPr/>
            </p:nvSpPr>
            <p:spPr>
              <a:xfrm rot="-5400000">
                <a:off x="352" y="356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47" name="直接连接符 24870"/>
              <p:cNvSpPr/>
              <p:nvPr/>
            </p:nvSpPr>
            <p:spPr>
              <a:xfrm>
                <a:off x="377" y="359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48" name="直接连接符 24871"/>
              <p:cNvSpPr/>
              <p:nvPr/>
            </p:nvSpPr>
            <p:spPr>
              <a:xfrm flipV="1">
                <a:off x="406" y="358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49" name="直接连接符 24872"/>
              <p:cNvSpPr/>
              <p:nvPr/>
            </p:nvSpPr>
            <p:spPr>
              <a:xfrm flipH="1" flipV="1">
                <a:off x="406" y="356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50" name="直接连接符 24873"/>
              <p:cNvSpPr/>
              <p:nvPr/>
            </p:nvSpPr>
            <p:spPr>
              <a:xfrm flipH="1" flipV="1">
                <a:off x="406" y="350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51" name="直接连接符 24874"/>
              <p:cNvSpPr/>
              <p:nvPr/>
            </p:nvSpPr>
            <p:spPr>
              <a:xfrm flipV="1">
                <a:off x="405" y="347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52" name="直接连接符 24875"/>
              <p:cNvSpPr/>
              <p:nvPr/>
            </p:nvSpPr>
            <p:spPr>
              <a:xfrm flipH="1" flipV="1">
                <a:off x="406" y="344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53" name="直接连接符 24876"/>
              <p:cNvSpPr/>
              <p:nvPr/>
            </p:nvSpPr>
            <p:spPr>
              <a:xfrm flipH="1">
                <a:off x="381" y="344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54" name="直接连接符 24877"/>
              <p:cNvSpPr/>
              <p:nvPr/>
            </p:nvSpPr>
            <p:spPr>
              <a:xfrm flipH="1">
                <a:off x="323" y="347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55" name="直接连接符 24878"/>
              <p:cNvSpPr/>
              <p:nvPr/>
            </p:nvSpPr>
            <p:spPr>
              <a:xfrm flipH="1" flipV="1">
                <a:off x="295" y="344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56" name="直接连接符 24879"/>
              <p:cNvSpPr/>
              <p:nvPr/>
            </p:nvSpPr>
            <p:spPr>
              <a:xfrm flipV="1">
                <a:off x="295" y="339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57" name="直接连接符 24880"/>
              <p:cNvSpPr/>
              <p:nvPr/>
            </p:nvSpPr>
            <p:spPr>
              <a:xfrm rot="-5400000">
                <a:off x="274"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58" name="直接连接符 24881"/>
              <p:cNvSpPr/>
              <p:nvPr/>
            </p:nvSpPr>
            <p:spPr>
              <a:xfrm rot="-5400000">
                <a:off x="354" y="333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59" name="直接连接符 24882"/>
              <p:cNvSpPr/>
              <p:nvPr/>
            </p:nvSpPr>
            <p:spPr>
              <a:xfrm>
                <a:off x="379" y="336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60" name="直接连接符 24883"/>
              <p:cNvSpPr/>
              <p:nvPr/>
            </p:nvSpPr>
            <p:spPr>
              <a:xfrm flipV="1">
                <a:off x="408" y="336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61" name="直接连接符 24884"/>
              <p:cNvSpPr/>
              <p:nvPr/>
            </p:nvSpPr>
            <p:spPr>
              <a:xfrm flipH="1" flipV="1">
                <a:off x="408" y="333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62" name="直接连接符 24885"/>
              <p:cNvSpPr/>
              <p:nvPr/>
            </p:nvSpPr>
            <p:spPr>
              <a:xfrm flipH="1" flipV="1">
                <a:off x="405" y="327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63" name="直接连接符 24886"/>
              <p:cNvSpPr/>
              <p:nvPr/>
            </p:nvSpPr>
            <p:spPr>
              <a:xfrm flipV="1">
                <a:off x="407" y="324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64" name="直接连接符 24887"/>
              <p:cNvSpPr/>
              <p:nvPr/>
            </p:nvSpPr>
            <p:spPr>
              <a:xfrm flipV="1">
                <a:off x="434" y="3247"/>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65" name="直接连接符 24888"/>
              <p:cNvSpPr/>
              <p:nvPr/>
            </p:nvSpPr>
            <p:spPr>
              <a:xfrm flipH="1">
                <a:off x="383" y="321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66" name="直接连接符 24889"/>
              <p:cNvSpPr/>
              <p:nvPr/>
            </p:nvSpPr>
            <p:spPr>
              <a:xfrm flipH="1">
                <a:off x="325" y="3247"/>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67" name="直接连接符 24890"/>
              <p:cNvSpPr/>
              <p:nvPr/>
            </p:nvSpPr>
            <p:spPr>
              <a:xfrm flipH="1" flipV="1">
                <a:off x="297" y="321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68" name="直接连接符 24891"/>
              <p:cNvSpPr/>
              <p:nvPr/>
            </p:nvSpPr>
            <p:spPr>
              <a:xfrm flipH="1">
                <a:off x="269" y="321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69" name="直接连接符 24892"/>
              <p:cNvSpPr/>
              <p:nvPr/>
            </p:nvSpPr>
            <p:spPr>
              <a:xfrm>
                <a:off x="269" y="324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70" name="直接连接符 24893"/>
              <p:cNvSpPr/>
              <p:nvPr/>
            </p:nvSpPr>
            <p:spPr>
              <a:xfrm>
                <a:off x="297" y="327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71" name="直接连接符 24894"/>
              <p:cNvSpPr/>
              <p:nvPr/>
            </p:nvSpPr>
            <p:spPr>
              <a:xfrm rot="-5400000" flipH="1" flipV="1">
                <a:off x="247" y="33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72" name="直接连接符 24895"/>
              <p:cNvSpPr/>
              <p:nvPr/>
            </p:nvSpPr>
            <p:spPr>
              <a:xfrm flipH="1">
                <a:off x="201" y="336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73" name="直接连接符 24896"/>
              <p:cNvSpPr/>
              <p:nvPr/>
            </p:nvSpPr>
            <p:spPr>
              <a:xfrm flipH="1" flipV="1">
                <a:off x="179" y="333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74" name="直接连接符 24897"/>
              <p:cNvSpPr/>
              <p:nvPr/>
            </p:nvSpPr>
            <p:spPr>
              <a:xfrm flipH="1" flipV="1">
                <a:off x="175" y="327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75" name="直接连接符 24898"/>
              <p:cNvSpPr/>
              <p:nvPr/>
            </p:nvSpPr>
            <p:spPr>
              <a:xfrm flipV="1">
                <a:off x="177" y="324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76" name="直接连接符 24899"/>
              <p:cNvSpPr/>
              <p:nvPr/>
            </p:nvSpPr>
            <p:spPr>
              <a:xfrm flipH="1" flipV="1">
                <a:off x="179" y="321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77" name="直接连接符 24900"/>
              <p:cNvSpPr/>
              <p:nvPr/>
            </p:nvSpPr>
            <p:spPr>
              <a:xfrm flipH="1">
                <a:off x="153" y="321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78" name="直接连接符 24901"/>
              <p:cNvSpPr/>
              <p:nvPr/>
            </p:nvSpPr>
            <p:spPr>
              <a:xfrm flipH="1">
                <a:off x="89" y="324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79" name="矩形 24902"/>
              <p:cNvSpPr/>
              <p:nvPr/>
            </p:nvSpPr>
            <p:spPr>
              <a:xfrm>
                <a:off x="464" y="3190"/>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80" name="直接连接符 24903"/>
              <p:cNvSpPr/>
              <p:nvPr/>
            </p:nvSpPr>
            <p:spPr>
              <a:xfrm>
                <a:off x="464" y="330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81" name="直接连接符 24904"/>
              <p:cNvSpPr/>
              <p:nvPr/>
            </p:nvSpPr>
            <p:spPr>
              <a:xfrm>
                <a:off x="464" y="353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82" name="直接连接符 24905"/>
              <p:cNvSpPr/>
              <p:nvPr/>
            </p:nvSpPr>
            <p:spPr>
              <a:xfrm>
                <a:off x="464" y="341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83" name="直接连接符 24906"/>
              <p:cNvSpPr/>
              <p:nvPr/>
            </p:nvSpPr>
            <p:spPr>
              <a:xfrm>
                <a:off x="578"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84" name="直接连接符 24907"/>
              <p:cNvSpPr/>
              <p:nvPr/>
            </p:nvSpPr>
            <p:spPr>
              <a:xfrm>
                <a:off x="808"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85" name="直接连接符 24908"/>
              <p:cNvSpPr/>
              <p:nvPr/>
            </p:nvSpPr>
            <p:spPr>
              <a:xfrm>
                <a:off x="693"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86" name="直接连接符 24909"/>
              <p:cNvSpPr/>
              <p:nvPr/>
            </p:nvSpPr>
            <p:spPr>
              <a:xfrm>
                <a:off x="464" y="3247"/>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87" name="直接连接符 24910"/>
              <p:cNvSpPr/>
              <p:nvPr/>
            </p:nvSpPr>
            <p:spPr>
              <a:xfrm>
                <a:off x="461" y="336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88" name="直接连接符 24911"/>
              <p:cNvSpPr/>
              <p:nvPr/>
            </p:nvSpPr>
            <p:spPr>
              <a:xfrm>
                <a:off x="461" y="3475"/>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89" name="直接连接符 24912"/>
              <p:cNvSpPr/>
              <p:nvPr/>
            </p:nvSpPr>
            <p:spPr>
              <a:xfrm>
                <a:off x="464" y="359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90" name="直接连接符 24913"/>
              <p:cNvSpPr/>
              <p:nvPr/>
            </p:nvSpPr>
            <p:spPr>
              <a:xfrm>
                <a:off x="521"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91" name="直接连接符 24914"/>
              <p:cNvSpPr/>
              <p:nvPr/>
            </p:nvSpPr>
            <p:spPr>
              <a:xfrm>
                <a:off x="636"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92" name="直接连接符 24915"/>
              <p:cNvSpPr/>
              <p:nvPr/>
            </p:nvSpPr>
            <p:spPr>
              <a:xfrm>
                <a:off x="756"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93" name="直接连接符 24916"/>
              <p:cNvSpPr/>
              <p:nvPr/>
            </p:nvSpPr>
            <p:spPr>
              <a:xfrm>
                <a:off x="865"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94" name="直接连接符 24917"/>
              <p:cNvSpPr/>
              <p:nvPr/>
            </p:nvSpPr>
            <p:spPr>
              <a:xfrm flipH="1" flipV="1">
                <a:off x="521" y="321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95" name="直接连接符 24918"/>
              <p:cNvSpPr/>
              <p:nvPr/>
            </p:nvSpPr>
            <p:spPr>
              <a:xfrm flipH="1" flipV="1">
                <a:off x="521" y="316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96" name="直接连接符 24919"/>
              <p:cNvSpPr/>
              <p:nvPr/>
            </p:nvSpPr>
            <p:spPr>
              <a:xfrm>
                <a:off x="492" y="324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97" name="直接连接符 24920"/>
              <p:cNvSpPr/>
              <p:nvPr/>
            </p:nvSpPr>
            <p:spPr>
              <a:xfrm>
                <a:off x="521" y="327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98" name="直接连接符 24921"/>
              <p:cNvSpPr/>
              <p:nvPr/>
            </p:nvSpPr>
            <p:spPr>
              <a:xfrm rot="-5400000" flipH="1" flipV="1">
                <a:off x="470" y="331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899" name="直接连接符 24922"/>
              <p:cNvSpPr/>
              <p:nvPr/>
            </p:nvSpPr>
            <p:spPr>
              <a:xfrm rot="-5400000" flipH="1">
                <a:off x="470"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00" name="直接连接符 24923"/>
              <p:cNvSpPr/>
              <p:nvPr/>
            </p:nvSpPr>
            <p:spPr>
              <a:xfrm rot="-5400000">
                <a:off x="499"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01" name="直接连接符 24924"/>
              <p:cNvSpPr/>
              <p:nvPr/>
            </p:nvSpPr>
            <p:spPr>
              <a:xfrm rot="-5400000">
                <a:off x="556" y="330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02" name="直接连接符 24925"/>
              <p:cNvSpPr/>
              <p:nvPr/>
            </p:nvSpPr>
            <p:spPr>
              <a:xfrm rot="5400000" flipV="1">
                <a:off x="585"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03" name="直接连接符 24926"/>
              <p:cNvSpPr/>
              <p:nvPr/>
            </p:nvSpPr>
            <p:spPr>
              <a:xfrm rot="5400000">
                <a:off x="585" y="3395"/>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04" name="直接连接符 24927"/>
              <p:cNvSpPr/>
              <p:nvPr/>
            </p:nvSpPr>
            <p:spPr>
              <a:xfrm rot="-5400000" flipH="1" flipV="1">
                <a:off x="607" y="344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05" name="直接连接符 24928"/>
              <p:cNvSpPr/>
              <p:nvPr/>
            </p:nvSpPr>
            <p:spPr>
              <a:xfrm flipH="1">
                <a:off x="549" y="347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06" name="直接连接符 24929"/>
              <p:cNvSpPr/>
              <p:nvPr/>
            </p:nvSpPr>
            <p:spPr>
              <a:xfrm flipH="1" flipV="1">
                <a:off x="521" y="344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07" name="直接连接符 24930"/>
              <p:cNvSpPr/>
              <p:nvPr/>
            </p:nvSpPr>
            <p:spPr>
              <a:xfrm flipH="1">
                <a:off x="492" y="344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08" name="直接连接符 24931"/>
              <p:cNvSpPr/>
              <p:nvPr/>
            </p:nvSpPr>
            <p:spPr>
              <a:xfrm>
                <a:off x="492" y="347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09" name="直接连接符 24932"/>
              <p:cNvSpPr/>
              <p:nvPr/>
            </p:nvSpPr>
            <p:spPr>
              <a:xfrm>
                <a:off x="521" y="350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10" name="直接连接符 24933"/>
              <p:cNvSpPr/>
              <p:nvPr/>
            </p:nvSpPr>
            <p:spPr>
              <a:xfrm rot="-5400000" flipH="1" flipV="1">
                <a:off x="470" y="353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11" name="直接连接符 24934"/>
              <p:cNvSpPr/>
              <p:nvPr/>
            </p:nvSpPr>
            <p:spPr>
              <a:xfrm rot="-5400000" flipH="1">
                <a:off x="470"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12" name="直接连接符 24935"/>
              <p:cNvSpPr/>
              <p:nvPr/>
            </p:nvSpPr>
            <p:spPr>
              <a:xfrm rot="-5400000">
                <a:off x="499"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13" name="直接连接符 24936"/>
              <p:cNvSpPr/>
              <p:nvPr/>
            </p:nvSpPr>
            <p:spPr>
              <a:xfrm rot="-5400000">
                <a:off x="556" y="353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14" name="直接连接符 24937"/>
              <p:cNvSpPr/>
              <p:nvPr/>
            </p:nvSpPr>
            <p:spPr>
              <a:xfrm>
                <a:off x="607" y="359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15" name="直接连接符 24938"/>
              <p:cNvSpPr/>
              <p:nvPr/>
            </p:nvSpPr>
            <p:spPr>
              <a:xfrm flipV="1">
                <a:off x="636" y="358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16" name="直接连接符 24939"/>
              <p:cNvSpPr/>
              <p:nvPr/>
            </p:nvSpPr>
            <p:spPr>
              <a:xfrm flipH="1" flipV="1">
                <a:off x="636" y="356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17" name="直接连接符 24940"/>
              <p:cNvSpPr/>
              <p:nvPr/>
            </p:nvSpPr>
            <p:spPr>
              <a:xfrm flipH="1" flipV="1">
                <a:off x="635" y="350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18" name="直接连接符 24941"/>
              <p:cNvSpPr/>
              <p:nvPr/>
            </p:nvSpPr>
            <p:spPr>
              <a:xfrm flipV="1">
                <a:off x="636" y="347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19" name="直接连接符 24942"/>
              <p:cNvSpPr/>
              <p:nvPr/>
            </p:nvSpPr>
            <p:spPr>
              <a:xfrm flipV="1">
                <a:off x="661" y="3475"/>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20" name="直接连接符 24943"/>
              <p:cNvSpPr/>
              <p:nvPr/>
            </p:nvSpPr>
            <p:spPr>
              <a:xfrm>
                <a:off x="722" y="347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21" name="直接连接符 24944"/>
              <p:cNvSpPr/>
              <p:nvPr/>
            </p:nvSpPr>
            <p:spPr>
              <a:xfrm>
                <a:off x="755" y="350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22" name="直接连接符 24945"/>
              <p:cNvSpPr/>
              <p:nvPr/>
            </p:nvSpPr>
            <p:spPr>
              <a:xfrm rot="-5400000" flipH="1" flipV="1">
                <a:off x="704" y="35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23" name="直接连接符 24946"/>
              <p:cNvSpPr/>
              <p:nvPr/>
            </p:nvSpPr>
            <p:spPr>
              <a:xfrm rot="-5400000" flipH="1">
                <a:off x="704"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24" name="直接连接符 24947"/>
              <p:cNvSpPr/>
              <p:nvPr/>
            </p:nvSpPr>
            <p:spPr>
              <a:xfrm rot="-5400000">
                <a:off x="755" y="359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25" name="直接连接符 24948"/>
              <p:cNvSpPr/>
              <p:nvPr/>
            </p:nvSpPr>
            <p:spPr>
              <a:xfrm rot="-5400000">
                <a:off x="812" y="356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26" name="直接连接符 24949"/>
              <p:cNvSpPr/>
              <p:nvPr/>
            </p:nvSpPr>
            <p:spPr>
              <a:xfrm>
                <a:off x="838" y="359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27" name="直接连接符 24950"/>
              <p:cNvSpPr/>
              <p:nvPr/>
            </p:nvSpPr>
            <p:spPr>
              <a:xfrm flipV="1">
                <a:off x="867" y="358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28" name="直接连接符 24951"/>
              <p:cNvSpPr/>
              <p:nvPr/>
            </p:nvSpPr>
            <p:spPr>
              <a:xfrm flipH="1" flipV="1">
                <a:off x="867" y="356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29" name="直接连接符 24952"/>
              <p:cNvSpPr/>
              <p:nvPr/>
            </p:nvSpPr>
            <p:spPr>
              <a:xfrm flipH="1" flipV="1">
                <a:off x="866" y="350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30" name="直接连接符 24953"/>
              <p:cNvSpPr/>
              <p:nvPr/>
            </p:nvSpPr>
            <p:spPr>
              <a:xfrm flipV="1">
                <a:off x="865" y="347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31" name="直接连接符 24954"/>
              <p:cNvSpPr/>
              <p:nvPr/>
            </p:nvSpPr>
            <p:spPr>
              <a:xfrm flipH="1" flipV="1">
                <a:off x="867" y="344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32" name="直接连接符 24955"/>
              <p:cNvSpPr/>
              <p:nvPr/>
            </p:nvSpPr>
            <p:spPr>
              <a:xfrm flipH="1">
                <a:off x="841" y="344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33" name="直接连接符 24956"/>
              <p:cNvSpPr/>
              <p:nvPr/>
            </p:nvSpPr>
            <p:spPr>
              <a:xfrm flipH="1">
                <a:off x="783" y="347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34" name="直接连接符 24957"/>
              <p:cNvSpPr/>
              <p:nvPr/>
            </p:nvSpPr>
            <p:spPr>
              <a:xfrm flipH="1" flipV="1">
                <a:off x="756" y="344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35" name="直接连接符 24958"/>
              <p:cNvSpPr/>
              <p:nvPr/>
            </p:nvSpPr>
            <p:spPr>
              <a:xfrm flipV="1">
                <a:off x="756" y="339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36" name="直接连接符 24959"/>
              <p:cNvSpPr/>
              <p:nvPr/>
            </p:nvSpPr>
            <p:spPr>
              <a:xfrm rot="-5400000">
                <a:off x="735"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37" name="直接连接符 24960"/>
              <p:cNvSpPr/>
              <p:nvPr/>
            </p:nvSpPr>
            <p:spPr>
              <a:xfrm rot="-5400000">
                <a:off x="792" y="331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38" name="直接连接符 24961"/>
              <p:cNvSpPr/>
              <p:nvPr/>
            </p:nvSpPr>
            <p:spPr>
              <a:xfrm>
                <a:off x="840" y="336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39" name="直接连接符 24962"/>
              <p:cNvSpPr/>
              <p:nvPr/>
            </p:nvSpPr>
            <p:spPr>
              <a:xfrm flipV="1">
                <a:off x="869" y="336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40" name="直接连接符 24963"/>
              <p:cNvSpPr/>
              <p:nvPr/>
            </p:nvSpPr>
            <p:spPr>
              <a:xfrm flipH="1" flipV="1">
                <a:off x="869" y="333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41" name="直接连接符 24964"/>
              <p:cNvSpPr/>
              <p:nvPr/>
            </p:nvSpPr>
            <p:spPr>
              <a:xfrm flipH="1" flipV="1">
                <a:off x="865" y="327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42" name="直接连接符 24965"/>
              <p:cNvSpPr/>
              <p:nvPr/>
            </p:nvSpPr>
            <p:spPr>
              <a:xfrm flipV="1">
                <a:off x="867" y="324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43" name="直接连接符 24966"/>
              <p:cNvSpPr/>
              <p:nvPr/>
            </p:nvSpPr>
            <p:spPr>
              <a:xfrm flipH="1" flipV="1">
                <a:off x="869" y="321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44" name="直接连接符 24967"/>
              <p:cNvSpPr/>
              <p:nvPr/>
            </p:nvSpPr>
            <p:spPr>
              <a:xfrm flipH="1">
                <a:off x="843" y="321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45" name="直接连接符 24968"/>
              <p:cNvSpPr/>
              <p:nvPr/>
            </p:nvSpPr>
            <p:spPr>
              <a:xfrm flipH="1">
                <a:off x="786" y="3247"/>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46" name="直接连接符 24969"/>
              <p:cNvSpPr/>
              <p:nvPr/>
            </p:nvSpPr>
            <p:spPr>
              <a:xfrm flipH="1" flipV="1">
                <a:off x="758" y="321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47" name="直接连接符 24970"/>
              <p:cNvSpPr/>
              <p:nvPr/>
            </p:nvSpPr>
            <p:spPr>
              <a:xfrm flipH="1">
                <a:off x="729" y="321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48" name="直接连接符 24971"/>
              <p:cNvSpPr/>
              <p:nvPr/>
            </p:nvSpPr>
            <p:spPr>
              <a:xfrm>
                <a:off x="729" y="324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49" name="直接连接符 24972"/>
              <p:cNvSpPr/>
              <p:nvPr/>
            </p:nvSpPr>
            <p:spPr>
              <a:xfrm>
                <a:off x="758" y="327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50" name="直接连接符 24973"/>
              <p:cNvSpPr/>
              <p:nvPr/>
            </p:nvSpPr>
            <p:spPr>
              <a:xfrm rot="-5400000" flipH="1" flipV="1">
                <a:off x="707" y="33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51" name="直接连接符 24974"/>
              <p:cNvSpPr/>
              <p:nvPr/>
            </p:nvSpPr>
            <p:spPr>
              <a:xfrm flipH="1">
                <a:off x="661" y="336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52" name="直接连接符 24975"/>
              <p:cNvSpPr/>
              <p:nvPr/>
            </p:nvSpPr>
            <p:spPr>
              <a:xfrm flipH="1" flipV="1">
                <a:off x="639" y="333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53" name="直接连接符 24976"/>
              <p:cNvSpPr/>
              <p:nvPr/>
            </p:nvSpPr>
            <p:spPr>
              <a:xfrm flipH="1" flipV="1">
                <a:off x="636" y="327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54" name="直接连接符 24977"/>
              <p:cNvSpPr/>
              <p:nvPr/>
            </p:nvSpPr>
            <p:spPr>
              <a:xfrm flipV="1">
                <a:off x="638" y="324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55" name="直接连接符 24978"/>
              <p:cNvSpPr/>
              <p:nvPr/>
            </p:nvSpPr>
            <p:spPr>
              <a:xfrm flipH="1" flipV="1">
                <a:off x="639" y="321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56" name="直接连接符 24979"/>
              <p:cNvSpPr/>
              <p:nvPr/>
            </p:nvSpPr>
            <p:spPr>
              <a:xfrm flipH="1">
                <a:off x="613" y="321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57" name="直接连接符 24980"/>
              <p:cNvSpPr/>
              <p:nvPr/>
            </p:nvSpPr>
            <p:spPr>
              <a:xfrm flipH="1">
                <a:off x="549" y="324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58" name="矩形 24981"/>
              <p:cNvSpPr/>
              <p:nvPr/>
            </p:nvSpPr>
            <p:spPr>
              <a:xfrm>
                <a:off x="927" y="2737"/>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59" name="直接连接符 24982"/>
              <p:cNvSpPr/>
              <p:nvPr/>
            </p:nvSpPr>
            <p:spPr>
              <a:xfrm>
                <a:off x="927" y="2851"/>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60" name="直接连接符 24983"/>
              <p:cNvSpPr/>
              <p:nvPr/>
            </p:nvSpPr>
            <p:spPr>
              <a:xfrm>
                <a:off x="927" y="308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61" name="直接连接符 24984"/>
              <p:cNvSpPr/>
              <p:nvPr/>
            </p:nvSpPr>
            <p:spPr>
              <a:xfrm>
                <a:off x="927" y="2965"/>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62" name="直接连接符 24985"/>
              <p:cNvSpPr/>
              <p:nvPr/>
            </p:nvSpPr>
            <p:spPr>
              <a:xfrm>
                <a:off x="1041"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63" name="直接连接符 24986"/>
              <p:cNvSpPr/>
              <p:nvPr/>
            </p:nvSpPr>
            <p:spPr>
              <a:xfrm>
                <a:off x="1271"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64" name="直接连接符 24987"/>
              <p:cNvSpPr/>
              <p:nvPr/>
            </p:nvSpPr>
            <p:spPr>
              <a:xfrm>
                <a:off x="1156"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65" name="直接连接符 24988"/>
              <p:cNvSpPr/>
              <p:nvPr/>
            </p:nvSpPr>
            <p:spPr>
              <a:xfrm>
                <a:off x="927" y="2794"/>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66" name="直接连接符 24989"/>
              <p:cNvSpPr/>
              <p:nvPr/>
            </p:nvSpPr>
            <p:spPr>
              <a:xfrm>
                <a:off x="923" y="290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67" name="直接连接符 24990"/>
              <p:cNvSpPr/>
              <p:nvPr/>
            </p:nvSpPr>
            <p:spPr>
              <a:xfrm>
                <a:off x="923" y="302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68" name="直接连接符 24991"/>
              <p:cNvSpPr/>
              <p:nvPr/>
            </p:nvSpPr>
            <p:spPr>
              <a:xfrm>
                <a:off x="927" y="313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69" name="直接连接符 24992"/>
              <p:cNvSpPr/>
              <p:nvPr/>
            </p:nvSpPr>
            <p:spPr>
              <a:xfrm>
                <a:off x="984"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70" name="直接连接符 24993"/>
              <p:cNvSpPr/>
              <p:nvPr/>
            </p:nvSpPr>
            <p:spPr>
              <a:xfrm>
                <a:off x="1099"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71" name="直接连接符 24994"/>
              <p:cNvSpPr/>
              <p:nvPr/>
            </p:nvSpPr>
            <p:spPr>
              <a:xfrm>
                <a:off x="1219"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72" name="直接连接符 24995"/>
              <p:cNvSpPr/>
              <p:nvPr/>
            </p:nvSpPr>
            <p:spPr>
              <a:xfrm>
                <a:off x="1328"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73" name="直接连接符 24996"/>
              <p:cNvSpPr/>
              <p:nvPr/>
            </p:nvSpPr>
            <p:spPr>
              <a:xfrm flipH="1" flipV="1">
                <a:off x="984" y="276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74" name="直接连接符 24997"/>
              <p:cNvSpPr/>
              <p:nvPr/>
            </p:nvSpPr>
            <p:spPr>
              <a:xfrm flipV="1">
                <a:off x="984" y="2714"/>
                <a:ext cx="1" cy="5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75" name="直接连接符 24998"/>
              <p:cNvSpPr/>
              <p:nvPr/>
            </p:nvSpPr>
            <p:spPr>
              <a:xfrm>
                <a:off x="955" y="279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76" name="直接连接符 24999"/>
              <p:cNvSpPr/>
              <p:nvPr/>
            </p:nvSpPr>
            <p:spPr>
              <a:xfrm>
                <a:off x="984" y="282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77" name="直接连接符 25000"/>
              <p:cNvSpPr/>
              <p:nvPr/>
            </p:nvSpPr>
            <p:spPr>
              <a:xfrm rot="-5400000" flipH="1" flipV="1">
                <a:off x="933" y="28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78" name="直接连接符 25001"/>
              <p:cNvSpPr/>
              <p:nvPr/>
            </p:nvSpPr>
            <p:spPr>
              <a:xfrm rot="-5400000" flipH="1">
                <a:off x="933"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79" name="直接连接符 25002"/>
              <p:cNvSpPr/>
              <p:nvPr/>
            </p:nvSpPr>
            <p:spPr>
              <a:xfrm rot="-5400000">
                <a:off x="962"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80" name="直接连接符 25003"/>
              <p:cNvSpPr/>
              <p:nvPr/>
            </p:nvSpPr>
            <p:spPr>
              <a:xfrm rot="-5400000">
                <a:off x="1019" y="285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81" name="直接连接符 25004"/>
              <p:cNvSpPr/>
              <p:nvPr/>
            </p:nvSpPr>
            <p:spPr>
              <a:xfrm rot="5400000" flipV="1">
                <a:off x="1048"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82" name="直接连接符 25005"/>
              <p:cNvSpPr/>
              <p:nvPr/>
            </p:nvSpPr>
            <p:spPr>
              <a:xfrm rot="5400000">
                <a:off x="1048" y="2942"/>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83" name="直接连接符 25006"/>
              <p:cNvSpPr/>
              <p:nvPr/>
            </p:nvSpPr>
            <p:spPr>
              <a:xfrm rot="-5400000" flipH="1" flipV="1">
                <a:off x="1070" y="299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84" name="直接连接符 25007"/>
              <p:cNvSpPr/>
              <p:nvPr/>
            </p:nvSpPr>
            <p:spPr>
              <a:xfrm flipH="1">
                <a:off x="1012" y="3022"/>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85" name="直接连接符 25008"/>
              <p:cNvSpPr/>
              <p:nvPr/>
            </p:nvSpPr>
            <p:spPr>
              <a:xfrm flipH="1" flipV="1">
                <a:off x="984" y="299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86" name="直接连接符 25009"/>
              <p:cNvSpPr/>
              <p:nvPr/>
            </p:nvSpPr>
            <p:spPr>
              <a:xfrm flipH="1">
                <a:off x="955" y="299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87" name="直接连接符 25010"/>
              <p:cNvSpPr/>
              <p:nvPr/>
            </p:nvSpPr>
            <p:spPr>
              <a:xfrm>
                <a:off x="955" y="302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88" name="直接连接符 25011"/>
              <p:cNvSpPr/>
              <p:nvPr/>
            </p:nvSpPr>
            <p:spPr>
              <a:xfrm>
                <a:off x="984" y="30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89" name="直接连接符 25012"/>
              <p:cNvSpPr/>
              <p:nvPr/>
            </p:nvSpPr>
            <p:spPr>
              <a:xfrm rot="-5400000" flipH="1" flipV="1">
                <a:off x="933" y="308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90" name="直接连接符 25013"/>
              <p:cNvSpPr/>
              <p:nvPr/>
            </p:nvSpPr>
            <p:spPr>
              <a:xfrm rot="-5400000" flipH="1">
                <a:off x="933" y="311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91" name="直接连接符 25014"/>
              <p:cNvSpPr/>
              <p:nvPr/>
            </p:nvSpPr>
            <p:spPr>
              <a:xfrm rot="-5400000">
                <a:off x="962" y="311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92" name="直接连接符 25015"/>
              <p:cNvSpPr/>
              <p:nvPr/>
            </p:nvSpPr>
            <p:spPr>
              <a:xfrm rot="-5400000">
                <a:off x="1019" y="30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93" name="直接连接符 25016"/>
              <p:cNvSpPr/>
              <p:nvPr/>
            </p:nvSpPr>
            <p:spPr>
              <a:xfrm>
                <a:off x="1070" y="313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94" name="直接连接符 25017"/>
              <p:cNvSpPr/>
              <p:nvPr/>
            </p:nvSpPr>
            <p:spPr>
              <a:xfrm flipV="1">
                <a:off x="1099" y="313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95" name="直接连接符 25018"/>
              <p:cNvSpPr/>
              <p:nvPr/>
            </p:nvSpPr>
            <p:spPr>
              <a:xfrm flipH="1" flipV="1">
                <a:off x="1099" y="3109"/>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96" name="直接连接符 25019"/>
              <p:cNvSpPr/>
              <p:nvPr/>
            </p:nvSpPr>
            <p:spPr>
              <a:xfrm flipH="1" flipV="1">
                <a:off x="1098" y="305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97" name="直接连接符 25020"/>
              <p:cNvSpPr/>
              <p:nvPr/>
            </p:nvSpPr>
            <p:spPr>
              <a:xfrm flipV="1">
                <a:off x="1099" y="302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98" name="直接连接符 25021"/>
              <p:cNvSpPr/>
              <p:nvPr/>
            </p:nvSpPr>
            <p:spPr>
              <a:xfrm flipV="1">
                <a:off x="1124" y="3022"/>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3999" name="直接连接符 25022"/>
              <p:cNvSpPr/>
              <p:nvPr/>
            </p:nvSpPr>
            <p:spPr>
              <a:xfrm>
                <a:off x="1185" y="3023"/>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00" name="直接连接符 25023"/>
              <p:cNvSpPr/>
              <p:nvPr/>
            </p:nvSpPr>
            <p:spPr>
              <a:xfrm>
                <a:off x="1218" y="305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01" name="直接连接符 25024"/>
              <p:cNvSpPr/>
              <p:nvPr/>
            </p:nvSpPr>
            <p:spPr>
              <a:xfrm rot="-5400000" flipH="1" flipV="1">
                <a:off x="1167" y="308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02" name="直接连接符 25025"/>
              <p:cNvSpPr/>
              <p:nvPr/>
            </p:nvSpPr>
            <p:spPr>
              <a:xfrm rot="-5400000" flipH="1">
                <a:off x="1167" y="31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03" name="直接连接符 25026"/>
              <p:cNvSpPr/>
              <p:nvPr/>
            </p:nvSpPr>
            <p:spPr>
              <a:xfrm rot="-5400000">
                <a:off x="1196" y="31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04" name="直接连接符 25027"/>
              <p:cNvSpPr/>
              <p:nvPr/>
            </p:nvSpPr>
            <p:spPr>
              <a:xfrm rot="-5400000">
                <a:off x="1253" y="30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05" name="直接连接符 25028"/>
              <p:cNvSpPr/>
              <p:nvPr/>
            </p:nvSpPr>
            <p:spPr>
              <a:xfrm>
                <a:off x="1301" y="313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06" name="直接连接符 25029"/>
              <p:cNvSpPr/>
              <p:nvPr/>
            </p:nvSpPr>
            <p:spPr>
              <a:xfrm>
                <a:off x="1330" y="316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07" name="直接连接符 25030"/>
              <p:cNvSpPr/>
              <p:nvPr/>
            </p:nvSpPr>
            <p:spPr>
              <a:xfrm flipH="1" flipV="1">
                <a:off x="1330" y="3109"/>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08" name="直接连接符 25031"/>
              <p:cNvSpPr/>
              <p:nvPr/>
            </p:nvSpPr>
            <p:spPr>
              <a:xfrm flipH="1" flipV="1">
                <a:off x="1329" y="305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09" name="直接连接符 25032"/>
              <p:cNvSpPr/>
              <p:nvPr/>
            </p:nvSpPr>
            <p:spPr>
              <a:xfrm flipV="1">
                <a:off x="1328" y="302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10" name="直接连接符 25033"/>
              <p:cNvSpPr/>
              <p:nvPr/>
            </p:nvSpPr>
            <p:spPr>
              <a:xfrm flipH="1" flipV="1">
                <a:off x="1330" y="2994"/>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11" name="直接连接符 25034"/>
              <p:cNvSpPr/>
              <p:nvPr/>
            </p:nvSpPr>
            <p:spPr>
              <a:xfrm flipH="1">
                <a:off x="1304" y="2994"/>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12" name="直接连接符 25035"/>
              <p:cNvSpPr/>
              <p:nvPr/>
            </p:nvSpPr>
            <p:spPr>
              <a:xfrm flipH="1">
                <a:off x="1247" y="3022"/>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13" name="直接连接符 25036"/>
              <p:cNvSpPr/>
              <p:nvPr/>
            </p:nvSpPr>
            <p:spPr>
              <a:xfrm flipH="1" flipV="1">
                <a:off x="1219" y="299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14" name="直接连接符 25037"/>
              <p:cNvSpPr/>
              <p:nvPr/>
            </p:nvSpPr>
            <p:spPr>
              <a:xfrm flipV="1">
                <a:off x="1219" y="293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15" name="直接连接符 25038"/>
              <p:cNvSpPr/>
              <p:nvPr/>
            </p:nvSpPr>
            <p:spPr>
              <a:xfrm rot="-5400000">
                <a:off x="1198"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16" name="直接连接符 25039"/>
              <p:cNvSpPr/>
              <p:nvPr/>
            </p:nvSpPr>
            <p:spPr>
              <a:xfrm rot="-5400000">
                <a:off x="1255" y="285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17" name="直接连接符 25040"/>
              <p:cNvSpPr/>
              <p:nvPr/>
            </p:nvSpPr>
            <p:spPr>
              <a:xfrm>
                <a:off x="1303" y="290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18" name="直接连接符 25041"/>
              <p:cNvSpPr/>
              <p:nvPr/>
            </p:nvSpPr>
            <p:spPr>
              <a:xfrm flipV="1">
                <a:off x="1332" y="290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19" name="直接连接符 25042"/>
              <p:cNvSpPr/>
              <p:nvPr/>
            </p:nvSpPr>
            <p:spPr>
              <a:xfrm flipH="1" flipV="1">
                <a:off x="1332" y="288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20" name="直接连接符 25043"/>
              <p:cNvSpPr/>
              <p:nvPr/>
            </p:nvSpPr>
            <p:spPr>
              <a:xfrm flipH="1" flipV="1">
                <a:off x="1328" y="282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21" name="直接连接符 25044"/>
              <p:cNvSpPr/>
              <p:nvPr/>
            </p:nvSpPr>
            <p:spPr>
              <a:xfrm flipV="1">
                <a:off x="1330" y="279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22" name="直接连接符 25045"/>
              <p:cNvSpPr/>
              <p:nvPr/>
            </p:nvSpPr>
            <p:spPr>
              <a:xfrm flipH="1" flipV="1">
                <a:off x="1332" y="276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23" name="直接连接符 25046"/>
              <p:cNvSpPr/>
              <p:nvPr/>
            </p:nvSpPr>
            <p:spPr>
              <a:xfrm flipH="1">
                <a:off x="1306" y="276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24" name="直接连接符 25047"/>
              <p:cNvSpPr/>
              <p:nvPr/>
            </p:nvSpPr>
            <p:spPr>
              <a:xfrm flipH="1">
                <a:off x="1249" y="2794"/>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25" name="直接连接符 25048"/>
              <p:cNvSpPr/>
              <p:nvPr/>
            </p:nvSpPr>
            <p:spPr>
              <a:xfrm flipH="1" flipV="1">
                <a:off x="1221" y="276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26" name="直接连接符 25049"/>
              <p:cNvSpPr/>
              <p:nvPr/>
            </p:nvSpPr>
            <p:spPr>
              <a:xfrm flipH="1">
                <a:off x="1192" y="276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27" name="直接连接符 25050"/>
              <p:cNvSpPr/>
              <p:nvPr/>
            </p:nvSpPr>
            <p:spPr>
              <a:xfrm>
                <a:off x="1192" y="279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28" name="直接连接符 25051"/>
              <p:cNvSpPr/>
              <p:nvPr/>
            </p:nvSpPr>
            <p:spPr>
              <a:xfrm>
                <a:off x="1221" y="282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29" name="直接连接符 25052"/>
              <p:cNvSpPr/>
              <p:nvPr/>
            </p:nvSpPr>
            <p:spPr>
              <a:xfrm rot="-5400000" flipH="1" flipV="1">
                <a:off x="1170" y="28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30" name="直接连接符 25053"/>
              <p:cNvSpPr/>
              <p:nvPr/>
            </p:nvSpPr>
            <p:spPr>
              <a:xfrm flipH="1">
                <a:off x="1124" y="2907"/>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31" name="直接连接符 25054"/>
              <p:cNvSpPr/>
              <p:nvPr/>
            </p:nvSpPr>
            <p:spPr>
              <a:xfrm flipH="1" flipV="1">
                <a:off x="1102" y="288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32" name="直接连接符 25055"/>
              <p:cNvSpPr/>
              <p:nvPr/>
            </p:nvSpPr>
            <p:spPr>
              <a:xfrm flipH="1" flipV="1">
                <a:off x="1099" y="282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33" name="直接连接符 25056"/>
              <p:cNvSpPr/>
              <p:nvPr/>
            </p:nvSpPr>
            <p:spPr>
              <a:xfrm flipV="1">
                <a:off x="1101" y="2794"/>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34" name="直接连接符 25057"/>
              <p:cNvSpPr/>
              <p:nvPr/>
            </p:nvSpPr>
            <p:spPr>
              <a:xfrm flipH="1" flipV="1">
                <a:off x="1102" y="276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35" name="直接连接符 25058"/>
              <p:cNvSpPr/>
              <p:nvPr/>
            </p:nvSpPr>
            <p:spPr>
              <a:xfrm flipH="1">
                <a:off x="1076" y="276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36" name="直接连接符 25059"/>
              <p:cNvSpPr/>
              <p:nvPr/>
            </p:nvSpPr>
            <p:spPr>
              <a:xfrm flipH="1">
                <a:off x="1012" y="2794"/>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37" name="矩形 25060"/>
              <p:cNvSpPr/>
              <p:nvPr/>
            </p:nvSpPr>
            <p:spPr>
              <a:xfrm>
                <a:off x="1387" y="2737"/>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38" name="直接连接符 25061"/>
              <p:cNvSpPr/>
              <p:nvPr/>
            </p:nvSpPr>
            <p:spPr>
              <a:xfrm>
                <a:off x="1387" y="285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39" name="直接连接符 25062"/>
              <p:cNvSpPr/>
              <p:nvPr/>
            </p:nvSpPr>
            <p:spPr>
              <a:xfrm>
                <a:off x="1387" y="308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40" name="直接连接符 25063"/>
              <p:cNvSpPr/>
              <p:nvPr/>
            </p:nvSpPr>
            <p:spPr>
              <a:xfrm>
                <a:off x="1387" y="2965"/>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41" name="直接连接符 25064"/>
              <p:cNvSpPr/>
              <p:nvPr/>
            </p:nvSpPr>
            <p:spPr>
              <a:xfrm>
                <a:off x="1502"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42" name="直接连接符 25065"/>
              <p:cNvSpPr/>
              <p:nvPr/>
            </p:nvSpPr>
            <p:spPr>
              <a:xfrm>
                <a:off x="1731" y="2737"/>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43" name="直接连接符 25066"/>
              <p:cNvSpPr/>
              <p:nvPr/>
            </p:nvSpPr>
            <p:spPr>
              <a:xfrm>
                <a:off x="1617"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44" name="直接连接符 25067"/>
              <p:cNvSpPr/>
              <p:nvPr/>
            </p:nvSpPr>
            <p:spPr>
              <a:xfrm>
                <a:off x="1387" y="279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45" name="直接连接符 25068"/>
              <p:cNvSpPr/>
              <p:nvPr/>
            </p:nvSpPr>
            <p:spPr>
              <a:xfrm>
                <a:off x="1384" y="290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46" name="直接连接符 25069"/>
              <p:cNvSpPr/>
              <p:nvPr/>
            </p:nvSpPr>
            <p:spPr>
              <a:xfrm>
                <a:off x="1384" y="302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47" name="直接连接符 25070"/>
              <p:cNvSpPr/>
              <p:nvPr/>
            </p:nvSpPr>
            <p:spPr>
              <a:xfrm>
                <a:off x="1387" y="313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48" name="直接连接符 25071"/>
              <p:cNvSpPr/>
              <p:nvPr/>
            </p:nvSpPr>
            <p:spPr>
              <a:xfrm>
                <a:off x="1444" y="2737"/>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49" name="直接连接符 25072"/>
              <p:cNvSpPr/>
              <p:nvPr/>
            </p:nvSpPr>
            <p:spPr>
              <a:xfrm>
                <a:off x="1559"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50" name="直接连接符 25073"/>
              <p:cNvSpPr/>
              <p:nvPr/>
            </p:nvSpPr>
            <p:spPr>
              <a:xfrm>
                <a:off x="1679"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51" name="直接连接符 25074"/>
              <p:cNvSpPr/>
              <p:nvPr/>
            </p:nvSpPr>
            <p:spPr>
              <a:xfrm>
                <a:off x="1789"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52" name="直接连接符 25075"/>
              <p:cNvSpPr/>
              <p:nvPr/>
            </p:nvSpPr>
            <p:spPr>
              <a:xfrm flipH="1" flipV="1">
                <a:off x="1444" y="276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53" name="直接连接符 25076"/>
              <p:cNvSpPr/>
              <p:nvPr/>
            </p:nvSpPr>
            <p:spPr>
              <a:xfrm flipH="1">
                <a:off x="1416" y="276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54" name="直接连接符 25077"/>
              <p:cNvSpPr/>
              <p:nvPr/>
            </p:nvSpPr>
            <p:spPr>
              <a:xfrm>
                <a:off x="1416" y="279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55" name="直接连接符 25078"/>
              <p:cNvSpPr/>
              <p:nvPr/>
            </p:nvSpPr>
            <p:spPr>
              <a:xfrm>
                <a:off x="1444" y="282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56" name="直接连接符 25079"/>
              <p:cNvSpPr/>
              <p:nvPr/>
            </p:nvSpPr>
            <p:spPr>
              <a:xfrm rot="-5400000" flipH="1" flipV="1">
                <a:off x="1393" y="28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57" name="直接连接符 25080"/>
              <p:cNvSpPr/>
              <p:nvPr/>
            </p:nvSpPr>
            <p:spPr>
              <a:xfrm rot="-5400000" flipH="1">
                <a:off x="1394"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58" name="直接连接符 25081"/>
              <p:cNvSpPr/>
              <p:nvPr/>
            </p:nvSpPr>
            <p:spPr>
              <a:xfrm rot="-5400000">
                <a:off x="1422" y="288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59" name="直接连接符 25082"/>
              <p:cNvSpPr/>
              <p:nvPr/>
            </p:nvSpPr>
            <p:spPr>
              <a:xfrm rot="-5400000">
                <a:off x="1479" y="285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60" name="直接连接符 25083"/>
              <p:cNvSpPr/>
              <p:nvPr/>
            </p:nvSpPr>
            <p:spPr>
              <a:xfrm rot="5400000" flipV="1">
                <a:off x="1508" y="288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61" name="直接连接符 25084"/>
              <p:cNvSpPr/>
              <p:nvPr/>
            </p:nvSpPr>
            <p:spPr>
              <a:xfrm rot="5400000">
                <a:off x="1531" y="2965"/>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62" name="直接连接符 25085"/>
              <p:cNvSpPr/>
              <p:nvPr/>
            </p:nvSpPr>
            <p:spPr>
              <a:xfrm rot="-5400000" flipH="1" flipV="1">
                <a:off x="1508" y="297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63" name="直接连接符 25086"/>
              <p:cNvSpPr/>
              <p:nvPr/>
            </p:nvSpPr>
            <p:spPr>
              <a:xfrm flipH="1">
                <a:off x="1473" y="3022"/>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64" name="直接连接符 25087"/>
              <p:cNvSpPr/>
              <p:nvPr/>
            </p:nvSpPr>
            <p:spPr>
              <a:xfrm flipH="1" flipV="1">
                <a:off x="1444" y="299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65" name="直接连接符 25088"/>
              <p:cNvSpPr/>
              <p:nvPr/>
            </p:nvSpPr>
            <p:spPr>
              <a:xfrm flipH="1">
                <a:off x="1416" y="299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66" name="直接连接符 25089"/>
              <p:cNvSpPr/>
              <p:nvPr/>
            </p:nvSpPr>
            <p:spPr>
              <a:xfrm>
                <a:off x="1416" y="302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67" name="直接连接符 25090"/>
              <p:cNvSpPr/>
              <p:nvPr/>
            </p:nvSpPr>
            <p:spPr>
              <a:xfrm>
                <a:off x="1444" y="305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68" name="直接连接符 25091"/>
              <p:cNvSpPr/>
              <p:nvPr/>
            </p:nvSpPr>
            <p:spPr>
              <a:xfrm rot="-5400000" flipH="1" flipV="1">
                <a:off x="1394" y="308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69" name="直接连接符 25092"/>
              <p:cNvSpPr/>
              <p:nvPr/>
            </p:nvSpPr>
            <p:spPr>
              <a:xfrm rot="5400000">
                <a:off x="1363" y="3084"/>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70" name="直接连接符 25093"/>
              <p:cNvSpPr/>
              <p:nvPr/>
            </p:nvSpPr>
            <p:spPr>
              <a:xfrm rot="-5400000">
                <a:off x="1445" y="313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71" name="直接连接符 25094"/>
              <p:cNvSpPr/>
              <p:nvPr/>
            </p:nvSpPr>
            <p:spPr>
              <a:xfrm rot="-5400000">
                <a:off x="1502" y="310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72" name="直接连接符 25095"/>
              <p:cNvSpPr/>
              <p:nvPr/>
            </p:nvSpPr>
            <p:spPr>
              <a:xfrm>
                <a:off x="1530" y="313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73" name="直接连接符 25096"/>
              <p:cNvSpPr/>
              <p:nvPr/>
            </p:nvSpPr>
            <p:spPr>
              <a:xfrm flipV="1">
                <a:off x="1559" y="313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74" name="直接连接符 25097"/>
              <p:cNvSpPr/>
              <p:nvPr/>
            </p:nvSpPr>
            <p:spPr>
              <a:xfrm flipH="1" flipV="1">
                <a:off x="1559" y="3109"/>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75" name="直接连接符 25098"/>
              <p:cNvSpPr/>
              <p:nvPr/>
            </p:nvSpPr>
            <p:spPr>
              <a:xfrm flipH="1" flipV="1">
                <a:off x="1559" y="30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76" name="直接连接符 25099"/>
              <p:cNvSpPr/>
              <p:nvPr/>
            </p:nvSpPr>
            <p:spPr>
              <a:xfrm flipV="1">
                <a:off x="1559" y="302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77" name="直接连接符 25100"/>
              <p:cNvSpPr/>
              <p:nvPr/>
            </p:nvSpPr>
            <p:spPr>
              <a:xfrm flipV="1">
                <a:off x="1585" y="3022"/>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78" name="直接连接符 25101"/>
              <p:cNvSpPr/>
              <p:nvPr/>
            </p:nvSpPr>
            <p:spPr>
              <a:xfrm>
                <a:off x="1645" y="3023"/>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79" name="直接连接符 25102"/>
              <p:cNvSpPr/>
              <p:nvPr/>
            </p:nvSpPr>
            <p:spPr>
              <a:xfrm>
                <a:off x="1678" y="305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80" name="直接连接符 25103"/>
              <p:cNvSpPr/>
              <p:nvPr/>
            </p:nvSpPr>
            <p:spPr>
              <a:xfrm rot="-5400000" flipH="1" flipV="1">
                <a:off x="1627" y="308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81" name="直接连接符 25104"/>
              <p:cNvSpPr/>
              <p:nvPr/>
            </p:nvSpPr>
            <p:spPr>
              <a:xfrm rot="-5400000" flipH="1">
                <a:off x="1627" y="31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82" name="直接连接符 25105"/>
              <p:cNvSpPr/>
              <p:nvPr/>
            </p:nvSpPr>
            <p:spPr>
              <a:xfrm rot="-5400000">
                <a:off x="1656" y="31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83" name="直接连接符 25106"/>
              <p:cNvSpPr/>
              <p:nvPr/>
            </p:nvSpPr>
            <p:spPr>
              <a:xfrm rot="-5400000">
                <a:off x="1736" y="310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84" name="直接连接符 25107"/>
              <p:cNvSpPr/>
              <p:nvPr/>
            </p:nvSpPr>
            <p:spPr>
              <a:xfrm>
                <a:off x="1761" y="313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85" name="直接连接符 25108"/>
              <p:cNvSpPr/>
              <p:nvPr/>
            </p:nvSpPr>
            <p:spPr>
              <a:xfrm flipV="1">
                <a:off x="1790" y="313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86" name="直接连接符 25109"/>
              <p:cNvSpPr/>
              <p:nvPr/>
            </p:nvSpPr>
            <p:spPr>
              <a:xfrm flipH="1" flipV="1">
                <a:off x="1790" y="3109"/>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87" name="直接连接符 25110"/>
              <p:cNvSpPr/>
              <p:nvPr/>
            </p:nvSpPr>
            <p:spPr>
              <a:xfrm flipH="1" flipV="1">
                <a:off x="1790" y="305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88" name="直接连接符 25111"/>
              <p:cNvSpPr/>
              <p:nvPr/>
            </p:nvSpPr>
            <p:spPr>
              <a:xfrm flipV="1">
                <a:off x="1789" y="302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89" name="直接连接符 25112"/>
              <p:cNvSpPr/>
              <p:nvPr/>
            </p:nvSpPr>
            <p:spPr>
              <a:xfrm flipH="1" flipV="1">
                <a:off x="1790" y="2994"/>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90" name="直接连接符 25113"/>
              <p:cNvSpPr/>
              <p:nvPr/>
            </p:nvSpPr>
            <p:spPr>
              <a:xfrm flipH="1">
                <a:off x="1765" y="2994"/>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91" name="直接连接符 25114"/>
              <p:cNvSpPr/>
              <p:nvPr/>
            </p:nvSpPr>
            <p:spPr>
              <a:xfrm flipH="1">
                <a:off x="1707" y="3022"/>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92" name="直接连接符 25115"/>
              <p:cNvSpPr/>
              <p:nvPr/>
            </p:nvSpPr>
            <p:spPr>
              <a:xfrm flipH="1" flipV="1">
                <a:off x="1679" y="299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93" name="直接连接符 25116"/>
              <p:cNvSpPr/>
              <p:nvPr/>
            </p:nvSpPr>
            <p:spPr>
              <a:xfrm flipV="1">
                <a:off x="1679" y="293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94" name="直接连接符 25117"/>
              <p:cNvSpPr/>
              <p:nvPr/>
            </p:nvSpPr>
            <p:spPr>
              <a:xfrm rot="-5400000">
                <a:off x="1658"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95" name="直接连接符 25118"/>
              <p:cNvSpPr/>
              <p:nvPr/>
            </p:nvSpPr>
            <p:spPr>
              <a:xfrm rot="-5400000">
                <a:off x="1738" y="287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96" name="直接连接符 25119"/>
              <p:cNvSpPr/>
              <p:nvPr/>
            </p:nvSpPr>
            <p:spPr>
              <a:xfrm>
                <a:off x="1763" y="29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97" name="直接连接符 25120"/>
              <p:cNvSpPr/>
              <p:nvPr/>
            </p:nvSpPr>
            <p:spPr>
              <a:xfrm flipV="1">
                <a:off x="1792" y="290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98" name="直接连接符 25121"/>
              <p:cNvSpPr/>
              <p:nvPr/>
            </p:nvSpPr>
            <p:spPr>
              <a:xfrm flipH="1" flipV="1">
                <a:off x="1792" y="288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099" name="直接连接符 25122"/>
              <p:cNvSpPr/>
              <p:nvPr/>
            </p:nvSpPr>
            <p:spPr>
              <a:xfrm flipH="1" flipV="1">
                <a:off x="1789" y="282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00" name="直接连接符 25123"/>
              <p:cNvSpPr/>
              <p:nvPr/>
            </p:nvSpPr>
            <p:spPr>
              <a:xfrm flipV="1">
                <a:off x="1791" y="279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01" name="直接连接符 25124"/>
              <p:cNvSpPr/>
              <p:nvPr/>
            </p:nvSpPr>
            <p:spPr>
              <a:xfrm flipH="1" flipV="1">
                <a:off x="1792" y="276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02" name="直接连接符 25125"/>
              <p:cNvSpPr/>
              <p:nvPr/>
            </p:nvSpPr>
            <p:spPr>
              <a:xfrm flipH="1">
                <a:off x="1767" y="276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03" name="直接连接符 25126"/>
              <p:cNvSpPr/>
              <p:nvPr/>
            </p:nvSpPr>
            <p:spPr>
              <a:xfrm flipH="1">
                <a:off x="1709" y="2794"/>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04" name="直接连接符 25127"/>
              <p:cNvSpPr/>
              <p:nvPr/>
            </p:nvSpPr>
            <p:spPr>
              <a:xfrm flipH="1" flipV="1">
                <a:off x="1681" y="276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05" name="直接连接符 25128"/>
              <p:cNvSpPr/>
              <p:nvPr/>
            </p:nvSpPr>
            <p:spPr>
              <a:xfrm flipH="1">
                <a:off x="1653" y="276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06" name="直接连接符 25129"/>
              <p:cNvSpPr/>
              <p:nvPr/>
            </p:nvSpPr>
            <p:spPr>
              <a:xfrm>
                <a:off x="1653" y="279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07" name="直接连接符 25130"/>
              <p:cNvSpPr/>
              <p:nvPr/>
            </p:nvSpPr>
            <p:spPr>
              <a:xfrm>
                <a:off x="1681" y="282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08" name="直接连接符 25131"/>
              <p:cNvSpPr/>
              <p:nvPr/>
            </p:nvSpPr>
            <p:spPr>
              <a:xfrm rot="-5400000" flipH="1" flipV="1">
                <a:off x="1631" y="28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09" name="直接连接符 25132"/>
              <p:cNvSpPr/>
              <p:nvPr/>
            </p:nvSpPr>
            <p:spPr>
              <a:xfrm flipH="1">
                <a:off x="1585" y="2907"/>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10" name="直接连接符 25133"/>
              <p:cNvSpPr/>
              <p:nvPr/>
            </p:nvSpPr>
            <p:spPr>
              <a:xfrm flipH="1" flipV="1">
                <a:off x="1563" y="288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11" name="直接连接符 25134"/>
              <p:cNvSpPr/>
              <p:nvPr/>
            </p:nvSpPr>
            <p:spPr>
              <a:xfrm flipH="1" flipV="1">
                <a:off x="1559" y="282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12" name="直接连接符 25135"/>
              <p:cNvSpPr/>
              <p:nvPr/>
            </p:nvSpPr>
            <p:spPr>
              <a:xfrm flipV="1">
                <a:off x="1561" y="279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13" name="直接连接符 25136"/>
              <p:cNvSpPr/>
              <p:nvPr/>
            </p:nvSpPr>
            <p:spPr>
              <a:xfrm flipH="1" flipV="1">
                <a:off x="1563" y="276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14" name="直接连接符 25137"/>
              <p:cNvSpPr/>
              <p:nvPr/>
            </p:nvSpPr>
            <p:spPr>
              <a:xfrm flipH="1">
                <a:off x="1537" y="276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15" name="直接连接符 25138"/>
              <p:cNvSpPr/>
              <p:nvPr/>
            </p:nvSpPr>
            <p:spPr>
              <a:xfrm flipH="1">
                <a:off x="1473" y="2794"/>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16" name="矩形 25139"/>
              <p:cNvSpPr/>
              <p:nvPr/>
            </p:nvSpPr>
            <p:spPr>
              <a:xfrm>
                <a:off x="926" y="3193"/>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17" name="直接连接符 25140"/>
              <p:cNvSpPr/>
              <p:nvPr/>
            </p:nvSpPr>
            <p:spPr>
              <a:xfrm>
                <a:off x="926" y="330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18" name="直接连接符 25141"/>
              <p:cNvSpPr/>
              <p:nvPr/>
            </p:nvSpPr>
            <p:spPr>
              <a:xfrm>
                <a:off x="926" y="353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19" name="直接连接符 25142"/>
              <p:cNvSpPr/>
              <p:nvPr/>
            </p:nvSpPr>
            <p:spPr>
              <a:xfrm>
                <a:off x="926" y="342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20" name="直接连接符 25143"/>
              <p:cNvSpPr/>
              <p:nvPr/>
            </p:nvSpPr>
            <p:spPr>
              <a:xfrm>
                <a:off x="1041"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21" name="直接连接符 25144"/>
              <p:cNvSpPr/>
              <p:nvPr/>
            </p:nvSpPr>
            <p:spPr>
              <a:xfrm>
                <a:off x="1270" y="319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22" name="直接连接符 25145"/>
              <p:cNvSpPr/>
              <p:nvPr/>
            </p:nvSpPr>
            <p:spPr>
              <a:xfrm>
                <a:off x="1156"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23" name="直接连接符 25146"/>
              <p:cNvSpPr/>
              <p:nvPr/>
            </p:nvSpPr>
            <p:spPr>
              <a:xfrm>
                <a:off x="926" y="3250"/>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24" name="直接连接符 25147"/>
              <p:cNvSpPr/>
              <p:nvPr/>
            </p:nvSpPr>
            <p:spPr>
              <a:xfrm>
                <a:off x="923" y="336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25" name="直接连接符 25148"/>
              <p:cNvSpPr/>
              <p:nvPr/>
            </p:nvSpPr>
            <p:spPr>
              <a:xfrm>
                <a:off x="923" y="3478"/>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26" name="直接连接符 25149"/>
              <p:cNvSpPr/>
              <p:nvPr/>
            </p:nvSpPr>
            <p:spPr>
              <a:xfrm>
                <a:off x="926" y="359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27" name="直接连接符 25150"/>
              <p:cNvSpPr/>
              <p:nvPr/>
            </p:nvSpPr>
            <p:spPr>
              <a:xfrm>
                <a:off x="983" y="319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28" name="直接连接符 25151"/>
              <p:cNvSpPr/>
              <p:nvPr/>
            </p:nvSpPr>
            <p:spPr>
              <a:xfrm>
                <a:off x="1098"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29" name="直接连接符 25152"/>
              <p:cNvSpPr/>
              <p:nvPr/>
            </p:nvSpPr>
            <p:spPr>
              <a:xfrm>
                <a:off x="1218"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30" name="直接连接符 25153"/>
              <p:cNvSpPr/>
              <p:nvPr/>
            </p:nvSpPr>
            <p:spPr>
              <a:xfrm>
                <a:off x="1328"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31" name="直接连接符 25154"/>
              <p:cNvSpPr/>
              <p:nvPr/>
            </p:nvSpPr>
            <p:spPr>
              <a:xfrm flipH="1" flipV="1">
                <a:off x="983" y="322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32" name="直接连接符 25155"/>
              <p:cNvSpPr/>
              <p:nvPr/>
            </p:nvSpPr>
            <p:spPr>
              <a:xfrm flipH="1">
                <a:off x="955" y="322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33" name="直接连接符 25156"/>
              <p:cNvSpPr/>
              <p:nvPr/>
            </p:nvSpPr>
            <p:spPr>
              <a:xfrm>
                <a:off x="955" y="325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34" name="直接连接符 25157"/>
              <p:cNvSpPr/>
              <p:nvPr/>
            </p:nvSpPr>
            <p:spPr>
              <a:xfrm>
                <a:off x="983" y="327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35" name="直接连接符 25158"/>
              <p:cNvSpPr/>
              <p:nvPr/>
            </p:nvSpPr>
            <p:spPr>
              <a:xfrm rot="-5400000" flipH="1" flipV="1">
                <a:off x="932" y="331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36" name="直接连接符 25159"/>
              <p:cNvSpPr/>
              <p:nvPr/>
            </p:nvSpPr>
            <p:spPr>
              <a:xfrm rot="-5400000" flipH="1">
                <a:off x="933"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37" name="直接连接符 25160"/>
              <p:cNvSpPr/>
              <p:nvPr/>
            </p:nvSpPr>
            <p:spPr>
              <a:xfrm rot="-5400000">
                <a:off x="961" y="334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38" name="直接连接符 25161"/>
              <p:cNvSpPr/>
              <p:nvPr/>
            </p:nvSpPr>
            <p:spPr>
              <a:xfrm rot="-5400000">
                <a:off x="1041" y="333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39" name="直接连接符 25162"/>
              <p:cNvSpPr/>
              <p:nvPr/>
            </p:nvSpPr>
            <p:spPr>
              <a:xfrm rot="5400000" flipV="1">
                <a:off x="1047" y="334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40" name="直接连接符 25163"/>
              <p:cNvSpPr/>
              <p:nvPr/>
            </p:nvSpPr>
            <p:spPr>
              <a:xfrm rot="5400000">
                <a:off x="1070" y="3421"/>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41" name="直接连接符 25164"/>
              <p:cNvSpPr/>
              <p:nvPr/>
            </p:nvSpPr>
            <p:spPr>
              <a:xfrm rot="-5400000" flipH="1" flipV="1">
                <a:off x="1047" y="342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42" name="直接连接符 25165"/>
              <p:cNvSpPr/>
              <p:nvPr/>
            </p:nvSpPr>
            <p:spPr>
              <a:xfrm flipH="1">
                <a:off x="1012" y="3478"/>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43" name="直接连接符 25166"/>
              <p:cNvSpPr/>
              <p:nvPr/>
            </p:nvSpPr>
            <p:spPr>
              <a:xfrm flipH="1" flipV="1">
                <a:off x="983" y="345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44" name="直接连接符 25167"/>
              <p:cNvSpPr/>
              <p:nvPr/>
            </p:nvSpPr>
            <p:spPr>
              <a:xfrm flipH="1">
                <a:off x="955" y="345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45" name="直接连接符 25168"/>
              <p:cNvSpPr/>
              <p:nvPr/>
            </p:nvSpPr>
            <p:spPr>
              <a:xfrm>
                <a:off x="955" y="347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46" name="直接连接符 25169"/>
              <p:cNvSpPr/>
              <p:nvPr/>
            </p:nvSpPr>
            <p:spPr>
              <a:xfrm>
                <a:off x="983" y="350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47" name="直接连接符 25170"/>
              <p:cNvSpPr/>
              <p:nvPr/>
            </p:nvSpPr>
            <p:spPr>
              <a:xfrm rot="-5400000" flipH="1" flipV="1">
                <a:off x="933" y="354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48" name="直接连接符 25171"/>
              <p:cNvSpPr/>
              <p:nvPr/>
            </p:nvSpPr>
            <p:spPr>
              <a:xfrm rot="-5400000" flipH="1">
                <a:off x="933"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49" name="直接连接符 25172"/>
              <p:cNvSpPr/>
              <p:nvPr/>
            </p:nvSpPr>
            <p:spPr>
              <a:xfrm rot="-5400000">
                <a:off x="984" y="359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50" name="直接连接符 25173"/>
              <p:cNvSpPr/>
              <p:nvPr/>
            </p:nvSpPr>
            <p:spPr>
              <a:xfrm rot="-5400000">
                <a:off x="1041" y="356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51" name="直接连接符 25174"/>
              <p:cNvSpPr/>
              <p:nvPr/>
            </p:nvSpPr>
            <p:spPr>
              <a:xfrm>
                <a:off x="1069" y="359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52" name="直接连接符 25175"/>
              <p:cNvSpPr/>
              <p:nvPr/>
            </p:nvSpPr>
            <p:spPr>
              <a:xfrm flipV="1">
                <a:off x="1098" y="359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53" name="直接连接符 25176"/>
              <p:cNvSpPr/>
              <p:nvPr/>
            </p:nvSpPr>
            <p:spPr>
              <a:xfrm flipH="1" flipV="1">
                <a:off x="1098" y="356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54" name="直接连接符 25177"/>
              <p:cNvSpPr/>
              <p:nvPr/>
            </p:nvSpPr>
            <p:spPr>
              <a:xfrm flipH="1" flipV="1">
                <a:off x="1098" y="350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55" name="直接连接符 25178"/>
              <p:cNvSpPr/>
              <p:nvPr/>
            </p:nvSpPr>
            <p:spPr>
              <a:xfrm flipV="1">
                <a:off x="1098" y="347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56" name="直接连接符 25179"/>
              <p:cNvSpPr/>
              <p:nvPr/>
            </p:nvSpPr>
            <p:spPr>
              <a:xfrm flipV="1">
                <a:off x="1124" y="3478"/>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57" name="直接连接符 25180"/>
              <p:cNvSpPr/>
              <p:nvPr/>
            </p:nvSpPr>
            <p:spPr>
              <a:xfrm>
                <a:off x="1184" y="347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58" name="直接连接符 25181"/>
              <p:cNvSpPr/>
              <p:nvPr/>
            </p:nvSpPr>
            <p:spPr>
              <a:xfrm>
                <a:off x="1217" y="350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59" name="直接连接符 25182"/>
              <p:cNvSpPr/>
              <p:nvPr/>
            </p:nvSpPr>
            <p:spPr>
              <a:xfrm rot="-5400000" flipH="1" flipV="1">
                <a:off x="1166" y="35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60" name="直接连接符 25183"/>
              <p:cNvSpPr/>
              <p:nvPr/>
            </p:nvSpPr>
            <p:spPr>
              <a:xfrm rot="-5400000" flipH="1">
                <a:off x="1166"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61" name="直接连接符 25184"/>
              <p:cNvSpPr/>
              <p:nvPr/>
            </p:nvSpPr>
            <p:spPr>
              <a:xfrm rot="-5400000">
                <a:off x="1195"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62" name="直接连接符 25185"/>
              <p:cNvSpPr/>
              <p:nvPr/>
            </p:nvSpPr>
            <p:spPr>
              <a:xfrm rot="-5400000">
                <a:off x="1275" y="356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63" name="直接连接符 25186"/>
              <p:cNvSpPr/>
              <p:nvPr/>
            </p:nvSpPr>
            <p:spPr>
              <a:xfrm>
                <a:off x="1300" y="359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64" name="直接连接符 25187"/>
              <p:cNvSpPr/>
              <p:nvPr/>
            </p:nvSpPr>
            <p:spPr>
              <a:xfrm flipV="1">
                <a:off x="1329" y="359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65" name="直接连接符 25188"/>
              <p:cNvSpPr/>
              <p:nvPr/>
            </p:nvSpPr>
            <p:spPr>
              <a:xfrm flipH="1" flipV="1">
                <a:off x="1329" y="356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66" name="直接连接符 25189"/>
              <p:cNvSpPr/>
              <p:nvPr/>
            </p:nvSpPr>
            <p:spPr>
              <a:xfrm flipH="1" flipV="1">
                <a:off x="1329" y="350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67" name="直接连接符 25190"/>
              <p:cNvSpPr/>
              <p:nvPr/>
            </p:nvSpPr>
            <p:spPr>
              <a:xfrm flipV="1">
                <a:off x="1328" y="347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68" name="直接连接符 25191"/>
              <p:cNvSpPr/>
              <p:nvPr/>
            </p:nvSpPr>
            <p:spPr>
              <a:xfrm flipH="1" flipV="1">
                <a:off x="1329" y="345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69" name="直接连接符 25192"/>
              <p:cNvSpPr/>
              <p:nvPr/>
            </p:nvSpPr>
            <p:spPr>
              <a:xfrm flipH="1">
                <a:off x="1304" y="345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70" name="直接连接符 25193"/>
              <p:cNvSpPr/>
              <p:nvPr/>
            </p:nvSpPr>
            <p:spPr>
              <a:xfrm flipH="1">
                <a:off x="1246" y="3478"/>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71" name="直接连接符 25194"/>
              <p:cNvSpPr/>
              <p:nvPr/>
            </p:nvSpPr>
            <p:spPr>
              <a:xfrm flipH="1" flipV="1">
                <a:off x="1218" y="34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72" name="直接连接符 25195"/>
              <p:cNvSpPr/>
              <p:nvPr/>
            </p:nvSpPr>
            <p:spPr>
              <a:xfrm flipV="1">
                <a:off x="1218" y="339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73" name="直接连接符 25196"/>
              <p:cNvSpPr/>
              <p:nvPr/>
            </p:nvSpPr>
            <p:spPr>
              <a:xfrm rot="-5400000">
                <a:off x="1197"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74" name="直接连接符 25197"/>
              <p:cNvSpPr/>
              <p:nvPr/>
            </p:nvSpPr>
            <p:spPr>
              <a:xfrm rot="-5400000">
                <a:off x="1277" y="333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75" name="直接连接符 25198"/>
              <p:cNvSpPr/>
              <p:nvPr/>
            </p:nvSpPr>
            <p:spPr>
              <a:xfrm>
                <a:off x="1302" y="336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76" name="直接连接符 25199"/>
              <p:cNvSpPr/>
              <p:nvPr/>
            </p:nvSpPr>
            <p:spPr>
              <a:xfrm flipV="1">
                <a:off x="1331" y="3364"/>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77" name="直接连接符 25200"/>
              <p:cNvSpPr/>
              <p:nvPr/>
            </p:nvSpPr>
            <p:spPr>
              <a:xfrm flipH="1" flipV="1">
                <a:off x="1331" y="333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78" name="直接连接符 25201"/>
              <p:cNvSpPr/>
              <p:nvPr/>
            </p:nvSpPr>
            <p:spPr>
              <a:xfrm flipH="1" flipV="1">
                <a:off x="1328" y="327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79" name="直接连接符 25202"/>
              <p:cNvSpPr/>
              <p:nvPr/>
            </p:nvSpPr>
            <p:spPr>
              <a:xfrm flipV="1">
                <a:off x="1330" y="325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80" name="直接连接符 25203"/>
              <p:cNvSpPr/>
              <p:nvPr/>
            </p:nvSpPr>
            <p:spPr>
              <a:xfrm flipV="1">
                <a:off x="1357" y="3250"/>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81" name="直接连接符 25204"/>
              <p:cNvSpPr/>
              <p:nvPr/>
            </p:nvSpPr>
            <p:spPr>
              <a:xfrm flipH="1">
                <a:off x="1306" y="322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82" name="直接连接符 25205"/>
              <p:cNvSpPr/>
              <p:nvPr/>
            </p:nvSpPr>
            <p:spPr>
              <a:xfrm flipH="1">
                <a:off x="1248" y="3250"/>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83" name="直接连接符 25206"/>
              <p:cNvSpPr/>
              <p:nvPr/>
            </p:nvSpPr>
            <p:spPr>
              <a:xfrm flipH="1" flipV="1">
                <a:off x="1220" y="322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84" name="直接连接符 25207"/>
              <p:cNvSpPr/>
              <p:nvPr/>
            </p:nvSpPr>
            <p:spPr>
              <a:xfrm flipH="1">
                <a:off x="1192" y="322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85" name="直接连接符 25208"/>
              <p:cNvSpPr/>
              <p:nvPr/>
            </p:nvSpPr>
            <p:spPr>
              <a:xfrm>
                <a:off x="1192" y="325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86" name="直接连接符 25209"/>
              <p:cNvSpPr/>
              <p:nvPr/>
            </p:nvSpPr>
            <p:spPr>
              <a:xfrm>
                <a:off x="1220" y="327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87" name="直接连接符 25210"/>
              <p:cNvSpPr/>
              <p:nvPr/>
            </p:nvSpPr>
            <p:spPr>
              <a:xfrm rot="-5400000" flipH="1" flipV="1">
                <a:off x="1170" y="33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88" name="直接连接符 25211"/>
              <p:cNvSpPr/>
              <p:nvPr/>
            </p:nvSpPr>
            <p:spPr>
              <a:xfrm flipH="1">
                <a:off x="1124" y="336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89" name="直接连接符 25212"/>
              <p:cNvSpPr/>
              <p:nvPr/>
            </p:nvSpPr>
            <p:spPr>
              <a:xfrm flipH="1" flipV="1">
                <a:off x="1102" y="333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90" name="直接连接符 25213"/>
              <p:cNvSpPr/>
              <p:nvPr/>
            </p:nvSpPr>
            <p:spPr>
              <a:xfrm flipH="1" flipV="1">
                <a:off x="1098" y="327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91" name="直接连接符 25214"/>
              <p:cNvSpPr/>
              <p:nvPr/>
            </p:nvSpPr>
            <p:spPr>
              <a:xfrm flipV="1">
                <a:off x="1100" y="325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92" name="直接连接符 25215"/>
              <p:cNvSpPr/>
              <p:nvPr/>
            </p:nvSpPr>
            <p:spPr>
              <a:xfrm flipH="1" flipV="1">
                <a:off x="1102" y="322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93" name="直接连接符 25216"/>
              <p:cNvSpPr/>
              <p:nvPr/>
            </p:nvSpPr>
            <p:spPr>
              <a:xfrm flipH="1">
                <a:off x="1076" y="322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94" name="直接连接符 25217"/>
              <p:cNvSpPr/>
              <p:nvPr/>
            </p:nvSpPr>
            <p:spPr>
              <a:xfrm flipH="1">
                <a:off x="1012" y="325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95" name="矩形 25218"/>
              <p:cNvSpPr/>
              <p:nvPr/>
            </p:nvSpPr>
            <p:spPr>
              <a:xfrm>
                <a:off x="1387" y="3193"/>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96" name="直接连接符 25219"/>
              <p:cNvSpPr/>
              <p:nvPr/>
            </p:nvSpPr>
            <p:spPr>
              <a:xfrm>
                <a:off x="1387" y="330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97" name="直接连接符 25220"/>
              <p:cNvSpPr/>
              <p:nvPr/>
            </p:nvSpPr>
            <p:spPr>
              <a:xfrm>
                <a:off x="1387" y="353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98" name="直接连接符 25221"/>
              <p:cNvSpPr/>
              <p:nvPr/>
            </p:nvSpPr>
            <p:spPr>
              <a:xfrm>
                <a:off x="1387" y="342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199" name="直接连接符 25222"/>
              <p:cNvSpPr/>
              <p:nvPr/>
            </p:nvSpPr>
            <p:spPr>
              <a:xfrm>
                <a:off x="1501"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00" name="直接连接符 25223"/>
              <p:cNvSpPr/>
              <p:nvPr/>
            </p:nvSpPr>
            <p:spPr>
              <a:xfrm>
                <a:off x="1731"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01" name="直接连接符 25224"/>
              <p:cNvSpPr/>
              <p:nvPr/>
            </p:nvSpPr>
            <p:spPr>
              <a:xfrm>
                <a:off x="1616"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02" name="直接连接符 25225"/>
              <p:cNvSpPr/>
              <p:nvPr/>
            </p:nvSpPr>
            <p:spPr>
              <a:xfrm>
                <a:off x="1387" y="3250"/>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03" name="直接连接符 25226"/>
              <p:cNvSpPr/>
              <p:nvPr/>
            </p:nvSpPr>
            <p:spPr>
              <a:xfrm>
                <a:off x="1384" y="3363"/>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04" name="直接连接符 25227"/>
              <p:cNvSpPr/>
              <p:nvPr/>
            </p:nvSpPr>
            <p:spPr>
              <a:xfrm>
                <a:off x="1384" y="3478"/>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05" name="直接连接符 25228"/>
              <p:cNvSpPr/>
              <p:nvPr/>
            </p:nvSpPr>
            <p:spPr>
              <a:xfrm>
                <a:off x="1387" y="359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06" name="直接连接符 25229"/>
              <p:cNvSpPr/>
              <p:nvPr/>
            </p:nvSpPr>
            <p:spPr>
              <a:xfrm>
                <a:off x="1444"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07" name="直接连接符 25230"/>
              <p:cNvSpPr/>
              <p:nvPr/>
            </p:nvSpPr>
            <p:spPr>
              <a:xfrm>
                <a:off x="1559"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08" name="直接连接符 25231"/>
              <p:cNvSpPr/>
              <p:nvPr/>
            </p:nvSpPr>
            <p:spPr>
              <a:xfrm>
                <a:off x="1679"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09" name="直接连接符 25232"/>
              <p:cNvSpPr/>
              <p:nvPr/>
            </p:nvSpPr>
            <p:spPr>
              <a:xfrm>
                <a:off x="1788"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10" name="直接连接符 25233"/>
              <p:cNvSpPr/>
              <p:nvPr/>
            </p:nvSpPr>
            <p:spPr>
              <a:xfrm flipH="1" flipV="1">
                <a:off x="1444" y="322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11" name="直接连接符 25234"/>
              <p:cNvSpPr/>
              <p:nvPr/>
            </p:nvSpPr>
            <p:spPr>
              <a:xfrm flipH="1" flipV="1">
                <a:off x="1444" y="316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12" name="直接连接符 25235"/>
              <p:cNvSpPr/>
              <p:nvPr/>
            </p:nvSpPr>
            <p:spPr>
              <a:xfrm>
                <a:off x="1415" y="325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13" name="直接连接符 25236"/>
              <p:cNvSpPr/>
              <p:nvPr/>
            </p:nvSpPr>
            <p:spPr>
              <a:xfrm>
                <a:off x="1444" y="327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14" name="直接连接符 25237"/>
              <p:cNvSpPr/>
              <p:nvPr/>
            </p:nvSpPr>
            <p:spPr>
              <a:xfrm rot="-5400000" flipH="1" flipV="1">
                <a:off x="1393" y="331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15" name="直接连接符 25238"/>
              <p:cNvSpPr/>
              <p:nvPr/>
            </p:nvSpPr>
            <p:spPr>
              <a:xfrm rot="-5400000" flipH="1">
                <a:off x="1393"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16" name="直接连接符 25239"/>
              <p:cNvSpPr/>
              <p:nvPr/>
            </p:nvSpPr>
            <p:spPr>
              <a:xfrm rot="-5400000">
                <a:off x="1422"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17" name="直接连接符 25240"/>
              <p:cNvSpPr/>
              <p:nvPr/>
            </p:nvSpPr>
            <p:spPr>
              <a:xfrm rot="-5400000">
                <a:off x="1479" y="331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18" name="直接连接符 25241"/>
              <p:cNvSpPr/>
              <p:nvPr/>
            </p:nvSpPr>
            <p:spPr>
              <a:xfrm rot="5400000" flipV="1">
                <a:off x="1508"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19" name="直接连接符 25242"/>
              <p:cNvSpPr/>
              <p:nvPr/>
            </p:nvSpPr>
            <p:spPr>
              <a:xfrm rot="5400000">
                <a:off x="1508" y="3398"/>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20" name="直接连接符 25243"/>
              <p:cNvSpPr/>
              <p:nvPr/>
            </p:nvSpPr>
            <p:spPr>
              <a:xfrm rot="-5400000" flipH="1" flipV="1">
                <a:off x="1530" y="34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21" name="直接连接符 25244"/>
              <p:cNvSpPr/>
              <p:nvPr/>
            </p:nvSpPr>
            <p:spPr>
              <a:xfrm flipH="1">
                <a:off x="1472" y="3478"/>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22" name="直接连接符 25245"/>
              <p:cNvSpPr/>
              <p:nvPr/>
            </p:nvSpPr>
            <p:spPr>
              <a:xfrm flipH="1" flipV="1">
                <a:off x="1444" y="345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23" name="直接连接符 25246"/>
              <p:cNvSpPr/>
              <p:nvPr/>
            </p:nvSpPr>
            <p:spPr>
              <a:xfrm flipH="1">
                <a:off x="1415" y="345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24" name="直接连接符 25247"/>
              <p:cNvSpPr/>
              <p:nvPr/>
            </p:nvSpPr>
            <p:spPr>
              <a:xfrm>
                <a:off x="1415" y="347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25" name="直接连接符 25248"/>
              <p:cNvSpPr/>
              <p:nvPr/>
            </p:nvSpPr>
            <p:spPr>
              <a:xfrm>
                <a:off x="1444" y="350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26" name="直接连接符 25249"/>
              <p:cNvSpPr/>
              <p:nvPr/>
            </p:nvSpPr>
            <p:spPr>
              <a:xfrm rot="-5400000" flipH="1" flipV="1">
                <a:off x="1393" y="354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27" name="直接连接符 25250"/>
              <p:cNvSpPr/>
              <p:nvPr/>
            </p:nvSpPr>
            <p:spPr>
              <a:xfrm rot="-5400000" flipH="1">
                <a:off x="1393"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28" name="直接连接符 25251"/>
              <p:cNvSpPr/>
              <p:nvPr/>
            </p:nvSpPr>
            <p:spPr>
              <a:xfrm rot="-5400000">
                <a:off x="1422"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29" name="直接连接符 25252"/>
              <p:cNvSpPr/>
              <p:nvPr/>
            </p:nvSpPr>
            <p:spPr>
              <a:xfrm rot="-5400000">
                <a:off x="1479" y="354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30" name="直接连接符 25253"/>
              <p:cNvSpPr/>
              <p:nvPr/>
            </p:nvSpPr>
            <p:spPr>
              <a:xfrm>
                <a:off x="1530" y="359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31" name="直接连接符 25254"/>
              <p:cNvSpPr/>
              <p:nvPr/>
            </p:nvSpPr>
            <p:spPr>
              <a:xfrm flipV="1">
                <a:off x="1559" y="359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32" name="直接连接符 25255"/>
              <p:cNvSpPr/>
              <p:nvPr/>
            </p:nvSpPr>
            <p:spPr>
              <a:xfrm flipH="1" flipV="1">
                <a:off x="1559" y="356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33" name="直接连接符 25256"/>
              <p:cNvSpPr/>
              <p:nvPr/>
            </p:nvSpPr>
            <p:spPr>
              <a:xfrm flipH="1" flipV="1">
                <a:off x="1558" y="350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34" name="直接连接符 25257"/>
              <p:cNvSpPr/>
              <p:nvPr/>
            </p:nvSpPr>
            <p:spPr>
              <a:xfrm flipV="1">
                <a:off x="1559" y="347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35" name="直接连接符 25258"/>
              <p:cNvSpPr/>
              <p:nvPr/>
            </p:nvSpPr>
            <p:spPr>
              <a:xfrm flipV="1">
                <a:off x="1584" y="3478"/>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36" name="直接连接符 25259"/>
              <p:cNvSpPr/>
              <p:nvPr/>
            </p:nvSpPr>
            <p:spPr>
              <a:xfrm>
                <a:off x="1645" y="347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37" name="直接连接符 25260"/>
              <p:cNvSpPr/>
              <p:nvPr/>
            </p:nvSpPr>
            <p:spPr>
              <a:xfrm>
                <a:off x="1678" y="350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38" name="直接连接符 25261"/>
              <p:cNvSpPr/>
              <p:nvPr/>
            </p:nvSpPr>
            <p:spPr>
              <a:xfrm rot="-5400000" flipH="1" flipV="1">
                <a:off x="1627" y="35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39" name="直接连接符 25262"/>
              <p:cNvSpPr/>
              <p:nvPr/>
            </p:nvSpPr>
            <p:spPr>
              <a:xfrm rot="-5400000" flipH="1">
                <a:off x="1627"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40" name="直接连接符 25263"/>
              <p:cNvSpPr/>
              <p:nvPr/>
            </p:nvSpPr>
            <p:spPr>
              <a:xfrm rot="-5400000">
                <a:off x="1678" y="359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41" name="直接连接符 25264"/>
              <p:cNvSpPr/>
              <p:nvPr/>
            </p:nvSpPr>
            <p:spPr>
              <a:xfrm rot="-5400000">
                <a:off x="1735" y="356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42" name="直接连接符 25265"/>
              <p:cNvSpPr/>
              <p:nvPr/>
            </p:nvSpPr>
            <p:spPr>
              <a:xfrm>
                <a:off x="1761" y="359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43" name="直接连接符 25266"/>
              <p:cNvSpPr/>
              <p:nvPr/>
            </p:nvSpPr>
            <p:spPr>
              <a:xfrm flipV="1">
                <a:off x="1790" y="359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44" name="直接连接符 25267"/>
              <p:cNvSpPr/>
              <p:nvPr/>
            </p:nvSpPr>
            <p:spPr>
              <a:xfrm flipH="1" flipV="1">
                <a:off x="1790" y="356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45" name="直接连接符 25268"/>
              <p:cNvSpPr/>
              <p:nvPr/>
            </p:nvSpPr>
            <p:spPr>
              <a:xfrm flipH="1" flipV="1">
                <a:off x="1789" y="3507"/>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46" name="直接连接符 25269"/>
              <p:cNvSpPr/>
              <p:nvPr/>
            </p:nvSpPr>
            <p:spPr>
              <a:xfrm flipV="1">
                <a:off x="1788" y="347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47" name="直接连接符 25270"/>
              <p:cNvSpPr/>
              <p:nvPr/>
            </p:nvSpPr>
            <p:spPr>
              <a:xfrm flipH="1" flipV="1">
                <a:off x="1790" y="345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48" name="直接连接符 25271"/>
              <p:cNvSpPr/>
              <p:nvPr/>
            </p:nvSpPr>
            <p:spPr>
              <a:xfrm flipH="1">
                <a:off x="1764" y="34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49" name="直接连接符 25272"/>
              <p:cNvSpPr/>
              <p:nvPr/>
            </p:nvSpPr>
            <p:spPr>
              <a:xfrm flipH="1">
                <a:off x="1706" y="3478"/>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50" name="直接连接符 25273"/>
              <p:cNvSpPr/>
              <p:nvPr/>
            </p:nvSpPr>
            <p:spPr>
              <a:xfrm flipH="1" flipV="1">
                <a:off x="1679" y="345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51" name="直接连接符 25274"/>
              <p:cNvSpPr/>
              <p:nvPr/>
            </p:nvSpPr>
            <p:spPr>
              <a:xfrm flipV="1">
                <a:off x="1679" y="339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52" name="直接连接符 25275"/>
              <p:cNvSpPr/>
              <p:nvPr/>
            </p:nvSpPr>
            <p:spPr>
              <a:xfrm rot="-5400000">
                <a:off x="1658"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53" name="直接连接符 25276"/>
              <p:cNvSpPr/>
              <p:nvPr/>
            </p:nvSpPr>
            <p:spPr>
              <a:xfrm rot="-5400000">
                <a:off x="1715" y="331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54" name="直接连接符 25277"/>
              <p:cNvSpPr/>
              <p:nvPr/>
            </p:nvSpPr>
            <p:spPr>
              <a:xfrm>
                <a:off x="1763" y="336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55" name="直接连接符 25278"/>
              <p:cNvSpPr/>
              <p:nvPr/>
            </p:nvSpPr>
            <p:spPr>
              <a:xfrm flipV="1">
                <a:off x="1792" y="3364"/>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56" name="直接连接符 25279"/>
              <p:cNvSpPr/>
              <p:nvPr/>
            </p:nvSpPr>
            <p:spPr>
              <a:xfrm flipH="1" flipV="1">
                <a:off x="1792" y="333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57" name="直接连接符 25280"/>
              <p:cNvSpPr/>
              <p:nvPr/>
            </p:nvSpPr>
            <p:spPr>
              <a:xfrm flipH="1" flipV="1">
                <a:off x="1788" y="327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58" name="直接连接符 25281"/>
              <p:cNvSpPr/>
              <p:nvPr/>
            </p:nvSpPr>
            <p:spPr>
              <a:xfrm flipV="1">
                <a:off x="1790" y="325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59" name="直接连接符 25282"/>
              <p:cNvSpPr/>
              <p:nvPr/>
            </p:nvSpPr>
            <p:spPr>
              <a:xfrm flipH="1" flipV="1">
                <a:off x="1792" y="322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60" name="直接连接符 25283"/>
              <p:cNvSpPr/>
              <p:nvPr/>
            </p:nvSpPr>
            <p:spPr>
              <a:xfrm flipH="1">
                <a:off x="1766" y="322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61" name="直接连接符 25284"/>
              <p:cNvSpPr/>
              <p:nvPr/>
            </p:nvSpPr>
            <p:spPr>
              <a:xfrm flipH="1">
                <a:off x="1709" y="3250"/>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62" name="直接连接符 25285"/>
              <p:cNvSpPr/>
              <p:nvPr/>
            </p:nvSpPr>
            <p:spPr>
              <a:xfrm flipH="1" flipV="1">
                <a:off x="1681" y="322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63" name="直接连接符 25286"/>
              <p:cNvSpPr/>
              <p:nvPr/>
            </p:nvSpPr>
            <p:spPr>
              <a:xfrm flipH="1">
                <a:off x="1652" y="322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64" name="直接连接符 25287"/>
              <p:cNvSpPr/>
              <p:nvPr/>
            </p:nvSpPr>
            <p:spPr>
              <a:xfrm>
                <a:off x="1681" y="327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65" name="直接连接符 25288"/>
              <p:cNvSpPr/>
              <p:nvPr/>
            </p:nvSpPr>
            <p:spPr>
              <a:xfrm rot="-5400000" flipH="1" flipV="1">
                <a:off x="1630" y="33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66" name="直接连接符 25289"/>
              <p:cNvSpPr/>
              <p:nvPr/>
            </p:nvSpPr>
            <p:spPr>
              <a:xfrm flipH="1">
                <a:off x="1584" y="336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67" name="直接连接符 25290"/>
              <p:cNvSpPr/>
              <p:nvPr/>
            </p:nvSpPr>
            <p:spPr>
              <a:xfrm flipH="1" flipV="1">
                <a:off x="1562" y="333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68" name="直接连接符 25291"/>
              <p:cNvSpPr/>
              <p:nvPr/>
            </p:nvSpPr>
            <p:spPr>
              <a:xfrm flipH="1" flipV="1">
                <a:off x="1559" y="327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69" name="直接连接符 25292"/>
              <p:cNvSpPr/>
              <p:nvPr/>
            </p:nvSpPr>
            <p:spPr>
              <a:xfrm flipV="1">
                <a:off x="1561" y="32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70" name="直接连接符 25293"/>
              <p:cNvSpPr/>
              <p:nvPr/>
            </p:nvSpPr>
            <p:spPr>
              <a:xfrm flipH="1" flipV="1">
                <a:off x="1562" y="322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71" name="直接连接符 25294"/>
              <p:cNvSpPr/>
              <p:nvPr/>
            </p:nvSpPr>
            <p:spPr>
              <a:xfrm flipH="1">
                <a:off x="1536" y="322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72" name="直接连接符 25295"/>
              <p:cNvSpPr/>
              <p:nvPr/>
            </p:nvSpPr>
            <p:spPr>
              <a:xfrm flipH="1">
                <a:off x="1472" y="325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73" name="矩形 25296"/>
              <p:cNvSpPr/>
              <p:nvPr/>
            </p:nvSpPr>
            <p:spPr>
              <a:xfrm>
                <a:off x="1848" y="1821"/>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74" name="直接连接符 25297"/>
              <p:cNvSpPr/>
              <p:nvPr/>
            </p:nvSpPr>
            <p:spPr>
              <a:xfrm>
                <a:off x="1848" y="1935"/>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75" name="直接连接符 25298"/>
              <p:cNvSpPr/>
              <p:nvPr/>
            </p:nvSpPr>
            <p:spPr>
              <a:xfrm>
                <a:off x="1848" y="2164"/>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76" name="直接连接符 25299"/>
              <p:cNvSpPr/>
              <p:nvPr/>
            </p:nvSpPr>
            <p:spPr>
              <a:xfrm>
                <a:off x="1848" y="2049"/>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77" name="直接连接符 25300"/>
              <p:cNvSpPr/>
              <p:nvPr/>
            </p:nvSpPr>
            <p:spPr>
              <a:xfrm>
                <a:off x="1962"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78" name="直接连接符 25301"/>
              <p:cNvSpPr/>
              <p:nvPr/>
            </p:nvSpPr>
            <p:spPr>
              <a:xfrm>
                <a:off x="2192"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79" name="直接连接符 25302"/>
              <p:cNvSpPr/>
              <p:nvPr/>
            </p:nvSpPr>
            <p:spPr>
              <a:xfrm>
                <a:off x="2077"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80" name="直接连接符 25303"/>
              <p:cNvSpPr/>
              <p:nvPr/>
            </p:nvSpPr>
            <p:spPr>
              <a:xfrm>
                <a:off x="1848" y="1878"/>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81" name="直接连接符 25304"/>
              <p:cNvSpPr/>
              <p:nvPr/>
            </p:nvSpPr>
            <p:spPr>
              <a:xfrm>
                <a:off x="1844" y="199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82" name="直接连接符 25305"/>
              <p:cNvSpPr/>
              <p:nvPr/>
            </p:nvSpPr>
            <p:spPr>
              <a:xfrm>
                <a:off x="1844" y="210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83" name="直接连接符 25306"/>
              <p:cNvSpPr/>
              <p:nvPr/>
            </p:nvSpPr>
            <p:spPr>
              <a:xfrm>
                <a:off x="1848" y="2221"/>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84" name="直接连接符 25307"/>
              <p:cNvSpPr/>
              <p:nvPr/>
            </p:nvSpPr>
            <p:spPr>
              <a:xfrm>
                <a:off x="1905"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85" name="直接连接符 25308"/>
              <p:cNvSpPr/>
              <p:nvPr/>
            </p:nvSpPr>
            <p:spPr>
              <a:xfrm>
                <a:off x="2020"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86" name="直接连接符 25309"/>
              <p:cNvSpPr/>
              <p:nvPr/>
            </p:nvSpPr>
            <p:spPr>
              <a:xfrm>
                <a:off x="2140"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87" name="直接连接符 25310"/>
              <p:cNvSpPr/>
              <p:nvPr/>
            </p:nvSpPr>
            <p:spPr>
              <a:xfrm>
                <a:off x="2249"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88" name="直接连接符 25311"/>
              <p:cNvSpPr/>
              <p:nvPr/>
            </p:nvSpPr>
            <p:spPr>
              <a:xfrm flipH="1" flipV="1">
                <a:off x="1905" y="18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89" name="直接连接符 25312"/>
              <p:cNvSpPr/>
              <p:nvPr/>
            </p:nvSpPr>
            <p:spPr>
              <a:xfrm flipV="1">
                <a:off x="1905" y="1804"/>
                <a:ext cx="1" cy="46"/>
              </a:xfrm>
              <a:prstGeom prst="line">
                <a:avLst/>
              </a:prstGeom>
              <a:ln w="28575" cap="flat" cmpd="sng">
                <a:solidFill>
                  <a:srgbClr val="FF33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90" name="直接连接符 25313"/>
              <p:cNvSpPr/>
              <p:nvPr/>
            </p:nvSpPr>
            <p:spPr>
              <a:xfrm>
                <a:off x="1876" y="187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91" name="直接连接符 25314"/>
              <p:cNvSpPr/>
              <p:nvPr/>
            </p:nvSpPr>
            <p:spPr>
              <a:xfrm>
                <a:off x="1905" y="190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92" name="直接连接符 25315"/>
              <p:cNvSpPr/>
              <p:nvPr/>
            </p:nvSpPr>
            <p:spPr>
              <a:xfrm rot="-5400000" flipH="1" flipV="1">
                <a:off x="1854" y="194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93" name="直接连接符 25316"/>
              <p:cNvSpPr/>
              <p:nvPr/>
            </p:nvSpPr>
            <p:spPr>
              <a:xfrm rot="-5400000" flipH="1">
                <a:off x="1854"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94" name="直接连接符 25317"/>
              <p:cNvSpPr/>
              <p:nvPr/>
            </p:nvSpPr>
            <p:spPr>
              <a:xfrm rot="-5400000">
                <a:off x="1883"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95" name="直接连接符 25318"/>
              <p:cNvSpPr/>
              <p:nvPr/>
            </p:nvSpPr>
            <p:spPr>
              <a:xfrm rot="-5400000">
                <a:off x="1940" y="1940"/>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96" name="直接连接符 25319"/>
              <p:cNvSpPr/>
              <p:nvPr/>
            </p:nvSpPr>
            <p:spPr>
              <a:xfrm rot="5400000" flipV="1">
                <a:off x="1969"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97" name="直接连接符 25320"/>
              <p:cNvSpPr/>
              <p:nvPr/>
            </p:nvSpPr>
            <p:spPr>
              <a:xfrm rot="5400000">
                <a:off x="1969" y="2026"/>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98" name="直接连接符 25321"/>
              <p:cNvSpPr/>
              <p:nvPr/>
            </p:nvSpPr>
            <p:spPr>
              <a:xfrm rot="-5400000" flipH="1" flipV="1">
                <a:off x="1991" y="207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299" name="直接连接符 25322"/>
              <p:cNvSpPr/>
              <p:nvPr/>
            </p:nvSpPr>
            <p:spPr>
              <a:xfrm flipH="1">
                <a:off x="1933" y="2106"/>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00" name="直接连接符 25323"/>
              <p:cNvSpPr/>
              <p:nvPr/>
            </p:nvSpPr>
            <p:spPr>
              <a:xfrm flipH="1" flipV="1">
                <a:off x="1905" y="207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01" name="直接连接符 25324"/>
              <p:cNvSpPr/>
              <p:nvPr/>
            </p:nvSpPr>
            <p:spPr>
              <a:xfrm flipH="1">
                <a:off x="1876" y="207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02" name="直接连接符 25325"/>
              <p:cNvSpPr/>
              <p:nvPr/>
            </p:nvSpPr>
            <p:spPr>
              <a:xfrm>
                <a:off x="1876" y="210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03" name="直接连接符 25326"/>
              <p:cNvSpPr/>
              <p:nvPr/>
            </p:nvSpPr>
            <p:spPr>
              <a:xfrm>
                <a:off x="1905" y="213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04" name="直接连接符 25327"/>
              <p:cNvSpPr/>
              <p:nvPr/>
            </p:nvSpPr>
            <p:spPr>
              <a:xfrm rot="-5400000" flipH="1" flipV="1">
                <a:off x="1854" y="21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05" name="直接连接符 25328"/>
              <p:cNvSpPr/>
              <p:nvPr/>
            </p:nvSpPr>
            <p:spPr>
              <a:xfrm rot="-5400000" flipH="1">
                <a:off x="1854" y="219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06" name="直接连接符 25329"/>
              <p:cNvSpPr/>
              <p:nvPr/>
            </p:nvSpPr>
            <p:spPr>
              <a:xfrm rot="-5400000">
                <a:off x="1883" y="219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07" name="直接连接符 25330"/>
              <p:cNvSpPr/>
              <p:nvPr/>
            </p:nvSpPr>
            <p:spPr>
              <a:xfrm rot="-5400000">
                <a:off x="1940" y="217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08" name="直接连接符 25331"/>
              <p:cNvSpPr/>
              <p:nvPr/>
            </p:nvSpPr>
            <p:spPr>
              <a:xfrm>
                <a:off x="1991" y="222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09" name="直接连接符 25332"/>
              <p:cNvSpPr/>
              <p:nvPr/>
            </p:nvSpPr>
            <p:spPr>
              <a:xfrm flipV="1">
                <a:off x="2020" y="222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10" name="直接连接符 25333"/>
              <p:cNvSpPr/>
              <p:nvPr/>
            </p:nvSpPr>
            <p:spPr>
              <a:xfrm flipH="1" flipV="1">
                <a:off x="2020" y="2193"/>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11" name="直接连接符 25334"/>
              <p:cNvSpPr/>
              <p:nvPr/>
            </p:nvSpPr>
            <p:spPr>
              <a:xfrm flipH="1" flipV="1">
                <a:off x="2019" y="213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12" name="直接连接符 25335"/>
              <p:cNvSpPr/>
              <p:nvPr/>
            </p:nvSpPr>
            <p:spPr>
              <a:xfrm flipV="1">
                <a:off x="2020" y="210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13" name="直接连接符 25336"/>
              <p:cNvSpPr/>
              <p:nvPr/>
            </p:nvSpPr>
            <p:spPr>
              <a:xfrm flipV="1">
                <a:off x="2045" y="2106"/>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14" name="直接连接符 25337"/>
              <p:cNvSpPr/>
              <p:nvPr/>
            </p:nvSpPr>
            <p:spPr>
              <a:xfrm>
                <a:off x="2106" y="2107"/>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15" name="直接连接符 25338"/>
              <p:cNvSpPr/>
              <p:nvPr/>
            </p:nvSpPr>
            <p:spPr>
              <a:xfrm>
                <a:off x="2139" y="213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16" name="直接连接符 25339"/>
              <p:cNvSpPr/>
              <p:nvPr/>
            </p:nvSpPr>
            <p:spPr>
              <a:xfrm rot="-5400000" flipH="1" flipV="1">
                <a:off x="2088" y="216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17" name="直接连接符 25340"/>
              <p:cNvSpPr/>
              <p:nvPr/>
            </p:nvSpPr>
            <p:spPr>
              <a:xfrm rot="-5400000" flipH="1">
                <a:off x="2088" y="21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18" name="直接连接符 25341"/>
              <p:cNvSpPr/>
              <p:nvPr/>
            </p:nvSpPr>
            <p:spPr>
              <a:xfrm rot="-5400000">
                <a:off x="2117" y="21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19" name="直接连接符 25342"/>
              <p:cNvSpPr/>
              <p:nvPr/>
            </p:nvSpPr>
            <p:spPr>
              <a:xfrm rot="-5400000">
                <a:off x="2174" y="217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20" name="直接连接符 25343"/>
              <p:cNvSpPr/>
              <p:nvPr/>
            </p:nvSpPr>
            <p:spPr>
              <a:xfrm>
                <a:off x="2222" y="222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21" name="直接连接符 25344"/>
              <p:cNvSpPr/>
              <p:nvPr/>
            </p:nvSpPr>
            <p:spPr>
              <a:xfrm>
                <a:off x="2251" y="22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22" name="直接连接符 25345"/>
              <p:cNvSpPr/>
              <p:nvPr/>
            </p:nvSpPr>
            <p:spPr>
              <a:xfrm flipH="1" flipV="1">
                <a:off x="2251" y="2193"/>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23" name="直接连接符 25346"/>
              <p:cNvSpPr/>
              <p:nvPr/>
            </p:nvSpPr>
            <p:spPr>
              <a:xfrm flipH="1" flipV="1">
                <a:off x="2250" y="213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24" name="直接连接符 25347"/>
              <p:cNvSpPr/>
              <p:nvPr/>
            </p:nvSpPr>
            <p:spPr>
              <a:xfrm flipV="1">
                <a:off x="2249" y="210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25" name="直接连接符 25348"/>
              <p:cNvSpPr/>
              <p:nvPr/>
            </p:nvSpPr>
            <p:spPr>
              <a:xfrm flipH="1" flipV="1">
                <a:off x="2251" y="207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26" name="直接连接符 25349"/>
              <p:cNvSpPr/>
              <p:nvPr/>
            </p:nvSpPr>
            <p:spPr>
              <a:xfrm flipH="1">
                <a:off x="2225" y="207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27" name="直接连接符 25350"/>
              <p:cNvSpPr/>
              <p:nvPr/>
            </p:nvSpPr>
            <p:spPr>
              <a:xfrm flipH="1">
                <a:off x="2168" y="2106"/>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28" name="直接连接符 25351"/>
              <p:cNvSpPr/>
              <p:nvPr/>
            </p:nvSpPr>
            <p:spPr>
              <a:xfrm flipH="1" flipV="1">
                <a:off x="2140" y="207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29" name="直接连接符 25352"/>
              <p:cNvSpPr/>
              <p:nvPr/>
            </p:nvSpPr>
            <p:spPr>
              <a:xfrm flipV="1">
                <a:off x="2140" y="202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30" name="直接连接符 25353"/>
              <p:cNvSpPr/>
              <p:nvPr/>
            </p:nvSpPr>
            <p:spPr>
              <a:xfrm rot="-5400000">
                <a:off x="2119"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31" name="直接连接符 25354"/>
              <p:cNvSpPr/>
              <p:nvPr/>
            </p:nvSpPr>
            <p:spPr>
              <a:xfrm rot="-5400000">
                <a:off x="2176" y="194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32" name="直接连接符 25355"/>
              <p:cNvSpPr/>
              <p:nvPr/>
            </p:nvSpPr>
            <p:spPr>
              <a:xfrm>
                <a:off x="2224" y="199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33" name="直接连接符 25356"/>
              <p:cNvSpPr/>
              <p:nvPr/>
            </p:nvSpPr>
            <p:spPr>
              <a:xfrm flipV="1">
                <a:off x="2253" y="199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34" name="直接连接符 25357"/>
              <p:cNvSpPr/>
              <p:nvPr/>
            </p:nvSpPr>
            <p:spPr>
              <a:xfrm flipH="1" flipV="1">
                <a:off x="2253" y="1964"/>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35" name="直接连接符 25358"/>
              <p:cNvSpPr/>
              <p:nvPr/>
            </p:nvSpPr>
            <p:spPr>
              <a:xfrm flipH="1" flipV="1">
                <a:off x="2249" y="1906"/>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36" name="直接连接符 25359"/>
              <p:cNvSpPr/>
              <p:nvPr/>
            </p:nvSpPr>
            <p:spPr>
              <a:xfrm flipV="1">
                <a:off x="2251" y="1878"/>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37" name="直接连接符 25360"/>
              <p:cNvSpPr/>
              <p:nvPr/>
            </p:nvSpPr>
            <p:spPr>
              <a:xfrm flipH="1" flipV="1">
                <a:off x="2253" y="185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38" name="直接连接符 25361"/>
              <p:cNvSpPr/>
              <p:nvPr/>
            </p:nvSpPr>
            <p:spPr>
              <a:xfrm flipH="1">
                <a:off x="2227" y="18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39" name="直接连接符 25362"/>
              <p:cNvSpPr/>
              <p:nvPr/>
            </p:nvSpPr>
            <p:spPr>
              <a:xfrm flipH="1">
                <a:off x="2170" y="1878"/>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40" name="直接连接符 25363"/>
              <p:cNvSpPr/>
              <p:nvPr/>
            </p:nvSpPr>
            <p:spPr>
              <a:xfrm flipH="1" flipV="1">
                <a:off x="2142" y="18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41" name="直接连接符 25364"/>
              <p:cNvSpPr/>
              <p:nvPr/>
            </p:nvSpPr>
            <p:spPr>
              <a:xfrm flipH="1">
                <a:off x="2113" y="185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42" name="直接连接符 25365"/>
              <p:cNvSpPr/>
              <p:nvPr/>
            </p:nvSpPr>
            <p:spPr>
              <a:xfrm>
                <a:off x="2113" y="187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43" name="直接连接符 25366"/>
              <p:cNvSpPr/>
              <p:nvPr/>
            </p:nvSpPr>
            <p:spPr>
              <a:xfrm>
                <a:off x="2142" y="190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44" name="直接连接符 25367"/>
              <p:cNvSpPr/>
              <p:nvPr/>
            </p:nvSpPr>
            <p:spPr>
              <a:xfrm rot="-5400000" flipH="1" flipV="1">
                <a:off x="2091" y="194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45" name="直接连接符 25368"/>
              <p:cNvSpPr/>
              <p:nvPr/>
            </p:nvSpPr>
            <p:spPr>
              <a:xfrm flipH="1">
                <a:off x="2045" y="1991"/>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46" name="直接连接符 25369"/>
              <p:cNvSpPr/>
              <p:nvPr/>
            </p:nvSpPr>
            <p:spPr>
              <a:xfrm flipH="1" flipV="1">
                <a:off x="2023" y="1964"/>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47" name="直接连接符 25370"/>
              <p:cNvSpPr/>
              <p:nvPr/>
            </p:nvSpPr>
            <p:spPr>
              <a:xfrm flipH="1" flipV="1">
                <a:off x="2020" y="1906"/>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48" name="直接连接符 25371"/>
              <p:cNvSpPr/>
              <p:nvPr/>
            </p:nvSpPr>
            <p:spPr>
              <a:xfrm flipV="1">
                <a:off x="2022" y="1878"/>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49" name="直接连接符 25372"/>
              <p:cNvSpPr/>
              <p:nvPr/>
            </p:nvSpPr>
            <p:spPr>
              <a:xfrm flipH="1" flipV="1">
                <a:off x="2023" y="185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50" name="直接连接符 25373"/>
              <p:cNvSpPr/>
              <p:nvPr/>
            </p:nvSpPr>
            <p:spPr>
              <a:xfrm flipH="1">
                <a:off x="1997" y="18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51" name="直接连接符 25374"/>
              <p:cNvSpPr/>
              <p:nvPr/>
            </p:nvSpPr>
            <p:spPr>
              <a:xfrm flipH="1">
                <a:off x="1933" y="1878"/>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52" name="矩形 25375"/>
              <p:cNvSpPr/>
              <p:nvPr/>
            </p:nvSpPr>
            <p:spPr>
              <a:xfrm>
                <a:off x="2308" y="1821"/>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53" name="直接连接符 25376"/>
              <p:cNvSpPr/>
              <p:nvPr/>
            </p:nvSpPr>
            <p:spPr>
              <a:xfrm>
                <a:off x="2308" y="1935"/>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54" name="直接连接符 25377"/>
              <p:cNvSpPr/>
              <p:nvPr/>
            </p:nvSpPr>
            <p:spPr>
              <a:xfrm>
                <a:off x="2308" y="216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55" name="直接连接符 25378"/>
              <p:cNvSpPr/>
              <p:nvPr/>
            </p:nvSpPr>
            <p:spPr>
              <a:xfrm>
                <a:off x="2308" y="2049"/>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56" name="直接连接符 25379"/>
              <p:cNvSpPr/>
              <p:nvPr/>
            </p:nvSpPr>
            <p:spPr>
              <a:xfrm>
                <a:off x="2423"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57" name="直接连接符 25380"/>
              <p:cNvSpPr/>
              <p:nvPr/>
            </p:nvSpPr>
            <p:spPr>
              <a:xfrm>
                <a:off x="2652" y="1821"/>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58" name="直接连接符 25381"/>
              <p:cNvSpPr/>
              <p:nvPr/>
            </p:nvSpPr>
            <p:spPr>
              <a:xfrm>
                <a:off x="2538"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59" name="直接连接符 25382"/>
              <p:cNvSpPr/>
              <p:nvPr/>
            </p:nvSpPr>
            <p:spPr>
              <a:xfrm>
                <a:off x="2308" y="187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60" name="直接连接符 25383"/>
              <p:cNvSpPr/>
              <p:nvPr/>
            </p:nvSpPr>
            <p:spPr>
              <a:xfrm>
                <a:off x="2305" y="199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61" name="直接连接符 25384"/>
              <p:cNvSpPr/>
              <p:nvPr/>
            </p:nvSpPr>
            <p:spPr>
              <a:xfrm>
                <a:off x="2305" y="210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62" name="直接连接符 25385"/>
              <p:cNvSpPr/>
              <p:nvPr/>
            </p:nvSpPr>
            <p:spPr>
              <a:xfrm>
                <a:off x="2308" y="222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63" name="直接连接符 25386"/>
              <p:cNvSpPr/>
              <p:nvPr/>
            </p:nvSpPr>
            <p:spPr>
              <a:xfrm>
                <a:off x="2365" y="1821"/>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64" name="直接连接符 25387"/>
              <p:cNvSpPr/>
              <p:nvPr/>
            </p:nvSpPr>
            <p:spPr>
              <a:xfrm>
                <a:off x="2480"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65" name="直接连接符 25388"/>
              <p:cNvSpPr/>
              <p:nvPr/>
            </p:nvSpPr>
            <p:spPr>
              <a:xfrm>
                <a:off x="2600"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66" name="直接连接符 25389"/>
              <p:cNvSpPr/>
              <p:nvPr/>
            </p:nvSpPr>
            <p:spPr>
              <a:xfrm>
                <a:off x="2710" y="1821"/>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67" name="直接连接符 25390"/>
              <p:cNvSpPr/>
              <p:nvPr/>
            </p:nvSpPr>
            <p:spPr>
              <a:xfrm flipH="1" flipV="1">
                <a:off x="2365" y="185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68" name="直接连接符 25391"/>
              <p:cNvSpPr/>
              <p:nvPr/>
            </p:nvSpPr>
            <p:spPr>
              <a:xfrm flipH="1">
                <a:off x="2337" y="18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69" name="直接连接符 25392"/>
              <p:cNvSpPr/>
              <p:nvPr/>
            </p:nvSpPr>
            <p:spPr>
              <a:xfrm>
                <a:off x="2337" y="187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70" name="直接连接符 25393"/>
              <p:cNvSpPr/>
              <p:nvPr/>
            </p:nvSpPr>
            <p:spPr>
              <a:xfrm>
                <a:off x="2365" y="1907"/>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71" name="直接连接符 25394"/>
              <p:cNvSpPr/>
              <p:nvPr/>
            </p:nvSpPr>
            <p:spPr>
              <a:xfrm rot="-5400000" flipH="1" flipV="1">
                <a:off x="2314" y="194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72" name="直接连接符 25395"/>
              <p:cNvSpPr/>
              <p:nvPr/>
            </p:nvSpPr>
            <p:spPr>
              <a:xfrm rot="-5400000" flipH="1">
                <a:off x="2315"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73" name="直接连接符 25396"/>
              <p:cNvSpPr/>
              <p:nvPr/>
            </p:nvSpPr>
            <p:spPr>
              <a:xfrm rot="-5400000">
                <a:off x="2343" y="197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74" name="直接连接符 25397"/>
              <p:cNvSpPr/>
              <p:nvPr/>
            </p:nvSpPr>
            <p:spPr>
              <a:xfrm rot="-5400000">
                <a:off x="2400" y="1939"/>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75" name="直接连接符 25398"/>
              <p:cNvSpPr/>
              <p:nvPr/>
            </p:nvSpPr>
            <p:spPr>
              <a:xfrm rot="5400000" flipV="1">
                <a:off x="2429" y="197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76" name="直接连接符 25399"/>
              <p:cNvSpPr/>
              <p:nvPr/>
            </p:nvSpPr>
            <p:spPr>
              <a:xfrm rot="5400000">
                <a:off x="2452" y="2049"/>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77" name="直接连接符 25400"/>
              <p:cNvSpPr/>
              <p:nvPr/>
            </p:nvSpPr>
            <p:spPr>
              <a:xfrm rot="-5400000" flipH="1" flipV="1">
                <a:off x="2429" y="205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78" name="直接连接符 25401"/>
              <p:cNvSpPr/>
              <p:nvPr/>
            </p:nvSpPr>
            <p:spPr>
              <a:xfrm flipH="1">
                <a:off x="2394" y="2106"/>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79" name="直接连接符 25402"/>
              <p:cNvSpPr/>
              <p:nvPr/>
            </p:nvSpPr>
            <p:spPr>
              <a:xfrm flipH="1" flipV="1">
                <a:off x="2365" y="207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80" name="直接连接符 25403"/>
              <p:cNvSpPr/>
              <p:nvPr/>
            </p:nvSpPr>
            <p:spPr>
              <a:xfrm flipH="1">
                <a:off x="2337" y="207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81" name="直接连接符 25404"/>
              <p:cNvSpPr/>
              <p:nvPr/>
            </p:nvSpPr>
            <p:spPr>
              <a:xfrm>
                <a:off x="2337" y="210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82" name="直接连接符 25405"/>
              <p:cNvSpPr/>
              <p:nvPr/>
            </p:nvSpPr>
            <p:spPr>
              <a:xfrm>
                <a:off x="2365" y="213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83" name="直接连接符 25406"/>
              <p:cNvSpPr/>
              <p:nvPr/>
            </p:nvSpPr>
            <p:spPr>
              <a:xfrm rot="-5400000" flipH="1" flipV="1">
                <a:off x="2315" y="21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84" name="直接连接符 25407"/>
              <p:cNvSpPr/>
              <p:nvPr/>
            </p:nvSpPr>
            <p:spPr>
              <a:xfrm rot="5400000">
                <a:off x="2284" y="2168"/>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85" name="直接连接符 25408"/>
              <p:cNvSpPr/>
              <p:nvPr/>
            </p:nvSpPr>
            <p:spPr>
              <a:xfrm rot="-5400000">
                <a:off x="2366" y="222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86" name="直接连接符 25409"/>
              <p:cNvSpPr/>
              <p:nvPr/>
            </p:nvSpPr>
            <p:spPr>
              <a:xfrm rot="-5400000">
                <a:off x="2423" y="219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87" name="直接连接符 25410"/>
              <p:cNvSpPr/>
              <p:nvPr/>
            </p:nvSpPr>
            <p:spPr>
              <a:xfrm>
                <a:off x="2451" y="2221"/>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88" name="直接连接符 25411"/>
              <p:cNvSpPr/>
              <p:nvPr/>
            </p:nvSpPr>
            <p:spPr>
              <a:xfrm flipV="1">
                <a:off x="2480" y="222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89" name="直接连接符 25412"/>
              <p:cNvSpPr/>
              <p:nvPr/>
            </p:nvSpPr>
            <p:spPr>
              <a:xfrm flipH="1" flipV="1">
                <a:off x="2480" y="2193"/>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90" name="直接连接符 25413"/>
              <p:cNvSpPr/>
              <p:nvPr/>
            </p:nvSpPr>
            <p:spPr>
              <a:xfrm flipH="1" flipV="1">
                <a:off x="2480" y="213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91" name="直接连接符 25414"/>
              <p:cNvSpPr/>
              <p:nvPr/>
            </p:nvSpPr>
            <p:spPr>
              <a:xfrm flipV="1">
                <a:off x="2480" y="210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92" name="直接连接符 25415"/>
              <p:cNvSpPr/>
              <p:nvPr/>
            </p:nvSpPr>
            <p:spPr>
              <a:xfrm flipV="1">
                <a:off x="2506" y="2106"/>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93" name="直接连接符 25416"/>
              <p:cNvSpPr/>
              <p:nvPr/>
            </p:nvSpPr>
            <p:spPr>
              <a:xfrm>
                <a:off x="2566" y="2107"/>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94" name="直接连接符 25417"/>
              <p:cNvSpPr/>
              <p:nvPr/>
            </p:nvSpPr>
            <p:spPr>
              <a:xfrm>
                <a:off x="2599" y="213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95" name="直接连接符 25418"/>
              <p:cNvSpPr/>
              <p:nvPr/>
            </p:nvSpPr>
            <p:spPr>
              <a:xfrm rot="-5400000" flipH="1" flipV="1">
                <a:off x="2548" y="216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96" name="直接连接符 25419"/>
              <p:cNvSpPr/>
              <p:nvPr/>
            </p:nvSpPr>
            <p:spPr>
              <a:xfrm rot="-5400000" flipH="1">
                <a:off x="2548" y="21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97" name="直接连接符 25420"/>
              <p:cNvSpPr/>
              <p:nvPr/>
            </p:nvSpPr>
            <p:spPr>
              <a:xfrm rot="-5400000">
                <a:off x="2577" y="21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98" name="直接连接符 25421"/>
              <p:cNvSpPr/>
              <p:nvPr/>
            </p:nvSpPr>
            <p:spPr>
              <a:xfrm rot="-5400000">
                <a:off x="2657" y="219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399" name="直接连接符 25422"/>
              <p:cNvSpPr/>
              <p:nvPr/>
            </p:nvSpPr>
            <p:spPr>
              <a:xfrm>
                <a:off x="2682" y="2221"/>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00" name="直接连接符 25423"/>
              <p:cNvSpPr/>
              <p:nvPr/>
            </p:nvSpPr>
            <p:spPr>
              <a:xfrm flipV="1">
                <a:off x="2711" y="222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01" name="直接连接符 25424"/>
              <p:cNvSpPr/>
              <p:nvPr/>
            </p:nvSpPr>
            <p:spPr>
              <a:xfrm flipH="1" flipV="1">
                <a:off x="2711" y="2193"/>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02" name="直接连接符 25425"/>
              <p:cNvSpPr/>
              <p:nvPr/>
            </p:nvSpPr>
            <p:spPr>
              <a:xfrm flipH="1" flipV="1">
                <a:off x="2711" y="213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03" name="直接连接符 25426"/>
              <p:cNvSpPr/>
              <p:nvPr/>
            </p:nvSpPr>
            <p:spPr>
              <a:xfrm flipV="1">
                <a:off x="2710" y="210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04" name="直接连接符 25427"/>
              <p:cNvSpPr/>
              <p:nvPr/>
            </p:nvSpPr>
            <p:spPr>
              <a:xfrm flipH="1" flipV="1">
                <a:off x="2711" y="207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05" name="直接连接符 25428"/>
              <p:cNvSpPr/>
              <p:nvPr/>
            </p:nvSpPr>
            <p:spPr>
              <a:xfrm flipH="1">
                <a:off x="2686" y="2078"/>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06" name="直接连接符 25429"/>
              <p:cNvSpPr/>
              <p:nvPr/>
            </p:nvSpPr>
            <p:spPr>
              <a:xfrm flipH="1">
                <a:off x="2628" y="2106"/>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07" name="直接连接符 25430"/>
              <p:cNvSpPr/>
              <p:nvPr/>
            </p:nvSpPr>
            <p:spPr>
              <a:xfrm flipH="1" flipV="1">
                <a:off x="2600" y="207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08" name="直接连接符 25431"/>
              <p:cNvSpPr/>
              <p:nvPr/>
            </p:nvSpPr>
            <p:spPr>
              <a:xfrm flipV="1">
                <a:off x="2600" y="202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09" name="直接连接符 25432"/>
              <p:cNvSpPr/>
              <p:nvPr/>
            </p:nvSpPr>
            <p:spPr>
              <a:xfrm rot="-5400000">
                <a:off x="2579" y="197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10" name="直接连接符 25433"/>
              <p:cNvSpPr/>
              <p:nvPr/>
            </p:nvSpPr>
            <p:spPr>
              <a:xfrm rot="-5400000">
                <a:off x="2659" y="1963"/>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11" name="直接连接符 25434"/>
              <p:cNvSpPr/>
              <p:nvPr/>
            </p:nvSpPr>
            <p:spPr>
              <a:xfrm>
                <a:off x="2684" y="199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12" name="直接连接符 25435"/>
              <p:cNvSpPr/>
              <p:nvPr/>
            </p:nvSpPr>
            <p:spPr>
              <a:xfrm flipV="1">
                <a:off x="2713" y="199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13" name="直接连接符 25436"/>
              <p:cNvSpPr/>
              <p:nvPr/>
            </p:nvSpPr>
            <p:spPr>
              <a:xfrm flipH="1" flipV="1">
                <a:off x="2713" y="1964"/>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14" name="直接连接符 25437"/>
              <p:cNvSpPr/>
              <p:nvPr/>
            </p:nvSpPr>
            <p:spPr>
              <a:xfrm flipH="1" flipV="1">
                <a:off x="2710" y="1906"/>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15" name="直接连接符 25438"/>
              <p:cNvSpPr/>
              <p:nvPr/>
            </p:nvSpPr>
            <p:spPr>
              <a:xfrm flipV="1">
                <a:off x="2712" y="1878"/>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16" name="直接连接符 25439"/>
              <p:cNvSpPr/>
              <p:nvPr/>
            </p:nvSpPr>
            <p:spPr>
              <a:xfrm flipH="1" flipV="1">
                <a:off x="2713" y="18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17" name="直接连接符 25440"/>
              <p:cNvSpPr/>
              <p:nvPr/>
            </p:nvSpPr>
            <p:spPr>
              <a:xfrm flipH="1">
                <a:off x="2688" y="185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18" name="直接连接符 25441"/>
              <p:cNvSpPr/>
              <p:nvPr/>
            </p:nvSpPr>
            <p:spPr>
              <a:xfrm flipH="1">
                <a:off x="2630" y="1878"/>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19" name="直接连接符 25442"/>
              <p:cNvSpPr/>
              <p:nvPr/>
            </p:nvSpPr>
            <p:spPr>
              <a:xfrm flipH="1" flipV="1">
                <a:off x="2602" y="18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20" name="直接连接符 25443"/>
              <p:cNvSpPr/>
              <p:nvPr/>
            </p:nvSpPr>
            <p:spPr>
              <a:xfrm flipH="1">
                <a:off x="2574" y="18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21" name="直接连接符 25444"/>
              <p:cNvSpPr/>
              <p:nvPr/>
            </p:nvSpPr>
            <p:spPr>
              <a:xfrm>
                <a:off x="2574" y="187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22" name="直接连接符 25445"/>
              <p:cNvSpPr/>
              <p:nvPr/>
            </p:nvSpPr>
            <p:spPr>
              <a:xfrm>
                <a:off x="2602" y="1907"/>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23" name="直接连接符 25446"/>
              <p:cNvSpPr/>
              <p:nvPr/>
            </p:nvSpPr>
            <p:spPr>
              <a:xfrm rot="-5400000" flipH="1" flipV="1">
                <a:off x="2552" y="194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24" name="直接连接符 25447"/>
              <p:cNvSpPr/>
              <p:nvPr/>
            </p:nvSpPr>
            <p:spPr>
              <a:xfrm flipH="1">
                <a:off x="2506" y="1991"/>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25" name="直接连接符 25448"/>
              <p:cNvSpPr/>
              <p:nvPr/>
            </p:nvSpPr>
            <p:spPr>
              <a:xfrm flipH="1" flipV="1">
                <a:off x="2484" y="1964"/>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26" name="直接连接符 25449"/>
              <p:cNvSpPr/>
              <p:nvPr/>
            </p:nvSpPr>
            <p:spPr>
              <a:xfrm flipH="1" flipV="1">
                <a:off x="2480" y="1906"/>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27" name="直接连接符 25450"/>
              <p:cNvSpPr/>
              <p:nvPr/>
            </p:nvSpPr>
            <p:spPr>
              <a:xfrm flipV="1">
                <a:off x="2482" y="1878"/>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28" name="直接连接符 25451"/>
              <p:cNvSpPr/>
              <p:nvPr/>
            </p:nvSpPr>
            <p:spPr>
              <a:xfrm flipH="1" flipV="1">
                <a:off x="2484" y="185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29" name="直接连接符 25452"/>
              <p:cNvSpPr/>
              <p:nvPr/>
            </p:nvSpPr>
            <p:spPr>
              <a:xfrm flipH="1">
                <a:off x="2458" y="18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30" name="直接连接符 25453"/>
              <p:cNvSpPr/>
              <p:nvPr/>
            </p:nvSpPr>
            <p:spPr>
              <a:xfrm flipH="1">
                <a:off x="2394" y="1878"/>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31" name="矩形 25454"/>
              <p:cNvSpPr/>
              <p:nvPr/>
            </p:nvSpPr>
            <p:spPr>
              <a:xfrm>
                <a:off x="1847" y="2277"/>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32" name="直接连接符 25455"/>
              <p:cNvSpPr/>
              <p:nvPr/>
            </p:nvSpPr>
            <p:spPr>
              <a:xfrm>
                <a:off x="1847" y="239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33" name="直接连接符 25456"/>
              <p:cNvSpPr/>
              <p:nvPr/>
            </p:nvSpPr>
            <p:spPr>
              <a:xfrm>
                <a:off x="1847" y="262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34" name="直接连接符 25457"/>
              <p:cNvSpPr/>
              <p:nvPr/>
            </p:nvSpPr>
            <p:spPr>
              <a:xfrm>
                <a:off x="1847" y="250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35" name="直接连接符 25458"/>
              <p:cNvSpPr/>
              <p:nvPr/>
            </p:nvSpPr>
            <p:spPr>
              <a:xfrm>
                <a:off x="1962"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36" name="直接连接符 25459"/>
              <p:cNvSpPr/>
              <p:nvPr/>
            </p:nvSpPr>
            <p:spPr>
              <a:xfrm>
                <a:off x="2191" y="2277"/>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37" name="直接连接符 25460"/>
              <p:cNvSpPr/>
              <p:nvPr/>
            </p:nvSpPr>
            <p:spPr>
              <a:xfrm>
                <a:off x="2077"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38" name="直接连接符 25461"/>
              <p:cNvSpPr/>
              <p:nvPr/>
            </p:nvSpPr>
            <p:spPr>
              <a:xfrm>
                <a:off x="1847" y="2334"/>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39" name="直接连接符 25462"/>
              <p:cNvSpPr/>
              <p:nvPr/>
            </p:nvSpPr>
            <p:spPr>
              <a:xfrm>
                <a:off x="1844" y="244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40" name="直接连接符 25463"/>
              <p:cNvSpPr/>
              <p:nvPr/>
            </p:nvSpPr>
            <p:spPr>
              <a:xfrm>
                <a:off x="1844" y="2562"/>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41" name="直接连接符 25464"/>
              <p:cNvSpPr/>
              <p:nvPr/>
            </p:nvSpPr>
            <p:spPr>
              <a:xfrm>
                <a:off x="1847" y="267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42" name="直接连接符 25465"/>
              <p:cNvSpPr/>
              <p:nvPr/>
            </p:nvSpPr>
            <p:spPr>
              <a:xfrm>
                <a:off x="1904" y="2277"/>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43" name="直接连接符 25466"/>
              <p:cNvSpPr/>
              <p:nvPr/>
            </p:nvSpPr>
            <p:spPr>
              <a:xfrm>
                <a:off x="2019"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44" name="直接连接符 25467"/>
              <p:cNvSpPr/>
              <p:nvPr/>
            </p:nvSpPr>
            <p:spPr>
              <a:xfrm>
                <a:off x="2139"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45" name="直接连接符 25468"/>
              <p:cNvSpPr/>
              <p:nvPr/>
            </p:nvSpPr>
            <p:spPr>
              <a:xfrm>
                <a:off x="2249"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46" name="直接连接符 25469"/>
              <p:cNvSpPr/>
              <p:nvPr/>
            </p:nvSpPr>
            <p:spPr>
              <a:xfrm flipH="1" flipV="1">
                <a:off x="1904" y="230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47" name="直接连接符 25470"/>
              <p:cNvSpPr/>
              <p:nvPr/>
            </p:nvSpPr>
            <p:spPr>
              <a:xfrm flipH="1">
                <a:off x="1876" y="230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48" name="直接连接符 25471"/>
              <p:cNvSpPr/>
              <p:nvPr/>
            </p:nvSpPr>
            <p:spPr>
              <a:xfrm>
                <a:off x="1876" y="233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49" name="直接连接符 25472"/>
              <p:cNvSpPr/>
              <p:nvPr/>
            </p:nvSpPr>
            <p:spPr>
              <a:xfrm>
                <a:off x="1904" y="236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50" name="直接连接符 25473"/>
              <p:cNvSpPr/>
              <p:nvPr/>
            </p:nvSpPr>
            <p:spPr>
              <a:xfrm rot="-5400000" flipH="1" flipV="1">
                <a:off x="1853" y="239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51" name="直接连接符 25474"/>
              <p:cNvSpPr/>
              <p:nvPr/>
            </p:nvSpPr>
            <p:spPr>
              <a:xfrm rot="-5400000" flipH="1">
                <a:off x="1854"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52" name="直接连接符 25475"/>
              <p:cNvSpPr/>
              <p:nvPr/>
            </p:nvSpPr>
            <p:spPr>
              <a:xfrm rot="-5400000">
                <a:off x="1882" y="242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53" name="直接连接符 25476"/>
              <p:cNvSpPr/>
              <p:nvPr/>
            </p:nvSpPr>
            <p:spPr>
              <a:xfrm rot="-5400000">
                <a:off x="1962" y="241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54" name="直接连接符 25477"/>
              <p:cNvSpPr/>
              <p:nvPr/>
            </p:nvSpPr>
            <p:spPr>
              <a:xfrm rot="5400000" flipV="1">
                <a:off x="1968" y="242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55" name="直接连接符 25478"/>
              <p:cNvSpPr/>
              <p:nvPr/>
            </p:nvSpPr>
            <p:spPr>
              <a:xfrm rot="5400000">
                <a:off x="1991" y="2505"/>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56" name="直接连接符 25479"/>
              <p:cNvSpPr/>
              <p:nvPr/>
            </p:nvSpPr>
            <p:spPr>
              <a:xfrm rot="-5400000" flipH="1" flipV="1">
                <a:off x="1968" y="251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57" name="直接连接符 25480"/>
              <p:cNvSpPr/>
              <p:nvPr/>
            </p:nvSpPr>
            <p:spPr>
              <a:xfrm flipH="1">
                <a:off x="1933" y="2562"/>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58" name="直接连接符 25481"/>
              <p:cNvSpPr/>
              <p:nvPr/>
            </p:nvSpPr>
            <p:spPr>
              <a:xfrm flipH="1" flipV="1">
                <a:off x="1904" y="253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59" name="直接连接符 25482"/>
              <p:cNvSpPr/>
              <p:nvPr/>
            </p:nvSpPr>
            <p:spPr>
              <a:xfrm flipH="1">
                <a:off x="1876" y="253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60" name="直接连接符 25483"/>
              <p:cNvSpPr/>
              <p:nvPr/>
            </p:nvSpPr>
            <p:spPr>
              <a:xfrm>
                <a:off x="1876" y="256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61" name="直接连接符 25484"/>
              <p:cNvSpPr/>
              <p:nvPr/>
            </p:nvSpPr>
            <p:spPr>
              <a:xfrm>
                <a:off x="1904" y="259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62" name="直接连接符 25485"/>
              <p:cNvSpPr/>
              <p:nvPr/>
            </p:nvSpPr>
            <p:spPr>
              <a:xfrm rot="-5400000" flipH="1" flipV="1">
                <a:off x="1854" y="262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63" name="直接连接符 25486"/>
              <p:cNvSpPr/>
              <p:nvPr/>
            </p:nvSpPr>
            <p:spPr>
              <a:xfrm rot="-5400000" flipH="1">
                <a:off x="1854"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64" name="直接连接符 25487"/>
              <p:cNvSpPr/>
              <p:nvPr/>
            </p:nvSpPr>
            <p:spPr>
              <a:xfrm rot="-5400000">
                <a:off x="1905" y="267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65" name="直接连接符 25488"/>
              <p:cNvSpPr/>
              <p:nvPr/>
            </p:nvSpPr>
            <p:spPr>
              <a:xfrm rot="-5400000">
                <a:off x="1962" y="264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66" name="直接连接符 25489"/>
              <p:cNvSpPr/>
              <p:nvPr/>
            </p:nvSpPr>
            <p:spPr>
              <a:xfrm>
                <a:off x="1990" y="267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67" name="直接连接符 25490"/>
              <p:cNvSpPr/>
              <p:nvPr/>
            </p:nvSpPr>
            <p:spPr>
              <a:xfrm flipV="1">
                <a:off x="2019" y="267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68" name="直接连接符 25491"/>
              <p:cNvSpPr/>
              <p:nvPr/>
            </p:nvSpPr>
            <p:spPr>
              <a:xfrm flipH="1" flipV="1">
                <a:off x="2019" y="2649"/>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69" name="直接连接符 25492"/>
              <p:cNvSpPr/>
              <p:nvPr/>
            </p:nvSpPr>
            <p:spPr>
              <a:xfrm flipH="1" flipV="1">
                <a:off x="2019" y="259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70" name="直接连接符 25493"/>
              <p:cNvSpPr/>
              <p:nvPr/>
            </p:nvSpPr>
            <p:spPr>
              <a:xfrm flipV="1">
                <a:off x="2019" y="256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71" name="直接连接符 25494"/>
              <p:cNvSpPr/>
              <p:nvPr/>
            </p:nvSpPr>
            <p:spPr>
              <a:xfrm flipV="1">
                <a:off x="2045" y="2562"/>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72" name="直接连接符 25495"/>
              <p:cNvSpPr/>
              <p:nvPr/>
            </p:nvSpPr>
            <p:spPr>
              <a:xfrm>
                <a:off x="2105" y="2563"/>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73" name="直接连接符 25496"/>
              <p:cNvSpPr/>
              <p:nvPr/>
            </p:nvSpPr>
            <p:spPr>
              <a:xfrm>
                <a:off x="2138" y="259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74" name="直接连接符 25497"/>
              <p:cNvSpPr/>
              <p:nvPr/>
            </p:nvSpPr>
            <p:spPr>
              <a:xfrm rot="-5400000" flipH="1" flipV="1">
                <a:off x="2087" y="26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75" name="直接连接符 25498"/>
              <p:cNvSpPr/>
              <p:nvPr/>
            </p:nvSpPr>
            <p:spPr>
              <a:xfrm rot="-5400000" flipH="1">
                <a:off x="2087"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76" name="直接连接符 25499"/>
              <p:cNvSpPr/>
              <p:nvPr/>
            </p:nvSpPr>
            <p:spPr>
              <a:xfrm rot="-5400000">
                <a:off x="2116"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77" name="直接连接符 25500"/>
              <p:cNvSpPr/>
              <p:nvPr/>
            </p:nvSpPr>
            <p:spPr>
              <a:xfrm rot="-5400000">
                <a:off x="2196" y="264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78" name="直接连接符 25501"/>
              <p:cNvSpPr/>
              <p:nvPr/>
            </p:nvSpPr>
            <p:spPr>
              <a:xfrm>
                <a:off x="2221" y="267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79" name="直接连接符 25502"/>
              <p:cNvSpPr/>
              <p:nvPr/>
            </p:nvSpPr>
            <p:spPr>
              <a:xfrm flipV="1">
                <a:off x="2250" y="267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80" name="直接连接符 25503"/>
              <p:cNvSpPr/>
              <p:nvPr/>
            </p:nvSpPr>
            <p:spPr>
              <a:xfrm flipH="1" flipV="1">
                <a:off x="2250" y="2649"/>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81" name="直接连接符 25504"/>
              <p:cNvSpPr/>
              <p:nvPr/>
            </p:nvSpPr>
            <p:spPr>
              <a:xfrm flipH="1" flipV="1">
                <a:off x="2250" y="259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82" name="直接连接符 25505"/>
              <p:cNvSpPr/>
              <p:nvPr/>
            </p:nvSpPr>
            <p:spPr>
              <a:xfrm flipV="1">
                <a:off x="2249" y="256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83" name="直接连接符 25506"/>
              <p:cNvSpPr/>
              <p:nvPr/>
            </p:nvSpPr>
            <p:spPr>
              <a:xfrm flipH="1" flipV="1">
                <a:off x="2250" y="2534"/>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84" name="直接连接符 25507"/>
              <p:cNvSpPr/>
              <p:nvPr/>
            </p:nvSpPr>
            <p:spPr>
              <a:xfrm flipH="1">
                <a:off x="2225" y="2534"/>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85" name="直接连接符 25508"/>
              <p:cNvSpPr/>
              <p:nvPr/>
            </p:nvSpPr>
            <p:spPr>
              <a:xfrm flipH="1">
                <a:off x="2167" y="2562"/>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86" name="直接连接符 25509"/>
              <p:cNvSpPr/>
              <p:nvPr/>
            </p:nvSpPr>
            <p:spPr>
              <a:xfrm flipH="1" flipV="1">
                <a:off x="2139" y="253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87" name="直接连接符 25510"/>
              <p:cNvSpPr/>
              <p:nvPr/>
            </p:nvSpPr>
            <p:spPr>
              <a:xfrm flipV="1">
                <a:off x="2139" y="247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88" name="直接连接符 25511"/>
              <p:cNvSpPr/>
              <p:nvPr/>
            </p:nvSpPr>
            <p:spPr>
              <a:xfrm rot="-5400000">
                <a:off x="2118"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89" name="直接连接符 25512"/>
              <p:cNvSpPr/>
              <p:nvPr/>
            </p:nvSpPr>
            <p:spPr>
              <a:xfrm rot="-5400000">
                <a:off x="2198" y="241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90" name="直接连接符 25513"/>
              <p:cNvSpPr/>
              <p:nvPr/>
            </p:nvSpPr>
            <p:spPr>
              <a:xfrm>
                <a:off x="2223" y="244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91" name="直接连接符 25514"/>
              <p:cNvSpPr/>
              <p:nvPr/>
            </p:nvSpPr>
            <p:spPr>
              <a:xfrm flipV="1">
                <a:off x="2252" y="244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92" name="直接连接符 25515"/>
              <p:cNvSpPr/>
              <p:nvPr/>
            </p:nvSpPr>
            <p:spPr>
              <a:xfrm flipH="1" flipV="1">
                <a:off x="2252" y="242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93" name="直接连接符 25516"/>
              <p:cNvSpPr/>
              <p:nvPr/>
            </p:nvSpPr>
            <p:spPr>
              <a:xfrm flipH="1" flipV="1">
                <a:off x="2249" y="236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94" name="直接连接符 25517"/>
              <p:cNvSpPr/>
              <p:nvPr/>
            </p:nvSpPr>
            <p:spPr>
              <a:xfrm flipV="1">
                <a:off x="2251" y="233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95" name="直接连接符 25518"/>
              <p:cNvSpPr/>
              <p:nvPr/>
            </p:nvSpPr>
            <p:spPr>
              <a:xfrm flipV="1">
                <a:off x="2278" y="2334"/>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96" name="直接连接符 25519"/>
              <p:cNvSpPr/>
              <p:nvPr/>
            </p:nvSpPr>
            <p:spPr>
              <a:xfrm flipH="1">
                <a:off x="2227" y="230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97" name="直接连接符 25520"/>
              <p:cNvSpPr/>
              <p:nvPr/>
            </p:nvSpPr>
            <p:spPr>
              <a:xfrm flipH="1">
                <a:off x="2169" y="2334"/>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98" name="直接连接符 25521"/>
              <p:cNvSpPr/>
              <p:nvPr/>
            </p:nvSpPr>
            <p:spPr>
              <a:xfrm flipH="1" flipV="1">
                <a:off x="2141" y="230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499" name="直接连接符 25522"/>
              <p:cNvSpPr/>
              <p:nvPr/>
            </p:nvSpPr>
            <p:spPr>
              <a:xfrm flipH="1">
                <a:off x="2113" y="230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00" name="直接连接符 25523"/>
              <p:cNvSpPr/>
              <p:nvPr/>
            </p:nvSpPr>
            <p:spPr>
              <a:xfrm>
                <a:off x="2113" y="2335"/>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01" name="直接连接符 25524"/>
              <p:cNvSpPr/>
              <p:nvPr/>
            </p:nvSpPr>
            <p:spPr>
              <a:xfrm>
                <a:off x="2141" y="236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02" name="直接连接符 25525"/>
              <p:cNvSpPr/>
              <p:nvPr/>
            </p:nvSpPr>
            <p:spPr>
              <a:xfrm rot="-5400000" flipH="1" flipV="1">
                <a:off x="2091" y="23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03" name="直接连接符 25526"/>
              <p:cNvSpPr/>
              <p:nvPr/>
            </p:nvSpPr>
            <p:spPr>
              <a:xfrm flipH="1">
                <a:off x="2045" y="2447"/>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04" name="直接连接符 25527"/>
              <p:cNvSpPr/>
              <p:nvPr/>
            </p:nvSpPr>
            <p:spPr>
              <a:xfrm flipH="1" flipV="1">
                <a:off x="2023" y="242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05" name="直接连接符 25528"/>
              <p:cNvSpPr/>
              <p:nvPr/>
            </p:nvSpPr>
            <p:spPr>
              <a:xfrm flipH="1" flipV="1">
                <a:off x="2019" y="236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06" name="直接连接符 25529"/>
              <p:cNvSpPr/>
              <p:nvPr/>
            </p:nvSpPr>
            <p:spPr>
              <a:xfrm flipV="1">
                <a:off x="2021" y="233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07" name="直接连接符 25530"/>
              <p:cNvSpPr/>
              <p:nvPr/>
            </p:nvSpPr>
            <p:spPr>
              <a:xfrm flipH="1" flipV="1">
                <a:off x="2023" y="230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08" name="直接连接符 25531"/>
              <p:cNvSpPr/>
              <p:nvPr/>
            </p:nvSpPr>
            <p:spPr>
              <a:xfrm flipH="1">
                <a:off x="1997" y="230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09" name="直接连接符 25532"/>
              <p:cNvSpPr/>
              <p:nvPr/>
            </p:nvSpPr>
            <p:spPr>
              <a:xfrm flipH="1">
                <a:off x="1933" y="2334"/>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10" name="矩形 25533"/>
              <p:cNvSpPr/>
              <p:nvPr/>
            </p:nvSpPr>
            <p:spPr>
              <a:xfrm>
                <a:off x="2308" y="2277"/>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11" name="直接连接符 25534"/>
              <p:cNvSpPr/>
              <p:nvPr/>
            </p:nvSpPr>
            <p:spPr>
              <a:xfrm>
                <a:off x="2308" y="239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12" name="直接连接符 25535"/>
              <p:cNvSpPr/>
              <p:nvPr/>
            </p:nvSpPr>
            <p:spPr>
              <a:xfrm>
                <a:off x="2308" y="262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13" name="直接连接符 25536"/>
              <p:cNvSpPr/>
              <p:nvPr/>
            </p:nvSpPr>
            <p:spPr>
              <a:xfrm>
                <a:off x="2308" y="250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14" name="直接连接符 25537"/>
              <p:cNvSpPr/>
              <p:nvPr/>
            </p:nvSpPr>
            <p:spPr>
              <a:xfrm>
                <a:off x="2422"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15" name="直接连接符 25538"/>
              <p:cNvSpPr/>
              <p:nvPr/>
            </p:nvSpPr>
            <p:spPr>
              <a:xfrm>
                <a:off x="2652"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16" name="直接连接符 25539"/>
              <p:cNvSpPr/>
              <p:nvPr/>
            </p:nvSpPr>
            <p:spPr>
              <a:xfrm>
                <a:off x="2537"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17" name="直接连接符 25540"/>
              <p:cNvSpPr/>
              <p:nvPr/>
            </p:nvSpPr>
            <p:spPr>
              <a:xfrm>
                <a:off x="2308" y="2334"/>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18" name="直接连接符 25541"/>
              <p:cNvSpPr/>
              <p:nvPr/>
            </p:nvSpPr>
            <p:spPr>
              <a:xfrm>
                <a:off x="2305" y="244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19" name="直接连接符 25542"/>
              <p:cNvSpPr/>
              <p:nvPr/>
            </p:nvSpPr>
            <p:spPr>
              <a:xfrm>
                <a:off x="2305" y="2562"/>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20" name="直接连接符 25543"/>
              <p:cNvSpPr/>
              <p:nvPr/>
            </p:nvSpPr>
            <p:spPr>
              <a:xfrm>
                <a:off x="2308" y="267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21" name="直接连接符 25544"/>
              <p:cNvSpPr/>
              <p:nvPr/>
            </p:nvSpPr>
            <p:spPr>
              <a:xfrm>
                <a:off x="2365"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22" name="直接连接符 25545"/>
              <p:cNvSpPr/>
              <p:nvPr/>
            </p:nvSpPr>
            <p:spPr>
              <a:xfrm>
                <a:off x="2480"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23" name="直接连接符 25546"/>
              <p:cNvSpPr/>
              <p:nvPr/>
            </p:nvSpPr>
            <p:spPr>
              <a:xfrm>
                <a:off x="2600"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24" name="直接连接符 25547"/>
              <p:cNvSpPr/>
              <p:nvPr/>
            </p:nvSpPr>
            <p:spPr>
              <a:xfrm>
                <a:off x="2709" y="227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25" name="直接连接符 25548"/>
              <p:cNvSpPr/>
              <p:nvPr/>
            </p:nvSpPr>
            <p:spPr>
              <a:xfrm flipH="1" flipV="1">
                <a:off x="2365" y="230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26" name="直接连接符 25549"/>
              <p:cNvSpPr/>
              <p:nvPr/>
            </p:nvSpPr>
            <p:spPr>
              <a:xfrm flipH="1" flipV="1">
                <a:off x="2365" y="22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27" name="直接连接符 25550"/>
              <p:cNvSpPr/>
              <p:nvPr/>
            </p:nvSpPr>
            <p:spPr>
              <a:xfrm>
                <a:off x="2336" y="233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28" name="直接连接符 25551"/>
              <p:cNvSpPr/>
              <p:nvPr/>
            </p:nvSpPr>
            <p:spPr>
              <a:xfrm>
                <a:off x="2365" y="236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29" name="直接连接符 25552"/>
              <p:cNvSpPr/>
              <p:nvPr/>
            </p:nvSpPr>
            <p:spPr>
              <a:xfrm rot="-5400000" flipH="1" flipV="1">
                <a:off x="2314" y="239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30" name="直接连接符 25553"/>
              <p:cNvSpPr/>
              <p:nvPr/>
            </p:nvSpPr>
            <p:spPr>
              <a:xfrm rot="-5400000" flipH="1">
                <a:off x="2314"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31" name="直接连接符 25554"/>
              <p:cNvSpPr/>
              <p:nvPr/>
            </p:nvSpPr>
            <p:spPr>
              <a:xfrm rot="-5400000">
                <a:off x="2343"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32" name="直接连接符 25555"/>
              <p:cNvSpPr/>
              <p:nvPr/>
            </p:nvSpPr>
            <p:spPr>
              <a:xfrm rot="-5400000">
                <a:off x="2400" y="239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33" name="直接连接符 25556"/>
              <p:cNvSpPr/>
              <p:nvPr/>
            </p:nvSpPr>
            <p:spPr>
              <a:xfrm rot="5400000" flipV="1">
                <a:off x="2429"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34" name="直接连接符 25557"/>
              <p:cNvSpPr/>
              <p:nvPr/>
            </p:nvSpPr>
            <p:spPr>
              <a:xfrm rot="5400000">
                <a:off x="2429" y="2482"/>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35" name="直接连接符 25558"/>
              <p:cNvSpPr/>
              <p:nvPr/>
            </p:nvSpPr>
            <p:spPr>
              <a:xfrm rot="-5400000" flipH="1" flipV="1">
                <a:off x="2451" y="253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36" name="直接连接符 25559"/>
              <p:cNvSpPr/>
              <p:nvPr/>
            </p:nvSpPr>
            <p:spPr>
              <a:xfrm flipH="1">
                <a:off x="2393" y="2562"/>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37" name="直接连接符 25560"/>
              <p:cNvSpPr/>
              <p:nvPr/>
            </p:nvSpPr>
            <p:spPr>
              <a:xfrm flipH="1" flipV="1">
                <a:off x="2365" y="253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38" name="直接连接符 25561"/>
              <p:cNvSpPr/>
              <p:nvPr/>
            </p:nvSpPr>
            <p:spPr>
              <a:xfrm flipH="1">
                <a:off x="2336" y="253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39" name="直接连接符 25562"/>
              <p:cNvSpPr/>
              <p:nvPr/>
            </p:nvSpPr>
            <p:spPr>
              <a:xfrm>
                <a:off x="2336" y="256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40" name="直接连接符 25563"/>
              <p:cNvSpPr/>
              <p:nvPr/>
            </p:nvSpPr>
            <p:spPr>
              <a:xfrm>
                <a:off x="2365" y="259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41" name="直接连接符 25564"/>
              <p:cNvSpPr/>
              <p:nvPr/>
            </p:nvSpPr>
            <p:spPr>
              <a:xfrm rot="-5400000" flipH="1" flipV="1">
                <a:off x="2314" y="262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42" name="直接连接符 25565"/>
              <p:cNvSpPr/>
              <p:nvPr/>
            </p:nvSpPr>
            <p:spPr>
              <a:xfrm rot="-5400000" flipH="1">
                <a:off x="2314"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43" name="直接连接符 25566"/>
              <p:cNvSpPr/>
              <p:nvPr/>
            </p:nvSpPr>
            <p:spPr>
              <a:xfrm rot="-5400000">
                <a:off x="2343"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44" name="直接连接符 25567"/>
              <p:cNvSpPr/>
              <p:nvPr/>
            </p:nvSpPr>
            <p:spPr>
              <a:xfrm rot="-5400000">
                <a:off x="2400" y="262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45" name="直接连接符 25568"/>
              <p:cNvSpPr/>
              <p:nvPr/>
            </p:nvSpPr>
            <p:spPr>
              <a:xfrm>
                <a:off x="2451" y="267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46" name="直接连接符 25569"/>
              <p:cNvSpPr/>
              <p:nvPr/>
            </p:nvSpPr>
            <p:spPr>
              <a:xfrm flipV="1">
                <a:off x="2480" y="267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47" name="直接连接符 25570"/>
              <p:cNvSpPr/>
              <p:nvPr/>
            </p:nvSpPr>
            <p:spPr>
              <a:xfrm flipH="1" flipV="1">
                <a:off x="2480" y="2649"/>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48" name="直接连接符 25571"/>
              <p:cNvSpPr/>
              <p:nvPr/>
            </p:nvSpPr>
            <p:spPr>
              <a:xfrm flipH="1" flipV="1">
                <a:off x="2479" y="259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49" name="直接连接符 25572"/>
              <p:cNvSpPr/>
              <p:nvPr/>
            </p:nvSpPr>
            <p:spPr>
              <a:xfrm flipV="1">
                <a:off x="2480" y="256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50" name="直接连接符 25573"/>
              <p:cNvSpPr/>
              <p:nvPr/>
            </p:nvSpPr>
            <p:spPr>
              <a:xfrm flipV="1">
                <a:off x="2505" y="2562"/>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51" name="直接连接符 25574"/>
              <p:cNvSpPr/>
              <p:nvPr/>
            </p:nvSpPr>
            <p:spPr>
              <a:xfrm>
                <a:off x="2566" y="2563"/>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52" name="直接连接符 25575"/>
              <p:cNvSpPr/>
              <p:nvPr/>
            </p:nvSpPr>
            <p:spPr>
              <a:xfrm>
                <a:off x="2599" y="259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53" name="直接连接符 25576"/>
              <p:cNvSpPr/>
              <p:nvPr/>
            </p:nvSpPr>
            <p:spPr>
              <a:xfrm rot="-5400000" flipH="1" flipV="1">
                <a:off x="2548" y="26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54" name="直接连接符 25577"/>
              <p:cNvSpPr/>
              <p:nvPr/>
            </p:nvSpPr>
            <p:spPr>
              <a:xfrm rot="-5400000" flipH="1">
                <a:off x="2548" y="26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55" name="直接连接符 25578"/>
              <p:cNvSpPr/>
              <p:nvPr/>
            </p:nvSpPr>
            <p:spPr>
              <a:xfrm rot="-5400000">
                <a:off x="2599" y="267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56" name="直接连接符 25579"/>
              <p:cNvSpPr/>
              <p:nvPr/>
            </p:nvSpPr>
            <p:spPr>
              <a:xfrm rot="-5400000">
                <a:off x="2656" y="264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57" name="直接连接符 25580"/>
              <p:cNvSpPr/>
              <p:nvPr/>
            </p:nvSpPr>
            <p:spPr>
              <a:xfrm>
                <a:off x="2682" y="267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58" name="直接连接符 25581"/>
              <p:cNvSpPr/>
              <p:nvPr/>
            </p:nvSpPr>
            <p:spPr>
              <a:xfrm flipH="1">
                <a:off x="2711" y="2705"/>
                <a:ext cx="0" cy="5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59" name="直接连接符 25582"/>
              <p:cNvSpPr/>
              <p:nvPr/>
            </p:nvSpPr>
            <p:spPr>
              <a:xfrm flipH="1" flipV="1">
                <a:off x="2711" y="2649"/>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60" name="直接连接符 25583"/>
              <p:cNvSpPr/>
              <p:nvPr/>
            </p:nvSpPr>
            <p:spPr>
              <a:xfrm flipH="1" flipV="1">
                <a:off x="2710" y="259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61" name="直接连接符 25584"/>
              <p:cNvSpPr/>
              <p:nvPr/>
            </p:nvSpPr>
            <p:spPr>
              <a:xfrm flipV="1">
                <a:off x="2709" y="256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62" name="直接连接符 25585"/>
              <p:cNvSpPr/>
              <p:nvPr/>
            </p:nvSpPr>
            <p:spPr>
              <a:xfrm flipH="1" flipV="1">
                <a:off x="2711" y="2534"/>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63" name="直接连接符 25586"/>
              <p:cNvSpPr/>
              <p:nvPr/>
            </p:nvSpPr>
            <p:spPr>
              <a:xfrm flipH="1">
                <a:off x="2685" y="2534"/>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64" name="直接连接符 25587"/>
              <p:cNvSpPr/>
              <p:nvPr/>
            </p:nvSpPr>
            <p:spPr>
              <a:xfrm flipH="1">
                <a:off x="2627" y="2562"/>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65" name="直接连接符 25588"/>
              <p:cNvSpPr/>
              <p:nvPr/>
            </p:nvSpPr>
            <p:spPr>
              <a:xfrm flipH="1" flipV="1">
                <a:off x="2600" y="253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66" name="直接连接符 25589"/>
              <p:cNvSpPr/>
              <p:nvPr/>
            </p:nvSpPr>
            <p:spPr>
              <a:xfrm flipV="1">
                <a:off x="2600" y="247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67" name="直接连接符 25590"/>
              <p:cNvSpPr/>
              <p:nvPr/>
            </p:nvSpPr>
            <p:spPr>
              <a:xfrm rot="-5400000">
                <a:off x="2579" y="242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68" name="直接连接符 25591"/>
              <p:cNvSpPr/>
              <p:nvPr/>
            </p:nvSpPr>
            <p:spPr>
              <a:xfrm rot="-5400000">
                <a:off x="2636" y="239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69" name="直接连接符 25592"/>
              <p:cNvSpPr/>
              <p:nvPr/>
            </p:nvSpPr>
            <p:spPr>
              <a:xfrm>
                <a:off x="2684" y="244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70" name="直接连接符 25593"/>
              <p:cNvSpPr/>
              <p:nvPr/>
            </p:nvSpPr>
            <p:spPr>
              <a:xfrm flipV="1">
                <a:off x="2713" y="244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71" name="直接连接符 25594"/>
              <p:cNvSpPr/>
              <p:nvPr/>
            </p:nvSpPr>
            <p:spPr>
              <a:xfrm flipH="1" flipV="1">
                <a:off x="2713" y="242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72" name="直接连接符 25595"/>
              <p:cNvSpPr/>
              <p:nvPr/>
            </p:nvSpPr>
            <p:spPr>
              <a:xfrm flipH="1" flipV="1">
                <a:off x="2709" y="236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73" name="直接连接符 25596"/>
              <p:cNvSpPr/>
              <p:nvPr/>
            </p:nvSpPr>
            <p:spPr>
              <a:xfrm flipV="1">
                <a:off x="2711" y="233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74" name="直接连接符 25597"/>
              <p:cNvSpPr/>
              <p:nvPr/>
            </p:nvSpPr>
            <p:spPr>
              <a:xfrm flipH="1" flipV="1">
                <a:off x="2713" y="230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75" name="直接连接符 25598"/>
              <p:cNvSpPr/>
              <p:nvPr/>
            </p:nvSpPr>
            <p:spPr>
              <a:xfrm flipH="1">
                <a:off x="2687" y="230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76" name="直接连接符 25599"/>
              <p:cNvSpPr/>
              <p:nvPr/>
            </p:nvSpPr>
            <p:spPr>
              <a:xfrm flipH="1">
                <a:off x="2630" y="2334"/>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77" name="直接连接符 25600"/>
              <p:cNvSpPr/>
              <p:nvPr/>
            </p:nvSpPr>
            <p:spPr>
              <a:xfrm flipH="1" flipV="1">
                <a:off x="2602" y="230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78" name="直接连接符 25601"/>
              <p:cNvSpPr/>
              <p:nvPr/>
            </p:nvSpPr>
            <p:spPr>
              <a:xfrm flipH="1">
                <a:off x="2573" y="230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79" name="直接连接符 25602"/>
              <p:cNvSpPr/>
              <p:nvPr/>
            </p:nvSpPr>
            <p:spPr>
              <a:xfrm>
                <a:off x="2573" y="2335"/>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80" name="直接连接符 25603"/>
              <p:cNvSpPr/>
              <p:nvPr/>
            </p:nvSpPr>
            <p:spPr>
              <a:xfrm>
                <a:off x="2602" y="236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81" name="直接连接符 25604"/>
              <p:cNvSpPr/>
              <p:nvPr/>
            </p:nvSpPr>
            <p:spPr>
              <a:xfrm rot="-5400000" flipH="1" flipV="1">
                <a:off x="2551" y="239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82" name="直接连接符 25605"/>
              <p:cNvSpPr/>
              <p:nvPr/>
            </p:nvSpPr>
            <p:spPr>
              <a:xfrm flipH="1">
                <a:off x="2505" y="2447"/>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83" name="直接连接符 25606"/>
              <p:cNvSpPr/>
              <p:nvPr/>
            </p:nvSpPr>
            <p:spPr>
              <a:xfrm flipH="1" flipV="1">
                <a:off x="2483" y="242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84" name="直接连接符 25607"/>
              <p:cNvSpPr/>
              <p:nvPr/>
            </p:nvSpPr>
            <p:spPr>
              <a:xfrm flipH="1" flipV="1">
                <a:off x="2480" y="236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85" name="直接连接符 25608"/>
              <p:cNvSpPr/>
              <p:nvPr/>
            </p:nvSpPr>
            <p:spPr>
              <a:xfrm flipV="1">
                <a:off x="2482" y="2334"/>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86" name="直接连接符 25609"/>
              <p:cNvSpPr/>
              <p:nvPr/>
            </p:nvSpPr>
            <p:spPr>
              <a:xfrm flipH="1" flipV="1">
                <a:off x="2483" y="230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87" name="直接连接符 25610"/>
              <p:cNvSpPr/>
              <p:nvPr/>
            </p:nvSpPr>
            <p:spPr>
              <a:xfrm flipH="1">
                <a:off x="2457" y="230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88" name="直接连接符 25611"/>
              <p:cNvSpPr/>
              <p:nvPr/>
            </p:nvSpPr>
            <p:spPr>
              <a:xfrm flipH="1">
                <a:off x="2393" y="2334"/>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89" name="矩形 25612"/>
              <p:cNvSpPr/>
              <p:nvPr/>
            </p:nvSpPr>
            <p:spPr>
              <a:xfrm>
                <a:off x="2771" y="1824"/>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90" name="直接连接符 25613"/>
              <p:cNvSpPr/>
              <p:nvPr/>
            </p:nvSpPr>
            <p:spPr>
              <a:xfrm>
                <a:off x="2771" y="1938"/>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91" name="直接连接符 25614"/>
              <p:cNvSpPr/>
              <p:nvPr/>
            </p:nvSpPr>
            <p:spPr>
              <a:xfrm>
                <a:off x="2771" y="216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92" name="直接连接符 25615"/>
              <p:cNvSpPr/>
              <p:nvPr/>
            </p:nvSpPr>
            <p:spPr>
              <a:xfrm>
                <a:off x="2771" y="2052"/>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93" name="直接连接符 25616"/>
              <p:cNvSpPr/>
              <p:nvPr/>
            </p:nvSpPr>
            <p:spPr>
              <a:xfrm>
                <a:off x="2885"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94" name="直接连接符 25617"/>
              <p:cNvSpPr/>
              <p:nvPr/>
            </p:nvSpPr>
            <p:spPr>
              <a:xfrm>
                <a:off x="3115"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95" name="直接连接符 25618"/>
              <p:cNvSpPr/>
              <p:nvPr/>
            </p:nvSpPr>
            <p:spPr>
              <a:xfrm>
                <a:off x="3000"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96" name="直接连接符 25619"/>
              <p:cNvSpPr/>
              <p:nvPr/>
            </p:nvSpPr>
            <p:spPr>
              <a:xfrm>
                <a:off x="2771" y="1881"/>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97" name="直接连接符 25620"/>
              <p:cNvSpPr/>
              <p:nvPr/>
            </p:nvSpPr>
            <p:spPr>
              <a:xfrm>
                <a:off x="2767" y="199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98" name="直接连接符 25621"/>
              <p:cNvSpPr/>
              <p:nvPr/>
            </p:nvSpPr>
            <p:spPr>
              <a:xfrm>
                <a:off x="2767" y="210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599" name="直接连接符 25622"/>
              <p:cNvSpPr/>
              <p:nvPr/>
            </p:nvSpPr>
            <p:spPr>
              <a:xfrm>
                <a:off x="2771" y="2224"/>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00" name="直接连接符 25623"/>
              <p:cNvSpPr/>
              <p:nvPr/>
            </p:nvSpPr>
            <p:spPr>
              <a:xfrm>
                <a:off x="2828"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01" name="直接连接符 25624"/>
              <p:cNvSpPr/>
              <p:nvPr/>
            </p:nvSpPr>
            <p:spPr>
              <a:xfrm>
                <a:off x="2943"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02" name="直接连接符 25625"/>
              <p:cNvSpPr/>
              <p:nvPr/>
            </p:nvSpPr>
            <p:spPr>
              <a:xfrm>
                <a:off x="3063"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03" name="直接连接符 25626"/>
              <p:cNvSpPr/>
              <p:nvPr/>
            </p:nvSpPr>
            <p:spPr>
              <a:xfrm>
                <a:off x="3172"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04" name="直接连接符 25627"/>
              <p:cNvSpPr/>
              <p:nvPr/>
            </p:nvSpPr>
            <p:spPr>
              <a:xfrm flipH="1" flipV="1">
                <a:off x="2828" y="185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05" name="直接连接符 25628"/>
              <p:cNvSpPr/>
              <p:nvPr/>
            </p:nvSpPr>
            <p:spPr>
              <a:xfrm flipH="1">
                <a:off x="2799" y="185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06" name="直接连接符 25629"/>
              <p:cNvSpPr/>
              <p:nvPr/>
            </p:nvSpPr>
            <p:spPr>
              <a:xfrm>
                <a:off x="2799" y="188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07" name="直接连接符 25630"/>
              <p:cNvSpPr/>
              <p:nvPr/>
            </p:nvSpPr>
            <p:spPr>
              <a:xfrm>
                <a:off x="2828" y="191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08" name="直接连接符 25631"/>
              <p:cNvSpPr/>
              <p:nvPr/>
            </p:nvSpPr>
            <p:spPr>
              <a:xfrm rot="-5400000" flipH="1" flipV="1">
                <a:off x="2777" y="194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09" name="直接连接符 25632"/>
              <p:cNvSpPr/>
              <p:nvPr/>
            </p:nvSpPr>
            <p:spPr>
              <a:xfrm rot="-5400000" flipH="1">
                <a:off x="2777"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10" name="直接连接符 25633"/>
              <p:cNvSpPr/>
              <p:nvPr/>
            </p:nvSpPr>
            <p:spPr>
              <a:xfrm rot="-5400000">
                <a:off x="2806"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11" name="直接连接符 25634"/>
              <p:cNvSpPr/>
              <p:nvPr/>
            </p:nvSpPr>
            <p:spPr>
              <a:xfrm rot="-5400000">
                <a:off x="2863" y="194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12" name="直接连接符 25635"/>
              <p:cNvSpPr/>
              <p:nvPr/>
            </p:nvSpPr>
            <p:spPr>
              <a:xfrm rot="5400000" flipV="1">
                <a:off x="2892"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13" name="直接连接符 25636"/>
              <p:cNvSpPr/>
              <p:nvPr/>
            </p:nvSpPr>
            <p:spPr>
              <a:xfrm rot="5400000">
                <a:off x="2892" y="2029"/>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14" name="直接连接符 25637"/>
              <p:cNvSpPr/>
              <p:nvPr/>
            </p:nvSpPr>
            <p:spPr>
              <a:xfrm rot="-5400000" flipH="1" flipV="1">
                <a:off x="2914" y="208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15" name="直接连接符 25638"/>
              <p:cNvSpPr/>
              <p:nvPr/>
            </p:nvSpPr>
            <p:spPr>
              <a:xfrm flipH="1">
                <a:off x="2856" y="2109"/>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16" name="直接连接符 25639"/>
              <p:cNvSpPr/>
              <p:nvPr/>
            </p:nvSpPr>
            <p:spPr>
              <a:xfrm flipH="1" flipV="1">
                <a:off x="2828" y="208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17" name="直接连接符 25640"/>
              <p:cNvSpPr/>
              <p:nvPr/>
            </p:nvSpPr>
            <p:spPr>
              <a:xfrm flipH="1">
                <a:off x="2799" y="208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18" name="直接连接符 25641"/>
              <p:cNvSpPr/>
              <p:nvPr/>
            </p:nvSpPr>
            <p:spPr>
              <a:xfrm>
                <a:off x="2799" y="211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19" name="直接连接符 25642"/>
              <p:cNvSpPr/>
              <p:nvPr/>
            </p:nvSpPr>
            <p:spPr>
              <a:xfrm>
                <a:off x="2828" y="213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20" name="直接连接符 25643"/>
              <p:cNvSpPr/>
              <p:nvPr/>
            </p:nvSpPr>
            <p:spPr>
              <a:xfrm rot="-5400000" flipH="1" flipV="1">
                <a:off x="2777" y="21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21" name="直接连接符 25644"/>
              <p:cNvSpPr/>
              <p:nvPr/>
            </p:nvSpPr>
            <p:spPr>
              <a:xfrm rot="-5400000" flipH="1">
                <a:off x="2777" y="220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22" name="直接连接符 25645"/>
              <p:cNvSpPr/>
              <p:nvPr/>
            </p:nvSpPr>
            <p:spPr>
              <a:xfrm rot="-5400000">
                <a:off x="2806" y="220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23" name="直接连接符 25646"/>
              <p:cNvSpPr/>
              <p:nvPr/>
            </p:nvSpPr>
            <p:spPr>
              <a:xfrm rot="-5400000">
                <a:off x="2863" y="217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24" name="直接连接符 25647"/>
              <p:cNvSpPr/>
              <p:nvPr/>
            </p:nvSpPr>
            <p:spPr>
              <a:xfrm>
                <a:off x="2914" y="222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25" name="直接连接符 25648"/>
              <p:cNvSpPr/>
              <p:nvPr/>
            </p:nvSpPr>
            <p:spPr>
              <a:xfrm flipV="1">
                <a:off x="2943" y="222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26" name="直接连接符 25649"/>
              <p:cNvSpPr/>
              <p:nvPr/>
            </p:nvSpPr>
            <p:spPr>
              <a:xfrm flipH="1" flipV="1">
                <a:off x="2943" y="2196"/>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27" name="直接连接符 25650"/>
              <p:cNvSpPr/>
              <p:nvPr/>
            </p:nvSpPr>
            <p:spPr>
              <a:xfrm flipH="1" flipV="1">
                <a:off x="2942" y="213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28" name="直接连接符 25651"/>
              <p:cNvSpPr/>
              <p:nvPr/>
            </p:nvSpPr>
            <p:spPr>
              <a:xfrm flipV="1">
                <a:off x="2943" y="211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29" name="直接连接符 25652"/>
              <p:cNvSpPr/>
              <p:nvPr/>
            </p:nvSpPr>
            <p:spPr>
              <a:xfrm flipV="1">
                <a:off x="2968" y="2109"/>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30" name="直接连接符 25653"/>
              <p:cNvSpPr/>
              <p:nvPr/>
            </p:nvSpPr>
            <p:spPr>
              <a:xfrm>
                <a:off x="3029" y="2110"/>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31" name="直接连接符 25654"/>
              <p:cNvSpPr/>
              <p:nvPr/>
            </p:nvSpPr>
            <p:spPr>
              <a:xfrm>
                <a:off x="3062" y="213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32" name="直接连接符 25655"/>
              <p:cNvSpPr/>
              <p:nvPr/>
            </p:nvSpPr>
            <p:spPr>
              <a:xfrm rot="-5400000" flipH="1" flipV="1">
                <a:off x="3011" y="217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33" name="直接连接符 25656"/>
              <p:cNvSpPr/>
              <p:nvPr/>
            </p:nvSpPr>
            <p:spPr>
              <a:xfrm rot="-5400000" flipH="1">
                <a:off x="3011" y="22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34" name="直接连接符 25657"/>
              <p:cNvSpPr/>
              <p:nvPr/>
            </p:nvSpPr>
            <p:spPr>
              <a:xfrm rot="-5400000">
                <a:off x="3040" y="22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35" name="直接连接符 25658"/>
              <p:cNvSpPr/>
              <p:nvPr/>
            </p:nvSpPr>
            <p:spPr>
              <a:xfrm rot="-5400000">
                <a:off x="3097" y="217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36" name="直接连接符 25659"/>
              <p:cNvSpPr/>
              <p:nvPr/>
            </p:nvSpPr>
            <p:spPr>
              <a:xfrm>
                <a:off x="3145" y="222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37" name="直接连接符 25660"/>
              <p:cNvSpPr/>
              <p:nvPr/>
            </p:nvSpPr>
            <p:spPr>
              <a:xfrm>
                <a:off x="3174" y="22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38" name="直接连接符 25661"/>
              <p:cNvSpPr/>
              <p:nvPr/>
            </p:nvSpPr>
            <p:spPr>
              <a:xfrm flipH="1" flipV="1">
                <a:off x="3174" y="2196"/>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39" name="直接连接符 25662"/>
              <p:cNvSpPr/>
              <p:nvPr/>
            </p:nvSpPr>
            <p:spPr>
              <a:xfrm flipH="1" flipV="1">
                <a:off x="3173" y="213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40" name="直接连接符 25663"/>
              <p:cNvSpPr/>
              <p:nvPr/>
            </p:nvSpPr>
            <p:spPr>
              <a:xfrm flipV="1">
                <a:off x="3172" y="211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41" name="直接连接符 25664"/>
              <p:cNvSpPr/>
              <p:nvPr/>
            </p:nvSpPr>
            <p:spPr>
              <a:xfrm flipH="1" flipV="1">
                <a:off x="3174" y="208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42" name="直接连接符 25665"/>
              <p:cNvSpPr/>
              <p:nvPr/>
            </p:nvSpPr>
            <p:spPr>
              <a:xfrm flipH="1">
                <a:off x="3148" y="208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43" name="直接连接符 25666"/>
              <p:cNvSpPr/>
              <p:nvPr/>
            </p:nvSpPr>
            <p:spPr>
              <a:xfrm flipH="1">
                <a:off x="3091" y="2109"/>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44" name="直接连接符 25667"/>
              <p:cNvSpPr/>
              <p:nvPr/>
            </p:nvSpPr>
            <p:spPr>
              <a:xfrm flipH="1" flipV="1">
                <a:off x="3063" y="208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45" name="直接连接符 25668"/>
              <p:cNvSpPr/>
              <p:nvPr/>
            </p:nvSpPr>
            <p:spPr>
              <a:xfrm flipV="1">
                <a:off x="3063" y="202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46" name="直接连接符 25669"/>
              <p:cNvSpPr/>
              <p:nvPr/>
            </p:nvSpPr>
            <p:spPr>
              <a:xfrm rot="-5400000">
                <a:off x="3042"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47" name="直接连接符 25670"/>
              <p:cNvSpPr/>
              <p:nvPr/>
            </p:nvSpPr>
            <p:spPr>
              <a:xfrm rot="-5400000">
                <a:off x="3099" y="194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48" name="直接连接符 25671"/>
              <p:cNvSpPr/>
              <p:nvPr/>
            </p:nvSpPr>
            <p:spPr>
              <a:xfrm>
                <a:off x="3147" y="199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49" name="直接连接符 25672"/>
              <p:cNvSpPr/>
              <p:nvPr/>
            </p:nvSpPr>
            <p:spPr>
              <a:xfrm flipV="1">
                <a:off x="3176" y="199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50" name="直接连接符 25673"/>
              <p:cNvSpPr/>
              <p:nvPr/>
            </p:nvSpPr>
            <p:spPr>
              <a:xfrm flipH="1" flipV="1">
                <a:off x="3176" y="196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51" name="直接连接符 25674"/>
              <p:cNvSpPr/>
              <p:nvPr/>
            </p:nvSpPr>
            <p:spPr>
              <a:xfrm flipH="1" flipV="1">
                <a:off x="3172" y="1909"/>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52" name="直接连接符 25675"/>
              <p:cNvSpPr/>
              <p:nvPr/>
            </p:nvSpPr>
            <p:spPr>
              <a:xfrm flipV="1">
                <a:off x="3174" y="188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53" name="直接连接符 25676"/>
              <p:cNvSpPr/>
              <p:nvPr/>
            </p:nvSpPr>
            <p:spPr>
              <a:xfrm flipH="1" flipV="1">
                <a:off x="3176" y="185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54" name="直接连接符 25677"/>
              <p:cNvSpPr/>
              <p:nvPr/>
            </p:nvSpPr>
            <p:spPr>
              <a:xfrm flipH="1">
                <a:off x="3150" y="185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55" name="直接连接符 25678"/>
              <p:cNvSpPr/>
              <p:nvPr/>
            </p:nvSpPr>
            <p:spPr>
              <a:xfrm flipH="1">
                <a:off x="3093" y="1881"/>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56" name="直接连接符 25679"/>
              <p:cNvSpPr/>
              <p:nvPr/>
            </p:nvSpPr>
            <p:spPr>
              <a:xfrm flipH="1" flipV="1">
                <a:off x="3065" y="185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57" name="直接连接符 25680"/>
              <p:cNvSpPr/>
              <p:nvPr/>
            </p:nvSpPr>
            <p:spPr>
              <a:xfrm flipH="1">
                <a:off x="3036" y="185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58" name="直接连接符 25681"/>
              <p:cNvSpPr/>
              <p:nvPr/>
            </p:nvSpPr>
            <p:spPr>
              <a:xfrm>
                <a:off x="3036" y="188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59" name="直接连接符 25682"/>
              <p:cNvSpPr/>
              <p:nvPr/>
            </p:nvSpPr>
            <p:spPr>
              <a:xfrm>
                <a:off x="3065" y="191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60" name="直接连接符 25683"/>
              <p:cNvSpPr/>
              <p:nvPr/>
            </p:nvSpPr>
            <p:spPr>
              <a:xfrm rot="-5400000" flipH="1" flipV="1">
                <a:off x="3014" y="194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61" name="直接连接符 25684"/>
              <p:cNvSpPr/>
              <p:nvPr/>
            </p:nvSpPr>
            <p:spPr>
              <a:xfrm flipH="1">
                <a:off x="2968" y="1994"/>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62" name="直接连接符 25685"/>
              <p:cNvSpPr/>
              <p:nvPr/>
            </p:nvSpPr>
            <p:spPr>
              <a:xfrm flipH="1" flipV="1">
                <a:off x="2946" y="196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63" name="直接连接符 25686"/>
              <p:cNvSpPr/>
              <p:nvPr/>
            </p:nvSpPr>
            <p:spPr>
              <a:xfrm flipH="1" flipV="1">
                <a:off x="2943" y="190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64" name="直接连接符 25687"/>
              <p:cNvSpPr/>
              <p:nvPr/>
            </p:nvSpPr>
            <p:spPr>
              <a:xfrm flipV="1">
                <a:off x="2945" y="188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65" name="直接连接符 25688"/>
              <p:cNvSpPr/>
              <p:nvPr/>
            </p:nvSpPr>
            <p:spPr>
              <a:xfrm flipH="1" flipV="1">
                <a:off x="2946" y="185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66" name="直接连接符 25689"/>
              <p:cNvSpPr/>
              <p:nvPr/>
            </p:nvSpPr>
            <p:spPr>
              <a:xfrm flipH="1">
                <a:off x="2920" y="185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67" name="直接连接符 25690"/>
              <p:cNvSpPr/>
              <p:nvPr/>
            </p:nvSpPr>
            <p:spPr>
              <a:xfrm flipH="1">
                <a:off x="2856" y="1881"/>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68" name="矩形 25691"/>
              <p:cNvSpPr/>
              <p:nvPr/>
            </p:nvSpPr>
            <p:spPr>
              <a:xfrm>
                <a:off x="3231" y="1824"/>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69" name="直接连接符 25692"/>
              <p:cNvSpPr/>
              <p:nvPr/>
            </p:nvSpPr>
            <p:spPr>
              <a:xfrm>
                <a:off x="3231" y="193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70" name="直接连接符 25693"/>
              <p:cNvSpPr/>
              <p:nvPr/>
            </p:nvSpPr>
            <p:spPr>
              <a:xfrm>
                <a:off x="3231" y="216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71" name="直接连接符 25694"/>
              <p:cNvSpPr/>
              <p:nvPr/>
            </p:nvSpPr>
            <p:spPr>
              <a:xfrm>
                <a:off x="3231" y="2052"/>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72" name="直接连接符 25695"/>
              <p:cNvSpPr/>
              <p:nvPr/>
            </p:nvSpPr>
            <p:spPr>
              <a:xfrm>
                <a:off x="3346"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73" name="直接连接符 25696"/>
              <p:cNvSpPr/>
              <p:nvPr/>
            </p:nvSpPr>
            <p:spPr>
              <a:xfrm>
                <a:off x="3575" y="1824"/>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74" name="直接连接符 25697"/>
              <p:cNvSpPr/>
              <p:nvPr/>
            </p:nvSpPr>
            <p:spPr>
              <a:xfrm>
                <a:off x="3461"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75" name="直接连接符 25698"/>
              <p:cNvSpPr/>
              <p:nvPr/>
            </p:nvSpPr>
            <p:spPr>
              <a:xfrm>
                <a:off x="3231" y="188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76" name="直接连接符 25699"/>
              <p:cNvSpPr/>
              <p:nvPr/>
            </p:nvSpPr>
            <p:spPr>
              <a:xfrm>
                <a:off x="3228" y="199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77" name="直接连接符 25700"/>
              <p:cNvSpPr/>
              <p:nvPr/>
            </p:nvSpPr>
            <p:spPr>
              <a:xfrm>
                <a:off x="3228" y="210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78" name="直接连接符 25701"/>
              <p:cNvSpPr/>
              <p:nvPr/>
            </p:nvSpPr>
            <p:spPr>
              <a:xfrm>
                <a:off x="3231" y="222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79" name="直接连接符 25702"/>
              <p:cNvSpPr/>
              <p:nvPr/>
            </p:nvSpPr>
            <p:spPr>
              <a:xfrm>
                <a:off x="3288" y="1824"/>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80" name="直接连接符 25703"/>
              <p:cNvSpPr/>
              <p:nvPr/>
            </p:nvSpPr>
            <p:spPr>
              <a:xfrm>
                <a:off x="3403"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81" name="直接连接符 25704"/>
              <p:cNvSpPr/>
              <p:nvPr/>
            </p:nvSpPr>
            <p:spPr>
              <a:xfrm>
                <a:off x="3523"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82" name="直接连接符 25705"/>
              <p:cNvSpPr/>
              <p:nvPr/>
            </p:nvSpPr>
            <p:spPr>
              <a:xfrm>
                <a:off x="3633" y="182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83" name="直接连接符 25706"/>
              <p:cNvSpPr/>
              <p:nvPr/>
            </p:nvSpPr>
            <p:spPr>
              <a:xfrm flipH="1" flipV="1">
                <a:off x="3288" y="185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84" name="直接连接符 25707"/>
              <p:cNvSpPr/>
              <p:nvPr/>
            </p:nvSpPr>
            <p:spPr>
              <a:xfrm flipH="1">
                <a:off x="3260" y="185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85" name="直接连接符 25708"/>
              <p:cNvSpPr/>
              <p:nvPr/>
            </p:nvSpPr>
            <p:spPr>
              <a:xfrm>
                <a:off x="3260" y="188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86" name="直接连接符 25709"/>
              <p:cNvSpPr/>
              <p:nvPr/>
            </p:nvSpPr>
            <p:spPr>
              <a:xfrm>
                <a:off x="3288" y="1910"/>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87" name="直接连接符 25710"/>
              <p:cNvSpPr/>
              <p:nvPr/>
            </p:nvSpPr>
            <p:spPr>
              <a:xfrm rot="-5400000" flipH="1" flipV="1">
                <a:off x="3237" y="194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88" name="直接连接符 25711"/>
              <p:cNvSpPr/>
              <p:nvPr/>
            </p:nvSpPr>
            <p:spPr>
              <a:xfrm rot="-5400000" flipH="1">
                <a:off x="3238"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89" name="直接连接符 25712"/>
              <p:cNvSpPr/>
              <p:nvPr/>
            </p:nvSpPr>
            <p:spPr>
              <a:xfrm rot="-5400000">
                <a:off x="3266" y="197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90" name="直接连接符 25713"/>
              <p:cNvSpPr/>
              <p:nvPr/>
            </p:nvSpPr>
            <p:spPr>
              <a:xfrm rot="-5400000">
                <a:off x="3323" y="194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91" name="直接连接符 25714"/>
              <p:cNvSpPr/>
              <p:nvPr/>
            </p:nvSpPr>
            <p:spPr>
              <a:xfrm rot="5400000" flipV="1">
                <a:off x="3352" y="197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92" name="直接连接符 25715"/>
              <p:cNvSpPr/>
              <p:nvPr/>
            </p:nvSpPr>
            <p:spPr>
              <a:xfrm rot="5400000">
                <a:off x="3375" y="2052"/>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93" name="直接连接符 25716"/>
              <p:cNvSpPr/>
              <p:nvPr/>
            </p:nvSpPr>
            <p:spPr>
              <a:xfrm rot="-5400000" flipH="1" flipV="1">
                <a:off x="3352" y="205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94" name="直接连接符 25717"/>
              <p:cNvSpPr/>
              <p:nvPr/>
            </p:nvSpPr>
            <p:spPr>
              <a:xfrm flipH="1">
                <a:off x="3317" y="2109"/>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95" name="直接连接符 25718"/>
              <p:cNvSpPr/>
              <p:nvPr/>
            </p:nvSpPr>
            <p:spPr>
              <a:xfrm flipH="1" flipV="1">
                <a:off x="3288" y="208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96" name="直接连接符 25719"/>
              <p:cNvSpPr/>
              <p:nvPr/>
            </p:nvSpPr>
            <p:spPr>
              <a:xfrm flipH="1">
                <a:off x="3260" y="208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97" name="直接连接符 25720"/>
              <p:cNvSpPr/>
              <p:nvPr/>
            </p:nvSpPr>
            <p:spPr>
              <a:xfrm>
                <a:off x="3260" y="211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98" name="直接连接符 25721"/>
              <p:cNvSpPr/>
              <p:nvPr/>
            </p:nvSpPr>
            <p:spPr>
              <a:xfrm>
                <a:off x="3288" y="213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699" name="直接连接符 25722"/>
              <p:cNvSpPr/>
              <p:nvPr/>
            </p:nvSpPr>
            <p:spPr>
              <a:xfrm rot="-5400000" flipH="1" flipV="1">
                <a:off x="3238" y="217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00" name="直接连接符 25723"/>
              <p:cNvSpPr/>
              <p:nvPr/>
            </p:nvSpPr>
            <p:spPr>
              <a:xfrm rot="5400000">
                <a:off x="3207" y="2171"/>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01" name="直接连接符 25724"/>
              <p:cNvSpPr/>
              <p:nvPr/>
            </p:nvSpPr>
            <p:spPr>
              <a:xfrm rot="-5400000">
                <a:off x="3289" y="222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02" name="直接连接符 25725"/>
              <p:cNvSpPr/>
              <p:nvPr/>
            </p:nvSpPr>
            <p:spPr>
              <a:xfrm rot="-5400000">
                <a:off x="3346" y="219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03" name="直接连接符 25726"/>
              <p:cNvSpPr/>
              <p:nvPr/>
            </p:nvSpPr>
            <p:spPr>
              <a:xfrm>
                <a:off x="3374" y="2224"/>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04" name="直接连接符 25727"/>
              <p:cNvSpPr/>
              <p:nvPr/>
            </p:nvSpPr>
            <p:spPr>
              <a:xfrm flipV="1">
                <a:off x="3403" y="222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05" name="直接连接符 25728"/>
              <p:cNvSpPr/>
              <p:nvPr/>
            </p:nvSpPr>
            <p:spPr>
              <a:xfrm flipH="1" flipV="1">
                <a:off x="3403" y="2196"/>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06" name="直接连接符 25729"/>
              <p:cNvSpPr/>
              <p:nvPr/>
            </p:nvSpPr>
            <p:spPr>
              <a:xfrm flipH="1" flipV="1">
                <a:off x="3403" y="213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07" name="直接连接符 25730"/>
              <p:cNvSpPr/>
              <p:nvPr/>
            </p:nvSpPr>
            <p:spPr>
              <a:xfrm flipV="1">
                <a:off x="3403" y="211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08" name="直接连接符 25731"/>
              <p:cNvSpPr/>
              <p:nvPr/>
            </p:nvSpPr>
            <p:spPr>
              <a:xfrm flipV="1">
                <a:off x="3429" y="2109"/>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09" name="直接连接符 25732"/>
              <p:cNvSpPr/>
              <p:nvPr/>
            </p:nvSpPr>
            <p:spPr>
              <a:xfrm>
                <a:off x="3489" y="2110"/>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10" name="直接连接符 25733"/>
              <p:cNvSpPr/>
              <p:nvPr/>
            </p:nvSpPr>
            <p:spPr>
              <a:xfrm>
                <a:off x="3522" y="213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11" name="直接连接符 25734"/>
              <p:cNvSpPr/>
              <p:nvPr/>
            </p:nvSpPr>
            <p:spPr>
              <a:xfrm rot="-5400000" flipH="1" flipV="1">
                <a:off x="3471" y="217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12" name="直接连接符 25735"/>
              <p:cNvSpPr/>
              <p:nvPr/>
            </p:nvSpPr>
            <p:spPr>
              <a:xfrm rot="-5400000" flipH="1">
                <a:off x="3471" y="22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13" name="直接连接符 25736"/>
              <p:cNvSpPr/>
              <p:nvPr/>
            </p:nvSpPr>
            <p:spPr>
              <a:xfrm rot="-5400000">
                <a:off x="3500" y="22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14" name="直接连接符 25737"/>
              <p:cNvSpPr/>
              <p:nvPr/>
            </p:nvSpPr>
            <p:spPr>
              <a:xfrm rot="-5400000">
                <a:off x="3580" y="219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15" name="直接连接符 25738"/>
              <p:cNvSpPr/>
              <p:nvPr/>
            </p:nvSpPr>
            <p:spPr>
              <a:xfrm>
                <a:off x="3605" y="2224"/>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16" name="直接连接符 25739"/>
              <p:cNvSpPr/>
              <p:nvPr/>
            </p:nvSpPr>
            <p:spPr>
              <a:xfrm flipV="1">
                <a:off x="3634" y="222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17" name="直接连接符 25740"/>
              <p:cNvSpPr/>
              <p:nvPr/>
            </p:nvSpPr>
            <p:spPr>
              <a:xfrm flipH="1" flipV="1">
                <a:off x="3634" y="2196"/>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18" name="直接连接符 25741"/>
              <p:cNvSpPr/>
              <p:nvPr/>
            </p:nvSpPr>
            <p:spPr>
              <a:xfrm flipH="1" flipV="1">
                <a:off x="3634" y="213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19" name="直接连接符 25742"/>
              <p:cNvSpPr/>
              <p:nvPr/>
            </p:nvSpPr>
            <p:spPr>
              <a:xfrm flipV="1">
                <a:off x="3633" y="211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20" name="直接连接符 25743"/>
              <p:cNvSpPr/>
              <p:nvPr/>
            </p:nvSpPr>
            <p:spPr>
              <a:xfrm flipH="1" flipV="1">
                <a:off x="3634" y="208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21" name="直接连接符 25744"/>
              <p:cNvSpPr/>
              <p:nvPr/>
            </p:nvSpPr>
            <p:spPr>
              <a:xfrm flipH="1">
                <a:off x="3609" y="208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22" name="直接连接符 25745"/>
              <p:cNvSpPr/>
              <p:nvPr/>
            </p:nvSpPr>
            <p:spPr>
              <a:xfrm flipH="1">
                <a:off x="3551" y="2109"/>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23" name="直接连接符 25746"/>
              <p:cNvSpPr/>
              <p:nvPr/>
            </p:nvSpPr>
            <p:spPr>
              <a:xfrm flipH="1" flipV="1">
                <a:off x="3523" y="208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24" name="直接连接符 25747"/>
              <p:cNvSpPr/>
              <p:nvPr/>
            </p:nvSpPr>
            <p:spPr>
              <a:xfrm flipV="1">
                <a:off x="3523" y="202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25" name="直接连接符 25748"/>
              <p:cNvSpPr/>
              <p:nvPr/>
            </p:nvSpPr>
            <p:spPr>
              <a:xfrm rot="-5400000">
                <a:off x="3502" y="197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26" name="直接连接符 25749"/>
              <p:cNvSpPr/>
              <p:nvPr/>
            </p:nvSpPr>
            <p:spPr>
              <a:xfrm rot="-5400000">
                <a:off x="3582" y="1966"/>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27" name="直接连接符 25750"/>
              <p:cNvSpPr/>
              <p:nvPr/>
            </p:nvSpPr>
            <p:spPr>
              <a:xfrm>
                <a:off x="3607" y="199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28" name="直接连接符 25751"/>
              <p:cNvSpPr/>
              <p:nvPr/>
            </p:nvSpPr>
            <p:spPr>
              <a:xfrm flipV="1">
                <a:off x="3636" y="199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29" name="直接连接符 25752"/>
              <p:cNvSpPr/>
              <p:nvPr/>
            </p:nvSpPr>
            <p:spPr>
              <a:xfrm flipH="1" flipV="1">
                <a:off x="3636" y="196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30" name="直接连接符 25753"/>
              <p:cNvSpPr/>
              <p:nvPr/>
            </p:nvSpPr>
            <p:spPr>
              <a:xfrm flipH="1" flipV="1">
                <a:off x="3633" y="190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31" name="直接连接符 25754"/>
              <p:cNvSpPr/>
              <p:nvPr/>
            </p:nvSpPr>
            <p:spPr>
              <a:xfrm flipV="1">
                <a:off x="3635" y="188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32" name="直接连接符 25755"/>
              <p:cNvSpPr/>
              <p:nvPr/>
            </p:nvSpPr>
            <p:spPr>
              <a:xfrm flipH="1" flipV="1">
                <a:off x="3636" y="185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33" name="直接连接符 25756"/>
              <p:cNvSpPr/>
              <p:nvPr/>
            </p:nvSpPr>
            <p:spPr>
              <a:xfrm flipH="1">
                <a:off x="3611" y="185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34" name="直接连接符 25757"/>
              <p:cNvSpPr/>
              <p:nvPr/>
            </p:nvSpPr>
            <p:spPr>
              <a:xfrm flipH="1">
                <a:off x="3553" y="1881"/>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35" name="直接连接符 25758"/>
              <p:cNvSpPr/>
              <p:nvPr/>
            </p:nvSpPr>
            <p:spPr>
              <a:xfrm flipH="1" flipV="1">
                <a:off x="3525" y="185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36" name="直接连接符 25759"/>
              <p:cNvSpPr/>
              <p:nvPr/>
            </p:nvSpPr>
            <p:spPr>
              <a:xfrm flipH="1">
                <a:off x="3497" y="185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37" name="直接连接符 25760"/>
              <p:cNvSpPr/>
              <p:nvPr/>
            </p:nvSpPr>
            <p:spPr>
              <a:xfrm>
                <a:off x="3497" y="188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38" name="直接连接符 25761"/>
              <p:cNvSpPr/>
              <p:nvPr/>
            </p:nvSpPr>
            <p:spPr>
              <a:xfrm>
                <a:off x="3525" y="1910"/>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39" name="直接连接符 25762"/>
              <p:cNvSpPr/>
              <p:nvPr/>
            </p:nvSpPr>
            <p:spPr>
              <a:xfrm rot="-5400000" flipH="1" flipV="1">
                <a:off x="3475" y="194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40" name="直接连接符 25763"/>
              <p:cNvSpPr/>
              <p:nvPr/>
            </p:nvSpPr>
            <p:spPr>
              <a:xfrm flipH="1">
                <a:off x="3429" y="1994"/>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41" name="直接连接符 25764"/>
              <p:cNvSpPr/>
              <p:nvPr/>
            </p:nvSpPr>
            <p:spPr>
              <a:xfrm flipH="1" flipV="1">
                <a:off x="3407" y="196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42" name="直接连接符 25765"/>
              <p:cNvSpPr/>
              <p:nvPr/>
            </p:nvSpPr>
            <p:spPr>
              <a:xfrm flipH="1" flipV="1">
                <a:off x="3403" y="1909"/>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43" name="直接连接符 25766"/>
              <p:cNvSpPr/>
              <p:nvPr/>
            </p:nvSpPr>
            <p:spPr>
              <a:xfrm flipV="1">
                <a:off x="3405" y="188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44" name="直接连接符 25767"/>
              <p:cNvSpPr/>
              <p:nvPr/>
            </p:nvSpPr>
            <p:spPr>
              <a:xfrm flipH="1" flipV="1">
                <a:off x="3407" y="185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45" name="直接连接符 25768"/>
              <p:cNvSpPr/>
              <p:nvPr/>
            </p:nvSpPr>
            <p:spPr>
              <a:xfrm flipH="1">
                <a:off x="3381" y="185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46" name="直接连接符 25769"/>
              <p:cNvSpPr/>
              <p:nvPr/>
            </p:nvSpPr>
            <p:spPr>
              <a:xfrm flipH="1">
                <a:off x="3317" y="1881"/>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47" name="矩形 25770"/>
              <p:cNvSpPr/>
              <p:nvPr/>
            </p:nvSpPr>
            <p:spPr>
              <a:xfrm>
                <a:off x="2770" y="2280"/>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48" name="直接连接符 25771"/>
              <p:cNvSpPr/>
              <p:nvPr/>
            </p:nvSpPr>
            <p:spPr>
              <a:xfrm>
                <a:off x="2770" y="239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49" name="直接连接符 25772"/>
              <p:cNvSpPr/>
              <p:nvPr/>
            </p:nvSpPr>
            <p:spPr>
              <a:xfrm>
                <a:off x="2770" y="262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50" name="直接连接符 25773"/>
              <p:cNvSpPr/>
              <p:nvPr/>
            </p:nvSpPr>
            <p:spPr>
              <a:xfrm>
                <a:off x="2770" y="250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51" name="直接连接符 25774"/>
              <p:cNvSpPr/>
              <p:nvPr/>
            </p:nvSpPr>
            <p:spPr>
              <a:xfrm>
                <a:off x="2885"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52" name="直接连接符 25775"/>
              <p:cNvSpPr/>
              <p:nvPr/>
            </p:nvSpPr>
            <p:spPr>
              <a:xfrm>
                <a:off x="3114" y="228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53" name="直接连接符 25776"/>
              <p:cNvSpPr/>
              <p:nvPr/>
            </p:nvSpPr>
            <p:spPr>
              <a:xfrm>
                <a:off x="3000"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54" name="直接连接符 25777"/>
              <p:cNvSpPr/>
              <p:nvPr/>
            </p:nvSpPr>
            <p:spPr>
              <a:xfrm>
                <a:off x="2770" y="2337"/>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55" name="直接连接符 25778"/>
              <p:cNvSpPr/>
              <p:nvPr/>
            </p:nvSpPr>
            <p:spPr>
              <a:xfrm>
                <a:off x="2767" y="245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56" name="直接连接符 25779"/>
              <p:cNvSpPr/>
              <p:nvPr/>
            </p:nvSpPr>
            <p:spPr>
              <a:xfrm>
                <a:off x="2767" y="2565"/>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57" name="直接连接符 25780"/>
              <p:cNvSpPr/>
              <p:nvPr/>
            </p:nvSpPr>
            <p:spPr>
              <a:xfrm>
                <a:off x="2770" y="268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58" name="直接连接符 25781"/>
              <p:cNvSpPr/>
              <p:nvPr/>
            </p:nvSpPr>
            <p:spPr>
              <a:xfrm>
                <a:off x="2827" y="228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59" name="直接连接符 25782"/>
              <p:cNvSpPr/>
              <p:nvPr/>
            </p:nvSpPr>
            <p:spPr>
              <a:xfrm>
                <a:off x="2942"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60" name="直接连接符 25783"/>
              <p:cNvSpPr/>
              <p:nvPr/>
            </p:nvSpPr>
            <p:spPr>
              <a:xfrm>
                <a:off x="3062"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61" name="直接连接符 25784"/>
              <p:cNvSpPr/>
              <p:nvPr/>
            </p:nvSpPr>
            <p:spPr>
              <a:xfrm>
                <a:off x="3172"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62" name="直接连接符 25785"/>
              <p:cNvSpPr/>
              <p:nvPr/>
            </p:nvSpPr>
            <p:spPr>
              <a:xfrm flipH="1" flipV="1">
                <a:off x="2827" y="230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63" name="直接连接符 25786"/>
              <p:cNvSpPr/>
              <p:nvPr/>
            </p:nvSpPr>
            <p:spPr>
              <a:xfrm flipH="1">
                <a:off x="2799" y="230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64" name="直接连接符 25787"/>
              <p:cNvSpPr/>
              <p:nvPr/>
            </p:nvSpPr>
            <p:spPr>
              <a:xfrm>
                <a:off x="2799" y="233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65" name="直接连接符 25788"/>
              <p:cNvSpPr/>
              <p:nvPr/>
            </p:nvSpPr>
            <p:spPr>
              <a:xfrm>
                <a:off x="2827" y="236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66" name="直接连接符 25789"/>
              <p:cNvSpPr/>
              <p:nvPr/>
            </p:nvSpPr>
            <p:spPr>
              <a:xfrm rot="-5400000" flipH="1" flipV="1">
                <a:off x="2776" y="240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67" name="直接连接符 25790"/>
              <p:cNvSpPr/>
              <p:nvPr/>
            </p:nvSpPr>
            <p:spPr>
              <a:xfrm rot="-5400000" flipH="1">
                <a:off x="2777"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68" name="直接连接符 25791"/>
              <p:cNvSpPr/>
              <p:nvPr/>
            </p:nvSpPr>
            <p:spPr>
              <a:xfrm rot="-5400000">
                <a:off x="2805" y="242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69" name="直接连接符 25792"/>
              <p:cNvSpPr/>
              <p:nvPr/>
            </p:nvSpPr>
            <p:spPr>
              <a:xfrm rot="-5400000">
                <a:off x="2885" y="242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70" name="直接连接符 25793"/>
              <p:cNvSpPr/>
              <p:nvPr/>
            </p:nvSpPr>
            <p:spPr>
              <a:xfrm rot="5400000" flipV="1">
                <a:off x="2891" y="242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71" name="直接连接符 25794"/>
              <p:cNvSpPr/>
              <p:nvPr/>
            </p:nvSpPr>
            <p:spPr>
              <a:xfrm rot="5400000">
                <a:off x="2914" y="2508"/>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72" name="直接连接符 25795"/>
              <p:cNvSpPr/>
              <p:nvPr/>
            </p:nvSpPr>
            <p:spPr>
              <a:xfrm rot="-5400000" flipH="1" flipV="1">
                <a:off x="2891" y="251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73" name="直接连接符 25796"/>
              <p:cNvSpPr/>
              <p:nvPr/>
            </p:nvSpPr>
            <p:spPr>
              <a:xfrm flipH="1">
                <a:off x="2856" y="2565"/>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74" name="直接连接符 25797"/>
              <p:cNvSpPr/>
              <p:nvPr/>
            </p:nvSpPr>
            <p:spPr>
              <a:xfrm flipH="1" flipV="1">
                <a:off x="2827" y="253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75" name="直接连接符 25798"/>
              <p:cNvSpPr/>
              <p:nvPr/>
            </p:nvSpPr>
            <p:spPr>
              <a:xfrm flipH="1">
                <a:off x="2799" y="253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76" name="直接连接符 25799"/>
              <p:cNvSpPr/>
              <p:nvPr/>
            </p:nvSpPr>
            <p:spPr>
              <a:xfrm>
                <a:off x="2799" y="256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77" name="直接连接符 25800"/>
              <p:cNvSpPr/>
              <p:nvPr/>
            </p:nvSpPr>
            <p:spPr>
              <a:xfrm>
                <a:off x="2827" y="259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78" name="直接连接符 25801"/>
              <p:cNvSpPr/>
              <p:nvPr/>
            </p:nvSpPr>
            <p:spPr>
              <a:xfrm rot="-5400000" flipH="1" flipV="1">
                <a:off x="2777" y="262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79" name="直接连接符 25802"/>
              <p:cNvSpPr/>
              <p:nvPr/>
            </p:nvSpPr>
            <p:spPr>
              <a:xfrm rot="5400000">
                <a:off x="2741" y="2622"/>
                <a:ext cx="0" cy="7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80" name="直接连接符 25803"/>
              <p:cNvSpPr/>
              <p:nvPr/>
            </p:nvSpPr>
            <p:spPr>
              <a:xfrm rot="-5400000">
                <a:off x="2828" y="268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81" name="直接连接符 25804"/>
              <p:cNvSpPr/>
              <p:nvPr/>
            </p:nvSpPr>
            <p:spPr>
              <a:xfrm rot="-5400000">
                <a:off x="2885" y="265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82" name="直接连接符 25805"/>
              <p:cNvSpPr/>
              <p:nvPr/>
            </p:nvSpPr>
            <p:spPr>
              <a:xfrm>
                <a:off x="2913" y="268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83" name="直接连接符 25806"/>
              <p:cNvSpPr/>
              <p:nvPr/>
            </p:nvSpPr>
            <p:spPr>
              <a:xfrm flipV="1">
                <a:off x="2942" y="267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84" name="直接连接符 25807"/>
              <p:cNvSpPr/>
              <p:nvPr/>
            </p:nvSpPr>
            <p:spPr>
              <a:xfrm flipH="1" flipV="1">
                <a:off x="2942" y="265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85" name="直接连接符 25808"/>
              <p:cNvSpPr/>
              <p:nvPr/>
            </p:nvSpPr>
            <p:spPr>
              <a:xfrm flipH="1" flipV="1">
                <a:off x="2942" y="259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86" name="直接连接符 25809"/>
              <p:cNvSpPr/>
              <p:nvPr/>
            </p:nvSpPr>
            <p:spPr>
              <a:xfrm flipV="1">
                <a:off x="2942" y="256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87" name="直接连接符 25810"/>
              <p:cNvSpPr/>
              <p:nvPr/>
            </p:nvSpPr>
            <p:spPr>
              <a:xfrm flipV="1">
                <a:off x="2968" y="2565"/>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88" name="直接连接符 25811"/>
              <p:cNvSpPr/>
              <p:nvPr/>
            </p:nvSpPr>
            <p:spPr>
              <a:xfrm>
                <a:off x="3028" y="256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89" name="直接连接符 25812"/>
              <p:cNvSpPr/>
              <p:nvPr/>
            </p:nvSpPr>
            <p:spPr>
              <a:xfrm>
                <a:off x="3061" y="259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90" name="直接连接符 25813"/>
              <p:cNvSpPr/>
              <p:nvPr/>
            </p:nvSpPr>
            <p:spPr>
              <a:xfrm rot="-5400000" flipH="1" flipV="1">
                <a:off x="3010" y="26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91" name="直接连接符 25814"/>
              <p:cNvSpPr/>
              <p:nvPr/>
            </p:nvSpPr>
            <p:spPr>
              <a:xfrm rot="-5400000" flipH="1">
                <a:off x="3010" y="26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92" name="直接连接符 25815"/>
              <p:cNvSpPr/>
              <p:nvPr/>
            </p:nvSpPr>
            <p:spPr>
              <a:xfrm rot="-5400000">
                <a:off x="3039" y="26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93" name="直接连接符 25816"/>
              <p:cNvSpPr/>
              <p:nvPr/>
            </p:nvSpPr>
            <p:spPr>
              <a:xfrm rot="-5400000">
                <a:off x="3119" y="265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94" name="直接连接符 25817"/>
              <p:cNvSpPr/>
              <p:nvPr/>
            </p:nvSpPr>
            <p:spPr>
              <a:xfrm>
                <a:off x="3144" y="268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95" name="直接连接符 25818"/>
              <p:cNvSpPr/>
              <p:nvPr/>
            </p:nvSpPr>
            <p:spPr>
              <a:xfrm flipV="1">
                <a:off x="3173" y="267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96" name="直接连接符 25819"/>
              <p:cNvSpPr/>
              <p:nvPr/>
            </p:nvSpPr>
            <p:spPr>
              <a:xfrm flipH="1" flipV="1">
                <a:off x="3173" y="265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97" name="直接连接符 25820"/>
              <p:cNvSpPr/>
              <p:nvPr/>
            </p:nvSpPr>
            <p:spPr>
              <a:xfrm flipH="1" flipV="1">
                <a:off x="3173" y="259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98" name="直接连接符 25821"/>
              <p:cNvSpPr/>
              <p:nvPr/>
            </p:nvSpPr>
            <p:spPr>
              <a:xfrm flipV="1">
                <a:off x="3172" y="256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799" name="直接连接符 25822"/>
              <p:cNvSpPr/>
              <p:nvPr/>
            </p:nvSpPr>
            <p:spPr>
              <a:xfrm flipH="1" flipV="1">
                <a:off x="3173" y="253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00" name="直接连接符 25823"/>
              <p:cNvSpPr/>
              <p:nvPr/>
            </p:nvSpPr>
            <p:spPr>
              <a:xfrm flipH="1">
                <a:off x="3148" y="253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01" name="直接连接符 25824"/>
              <p:cNvSpPr/>
              <p:nvPr/>
            </p:nvSpPr>
            <p:spPr>
              <a:xfrm flipH="1">
                <a:off x="3090" y="256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02" name="直接连接符 25825"/>
              <p:cNvSpPr/>
              <p:nvPr/>
            </p:nvSpPr>
            <p:spPr>
              <a:xfrm flipH="1" flipV="1">
                <a:off x="3062" y="253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03" name="直接连接符 25826"/>
              <p:cNvSpPr/>
              <p:nvPr/>
            </p:nvSpPr>
            <p:spPr>
              <a:xfrm flipV="1">
                <a:off x="3062" y="248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04" name="直接连接符 25827"/>
              <p:cNvSpPr/>
              <p:nvPr/>
            </p:nvSpPr>
            <p:spPr>
              <a:xfrm rot="-5400000">
                <a:off x="3041"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05" name="直接连接符 25828"/>
              <p:cNvSpPr/>
              <p:nvPr/>
            </p:nvSpPr>
            <p:spPr>
              <a:xfrm rot="-5400000">
                <a:off x="3121" y="242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06" name="直接连接符 25829"/>
              <p:cNvSpPr/>
              <p:nvPr/>
            </p:nvSpPr>
            <p:spPr>
              <a:xfrm>
                <a:off x="3146" y="245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07" name="直接连接符 25830"/>
              <p:cNvSpPr/>
              <p:nvPr/>
            </p:nvSpPr>
            <p:spPr>
              <a:xfrm flipV="1">
                <a:off x="3175" y="245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08" name="直接连接符 25831"/>
              <p:cNvSpPr/>
              <p:nvPr/>
            </p:nvSpPr>
            <p:spPr>
              <a:xfrm flipH="1" flipV="1">
                <a:off x="3175" y="242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09" name="直接连接符 25832"/>
              <p:cNvSpPr/>
              <p:nvPr/>
            </p:nvSpPr>
            <p:spPr>
              <a:xfrm flipH="1" flipV="1">
                <a:off x="3172" y="236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10" name="直接连接符 25833"/>
              <p:cNvSpPr/>
              <p:nvPr/>
            </p:nvSpPr>
            <p:spPr>
              <a:xfrm flipV="1">
                <a:off x="3174" y="233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11" name="直接连接符 25834"/>
              <p:cNvSpPr/>
              <p:nvPr/>
            </p:nvSpPr>
            <p:spPr>
              <a:xfrm flipV="1">
                <a:off x="3201" y="2337"/>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12" name="直接连接符 25835"/>
              <p:cNvSpPr/>
              <p:nvPr/>
            </p:nvSpPr>
            <p:spPr>
              <a:xfrm flipH="1">
                <a:off x="3150" y="230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13" name="直接连接符 25836"/>
              <p:cNvSpPr/>
              <p:nvPr/>
            </p:nvSpPr>
            <p:spPr>
              <a:xfrm flipH="1">
                <a:off x="3092" y="2337"/>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14" name="直接连接符 25837"/>
              <p:cNvSpPr/>
              <p:nvPr/>
            </p:nvSpPr>
            <p:spPr>
              <a:xfrm flipH="1" flipV="1">
                <a:off x="3064" y="230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15" name="直接连接符 25838"/>
              <p:cNvSpPr/>
              <p:nvPr/>
            </p:nvSpPr>
            <p:spPr>
              <a:xfrm flipH="1">
                <a:off x="3036" y="230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16" name="直接连接符 25839"/>
              <p:cNvSpPr/>
              <p:nvPr/>
            </p:nvSpPr>
            <p:spPr>
              <a:xfrm>
                <a:off x="3036" y="233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17" name="直接连接符 25840"/>
              <p:cNvSpPr/>
              <p:nvPr/>
            </p:nvSpPr>
            <p:spPr>
              <a:xfrm>
                <a:off x="3064" y="236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18" name="直接连接符 25841"/>
              <p:cNvSpPr/>
              <p:nvPr/>
            </p:nvSpPr>
            <p:spPr>
              <a:xfrm rot="-5400000" flipH="1" flipV="1">
                <a:off x="3014" y="24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19" name="直接连接符 25842"/>
              <p:cNvSpPr/>
              <p:nvPr/>
            </p:nvSpPr>
            <p:spPr>
              <a:xfrm flipH="1">
                <a:off x="2968" y="245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20" name="直接连接符 25843"/>
              <p:cNvSpPr/>
              <p:nvPr/>
            </p:nvSpPr>
            <p:spPr>
              <a:xfrm flipH="1" flipV="1">
                <a:off x="2946" y="242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21" name="直接连接符 25844"/>
              <p:cNvSpPr/>
              <p:nvPr/>
            </p:nvSpPr>
            <p:spPr>
              <a:xfrm flipH="1" flipV="1">
                <a:off x="2942" y="236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22" name="直接连接符 25845"/>
              <p:cNvSpPr/>
              <p:nvPr/>
            </p:nvSpPr>
            <p:spPr>
              <a:xfrm flipV="1">
                <a:off x="2944" y="233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23" name="直接连接符 25846"/>
              <p:cNvSpPr/>
              <p:nvPr/>
            </p:nvSpPr>
            <p:spPr>
              <a:xfrm flipH="1" flipV="1">
                <a:off x="2946" y="230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24" name="直接连接符 25847"/>
              <p:cNvSpPr/>
              <p:nvPr/>
            </p:nvSpPr>
            <p:spPr>
              <a:xfrm flipH="1">
                <a:off x="2920" y="230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25" name="直接连接符 25848"/>
              <p:cNvSpPr/>
              <p:nvPr/>
            </p:nvSpPr>
            <p:spPr>
              <a:xfrm flipH="1">
                <a:off x="2856" y="233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26" name="矩形 25849"/>
              <p:cNvSpPr/>
              <p:nvPr/>
            </p:nvSpPr>
            <p:spPr>
              <a:xfrm>
                <a:off x="3231" y="2280"/>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27" name="直接连接符 25850"/>
              <p:cNvSpPr/>
              <p:nvPr/>
            </p:nvSpPr>
            <p:spPr>
              <a:xfrm>
                <a:off x="3231" y="239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28" name="直接连接符 25851"/>
              <p:cNvSpPr/>
              <p:nvPr/>
            </p:nvSpPr>
            <p:spPr>
              <a:xfrm>
                <a:off x="3231" y="262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29" name="直接连接符 25852"/>
              <p:cNvSpPr/>
              <p:nvPr/>
            </p:nvSpPr>
            <p:spPr>
              <a:xfrm>
                <a:off x="3231" y="250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30" name="直接连接符 25853"/>
              <p:cNvSpPr/>
              <p:nvPr/>
            </p:nvSpPr>
            <p:spPr>
              <a:xfrm>
                <a:off x="3345"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31" name="直接连接符 25854"/>
              <p:cNvSpPr/>
              <p:nvPr/>
            </p:nvSpPr>
            <p:spPr>
              <a:xfrm>
                <a:off x="3575"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32" name="直接连接符 25855"/>
              <p:cNvSpPr/>
              <p:nvPr/>
            </p:nvSpPr>
            <p:spPr>
              <a:xfrm>
                <a:off x="3460"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33" name="直接连接符 25856"/>
              <p:cNvSpPr/>
              <p:nvPr/>
            </p:nvSpPr>
            <p:spPr>
              <a:xfrm>
                <a:off x="3231" y="2337"/>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34" name="直接连接符 25857"/>
              <p:cNvSpPr/>
              <p:nvPr/>
            </p:nvSpPr>
            <p:spPr>
              <a:xfrm>
                <a:off x="3228" y="245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35" name="直接连接符 25858"/>
              <p:cNvSpPr/>
              <p:nvPr/>
            </p:nvSpPr>
            <p:spPr>
              <a:xfrm>
                <a:off x="3228" y="2565"/>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36" name="直接连接符 25859"/>
              <p:cNvSpPr/>
              <p:nvPr/>
            </p:nvSpPr>
            <p:spPr>
              <a:xfrm>
                <a:off x="3231" y="268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37" name="直接连接符 25860"/>
              <p:cNvSpPr/>
              <p:nvPr/>
            </p:nvSpPr>
            <p:spPr>
              <a:xfrm>
                <a:off x="3288"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38" name="直接连接符 25861"/>
              <p:cNvSpPr/>
              <p:nvPr/>
            </p:nvSpPr>
            <p:spPr>
              <a:xfrm>
                <a:off x="3403"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39" name="直接连接符 25862"/>
              <p:cNvSpPr/>
              <p:nvPr/>
            </p:nvSpPr>
            <p:spPr>
              <a:xfrm>
                <a:off x="3523"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40" name="直接连接符 25863"/>
              <p:cNvSpPr/>
              <p:nvPr/>
            </p:nvSpPr>
            <p:spPr>
              <a:xfrm>
                <a:off x="3632" y="228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41" name="直接连接符 25864"/>
              <p:cNvSpPr/>
              <p:nvPr/>
            </p:nvSpPr>
            <p:spPr>
              <a:xfrm flipH="1" flipV="1">
                <a:off x="3288" y="230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42" name="直接连接符 25865"/>
              <p:cNvSpPr/>
              <p:nvPr/>
            </p:nvSpPr>
            <p:spPr>
              <a:xfrm flipH="1" flipV="1">
                <a:off x="3288" y="22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43" name="直接连接符 25866"/>
              <p:cNvSpPr/>
              <p:nvPr/>
            </p:nvSpPr>
            <p:spPr>
              <a:xfrm>
                <a:off x="3259" y="233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44" name="直接连接符 25867"/>
              <p:cNvSpPr/>
              <p:nvPr/>
            </p:nvSpPr>
            <p:spPr>
              <a:xfrm>
                <a:off x="3288" y="236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45" name="直接连接符 25868"/>
              <p:cNvSpPr/>
              <p:nvPr/>
            </p:nvSpPr>
            <p:spPr>
              <a:xfrm rot="-5400000" flipH="1" flipV="1">
                <a:off x="3237" y="240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46" name="直接连接符 25869"/>
              <p:cNvSpPr/>
              <p:nvPr/>
            </p:nvSpPr>
            <p:spPr>
              <a:xfrm rot="-5400000" flipH="1">
                <a:off x="3237"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47" name="直接连接符 25870"/>
              <p:cNvSpPr/>
              <p:nvPr/>
            </p:nvSpPr>
            <p:spPr>
              <a:xfrm rot="-5400000">
                <a:off x="3266"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48" name="直接连接符 25871"/>
              <p:cNvSpPr/>
              <p:nvPr/>
            </p:nvSpPr>
            <p:spPr>
              <a:xfrm rot="-5400000">
                <a:off x="3323" y="239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49" name="直接连接符 25872"/>
              <p:cNvSpPr/>
              <p:nvPr/>
            </p:nvSpPr>
            <p:spPr>
              <a:xfrm rot="5400000" flipV="1">
                <a:off x="3352"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50" name="直接连接符 25873"/>
              <p:cNvSpPr/>
              <p:nvPr/>
            </p:nvSpPr>
            <p:spPr>
              <a:xfrm rot="5400000">
                <a:off x="3352" y="2485"/>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51" name="直接连接符 25874"/>
              <p:cNvSpPr/>
              <p:nvPr/>
            </p:nvSpPr>
            <p:spPr>
              <a:xfrm rot="-5400000" flipH="1" flipV="1">
                <a:off x="3374" y="253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52" name="直接连接符 25875"/>
              <p:cNvSpPr/>
              <p:nvPr/>
            </p:nvSpPr>
            <p:spPr>
              <a:xfrm flipH="1">
                <a:off x="3316" y="256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53" name="直接连接符 25876"/>
              <p:cNvSpPr/>
              <p:nvPr/>
            </p:nvSpPr>
            <p:spPr>
              <a:xfrm flipH="1" flipV="1">
                <a:off x="3288" y="253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54" name="直接连接符 25877"/>
              <p:cNvSpPr/>
              <p:nvPr/>
            </p:nvSpPr>
            <p:spPr>
              <a:xfrm flipH="1">
                <a:off x="3259" y="253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55" name="直接连接符 25878"/>
              <p:cNvSpPr/>
              <p:nvPr/>
            </p:nvSpPr>
            <p:spPr>
              <a:xfrm>
                <a:off x="3259" y="256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56" name="直接连接符 25879"/>
              <p:cNvSpPr/>
              <p:nvPr/>
            </p:nvSpPr>
            <p:spPr>
              <a:xfrm>
                <a:off x="3288" y="259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57" name="直接连接符 25880"/>
              <p:cNvSpPr/>
              <p:nvPr/>
            </p:nvSpPr>
            <p:spPr>
              <a:xfrm rot="-5400000" flipH="1" flipV="1">
                <a:off x="3237" y="262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58" name="直接连接符 25881"/>
              <p:cNvSpPr/>
              <p:nvPr/>
            </p:nvSpPr>
            <p:spPr>
              <a:xfrm rot="-5400000" flipH="1">
                <a:off x="3237" y="26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59" name="直接连接符 25882"/>
              <p:cNvSpPr/>
              <p:nvPr/>
            </p:nvSpPr>
            <p:spPr>
              <a:xfrm rot="-5400000">
                <a:off x="3266" y="26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60" name="直接连接符 25883"/>
              <p:cNvSpPr/>
              <p:nvPr/>
            </p:nvSpPr>
            <p:spPr>
              <a:xfrm rot="-5400000">
                <a:off x="3323" y="262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61" name="直接连接符 25884"/>
              <p:cNvSpPr/>
              <p:nvPr/>
            </p:nvSpPr>
            <p:spPr>
              <a:xfrm>
                <a:off x="3374" y="268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62" name="直接连接符 25885"/>
              <p:cNvSpPr/>
              <p:nvPr/>
            </p:nvSpPr>
            <p:spPr>
              <a:xfrm flipV="1">
                <a:off x="3403" y="267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63" name="直接连接符 25886"/>
              <p:cNvSpPr/>
              <p:nvPr/>
            </p:nvSpPr>
            <p:spPr>
              <a:xfrm flipH="1" flipV="1">
                <a:off x="3403" y="265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64" name="直接连接符 25887"/>
              <p:cNvSpPr/>
              <p:nvPr/>
            </p:nvSpPr>
            <p:spPr>
              <a:xfrm flipH="1" flipV="1">
                <a:off x="3402" y="259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65" name="直接连接符 25888"/>
              <p:cNvSpPr/>
              <p:nvPr/>
            </p:nvSpPr>
            <p:spPr>
              <a:xfrm flipV="1">
                <a:off x="3403" y="256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66" name="直接连接符 25889"/>
              <p:cNvSpPr/>
              <p:nvPr/>
            </p:nvSpPr>
            <p:spPr>
              <a:xfrm flipV="1">
                <a:off x="3428" y="2565"/>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67" name="直接连接符 25890"/>
              <p:cNvSpPr/>
              <p:nvPr/>
            </p:nvSpPr>
            <p:spPr>
              <a:xfrm>
                <a:off x="3489" y="256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68" name="直接连接符 25891"/>
              <p:cNvSpPr/>
              <p:nvPr/>
            </p:nvSpPr>
            <p:spPr>
              <a:xfrm>
                <a:off x="3522" y="259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69" name="直接连接符 25892"/>
              <p:cNvSpPr/>
              <p:nvPr/>
            </p:nvSpPr>
            <p:spPr>
              <a:xfrm rot="-5400000" flipH="1" flipV="1">
                <a:off x="3471" y="26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70" name="直接连接符 25893"/>
              <p:cNvSpPr/>
              <p:nvPr/>
            </p:nvSpPr>
            <p:spPr>
              <a:xfrm rot="-5400000" flipH="1">
                <a:off x="3471" y="26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71" name="直接连接符 25894"/>
              <p:cNvSpPr/>
              <p:nvPr/>
            </p:nvSpPr>
            <p:spPr>
              <a:xfrm rot="-5400000">
                <a:off x="3522" y="268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72" name="直接连接符 25895"/>
              <p:cNvSpPr/>
              <p:nvPr/>
            </p:nvSpPr>
            <p:spPr>
              <a:xfrm rot="-5400000">
                <a:off x="3579" y="265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73" name="直接连接符 25896"/>
              <p:cNvSpPr/>
              <p:nvPr/>
            </p:nvSpPr>
            <p:spPr>
              <a:xfrm>
                <a:off x="3605" y="268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74" name="直接连接符 25897"/>
              <p:cNvSpPr/>
              <p:nvPr/>
            </p:nvSpPr>
            <p:spPr>
              <a:xfrm flipV="1">
                <a:off x="3634" y="267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75" name="直接连接符 25898"/>
              <p:cNvSpPr/>
              <p:nvPr/>
            </p:nvSpPr>
            <p:spPr>
              <a:xfrm flipH="1" flipV="1">
                <a:off x="3634" y="265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76" name="直接连接符 25899"/>
              <p:cNvSpPr/>
              <p:nvPr/>
            </p:nvSpPr>
            <p:spPr>
              <a:xfrm flipH="1" flipV="1">
                <a:off x="3633" y="259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77" name="直接连接符 25900"/>
              <p:cNvSpPr/>
              <p:nvPr/>
            </p:nvSpPr>
            <p:spPr>
              <a:xfrm flipV="1">
                <a:off x="3632" y="256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78" name="直接连接符 25901"/>
              <p:cNvSpPr/>
              <p:nvPr/>
            </p:nvSpPr>
            <p:spPr>
              <a:xfrm flipH="1" flipV="1">
                <a:off x="3634" y="253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79" name="直接连接符 25902"/>
              <p:cNvSpPr/>
              <p:nvPr/>
            </p:nvSpPr>
            <p:spPr>
              <a:xfrm flipH="1">
                <a:off x="3608" y="253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80" name="直接连接符 25903"/>
              <p:cNvSpPr/>
              <p:nvPr/>
            </p:nvSpPr>
            <p:spPr>
              <a:xfrm flipH="1">
                <a:off x="3550" y="256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81" name="直接连接符 25904"/>
              <p:cNvSpPr/>
              <p:nvPr/>
            </p:nvSpPr>
            <p:spPr>
              <a:xfrm flipH="1" flipV="1">
                <a:off x="3523" y="253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82" name="直接连接符 25905"/>
              <p:cNvSpPr/>
              <p:nvPr/>
            </p:nvSpPr>
            <p:spPr>
              <a:xfrm flipV="1">
                <a:off x="3523" y="248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83" name="直接连接符 25906"/>
              <p:cNvSpPr/>
              <p:nvPr/>
            </p:nvSpPr>
            <p:spPr>
              <a:xfrm rot="-5400000">
                <a:off x="3502" y="242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84" name="直接连接符 25907"/>
              <p:cNvSpPr/>
              <p:nvPr/>
            </p:nvSpPr>
            <p:spPr>
              <a:xfrm rot="-5400000">
                <a:off x="3559" y="240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85" name="直接连接符 25908"/>
              <p:cNvSpPr/>
              <p:nvPr/>
            </p:nvSpPr>
            <p:spPr>
              <a:xfrm>
                <a:off x="3607" y="245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86" name="直接连接符 25909"/>
              <p:cNvSpPr/>
              <p:nvPr/>
            </p:nvSpPr>
            <p:spPr>
              <a:xfrm flipV="1">
                <a:off x="3636" y="245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87" name="直接连接符 25910"/>
              <p:cNvSpPr/>
              <p:nvPr/>
            </p:nvSpPr>
            <p:spPr>
              <a:xfrm flipH="1" flipV="1">
                <a:off x="3636" y="242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88" name="直接连接符 25911"/>
              <p:cNvSpPr/>
              <p:nvPr/>
            </p:nvSpPr>
            <p:spPr>
              <a:xfrm flipH="1" flipV="1">
                <a:off x="3632" y="236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89" name="直接连接符 25912"/>
              <p:cNvSpPr/>
              <p:nvPr/>
            </p:nvSpPr>
            <p:spPr>
              <a:xfrm flipV="1">
                <a:off x="3634" y="233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90" name="直接连接符 25913"/>
              <p:cNvSpPr/>
              <p:nvPr/>
            </p:nvSpPr>
            <p:spPr>
              <a:xfrm flipH="1" flipV="1">
                <a:off x="3636" y="230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91" name="直接连接符 25914"/>
              <p:cNvSpPr/>
              <p:nvPr/>
            </p:nvSpPr>
            <p:spPr>
              <a:xfrm flipH="1">
                <a:off x="3610" y="230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92" name="直接连接符 25915"/>
              <p:cNvSpPr/>
              <p:nvPr/>
            </p:nvSpPr>
            <p:spPr>
              <a:xfrm flipH="1">
                <a:off x="3553" y="2337"/>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93" name="直接连接符 25916"/>
              <p:cNvSpPr/>
              <p:nvPr/>
            </p:nvSpPr>
            <p:spPr>
              <a:xfrm flipH="1" flipV="1">
                <a:off x="3525" y="230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94" name="直接连接符 25917"/>
              <p:cNvSpPr/>
              <p:nvPr/>
            </p:nvSpPr>
            <p:spPr>
              <a:xfrm flipH="1">
                <a:off x="3496" y="230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95" name="直接连接符 25918"/>
              <p:cNvSpPr/>
              <p:nvPr/>
            </p:nvSpPr>
            <p:spPr>
              <a:xfrm>
                <a:off x="3496" y="233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96" name="直接连接符 25919"/>
              <p:cNvSpPr/>
              <p:nvPr/>
            </p:nvSpPr>
            <p:spPr>
              <a:xfrm>
                <a:off x="3525" y="236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97" name="直接连接符 25920"/>
              <p:cNvSpPr/>
              <p:nvPr/>
            </p:nvSpPr>
            <p:spPr>
              <a:xfrm rot="-5400000" flipH="1" flipV="1">
                <a:off x="3474" y="240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98" name="直接连接符 25921"/>
              <p:cNvSpPr/>
              <p:nvPr/>
            </p:nvSpPr>
            <p:spPr>
              <a:xfrm flipH="1">
                <a:off x="3428" y="245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899" name="直接连接符 25922"/>
              <p:cNvSpPr/>
              <p:nvPr/>
            </p:nvSpPr>
            <p:spPr>
              <a:xfrm flipH="1" flipV="1">
                <a:off x="3406" y="242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00" name="直接连接符 25923"/>
              <p:cNvSpPr/>
              <p:nvPr/>
            </p:nvSpPr>
            <p:spPr>
              <a:xfrm flipH="1" flipV="1">
                <a:off x="3403" y="236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01" name="直接连接符 25924"/>
              <p:cNvSpPr/>
              <p:nvPr/>
            </p:nvSpPr>
            <p:spPr>
              <a:xfrm flipV="1">
                <a:off x="3405" y="233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02" name="直接连接符 25925"/>
              <p:cNvSpPr/>
              <p:nvPr/>
            </p:nvSpPr>
            <p:spPr>
              <a:xfrm flipH="1" flipV="1">
                <a:off x="3406" y="230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03" name="直接连接符 25926"/>
              <p:cNvSpPr/>
              <p:nvPr/>
            </p:nvSpPr>
            <p:spPr>
              <a:xfrm flipH="1">
                <a:off x="3380" y="230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04" name="直接连接符 25927"/>
              <p:cNvSpPr/>
              <p:nvPr/>
            </p:nvSpPr>
            <p:spPr>
              <a:xfrm flipH="1">
                <a:off x="3316" y="233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05" name="矩形 25928"/>
              <p:cNvSpPr/>
              <p:nvPr/>
            </p:nvSpPr>
            <p:spPr>
              <a:xfrm>
                <a:off x="1848" y="2734"/>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06" name="直接连接符 25929"/>
              <p:cNvSpPr/>
              <p:nvPr/>
            </p:nvSpPr>
            <p:spPr>
              <a:xfrm>
                <a:off x="1848" y="2848"/>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07" name="直接连接符 25930"/>
              <p:cNvSpPr/>
              <p:nvPr/>
            </p:nvSpPr>
            <p:spPr>
              <a:xfrm>
                <a:off x="1848" y="307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08" name="直接连接符 25931"/>
              <p:cNvSpPr/>
              <p:nvPr/>
            </p:nvSpPr>
            <p:spPr>
              <a:xfrm>
                <a:off x="1848" y="2962"/>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09" name="直接连接符 25932"/>
              <p:cNvSpPr/>
              <p:nvPr/>
            </p:nvSpPr>
            <p:spPr>
              <a:xfrm>
                <a:off x="1962"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10" name="直接连接符 25933"/>
              <p:cNvSpPr/>
              <p:nvPr/>
            </p:nvSpPr>
            <p:spPr>
              <a:xfrm>
                <a:off x="2192"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11" name="直接连接符 25934"/>
              <p:cNvSpPr/>
              <p:nvPr/>
            </p:nvSpPr>
            <p:spPr>
              <a:xfrm>
                <a:off x="2077"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12" name="直接连接符 25935"/>
              <p:cNvSpPr/>
              <p:nvPr/>
            </p:nvSpPr>
            <p:spPr>
              <a:xfrm>
                <a:off x="1848" y="2791"/>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13" name="直接连接符 25936"/>
              <p:cNvSpPr/>
              <p:nvPr/>
            </p:nvSpPr>
            <p:spPr>
              <a:xfrm>
                <a:off x="1844" y="290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14" name="直接连接符 25937"/>
              <p:cNvSpPr/>
              <p:nvPr/>
            </p:nvSpPr>
            <p:spPr>
              <a:xfrm>
                <a:off x="1844" y="301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15" name="直接连接符 25938"/>
              <p:cNvSpPr/>
              <p:nvPr/>
            </p:nvSpPr>
            <p:spPr>
              <a:xfrm>
                <a:off x="1848" y="3134"/>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16" name="直接连接符 25939"/>
              <p:cNvSpPr/>
              <p:nvPr/>
            </p:nvSpPr>
            <p:spPr>
              <a:xfrm>
                <a:off x="1905"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17" name="直接连接符 25940"/>
              <p:cNvSpPr/>
              <p:nvPr/>
            </p:nvSpPr>
            <p:spPr>
              <a:xfrm>
                <a:off x="2020"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18" name="直接连接符 25941"/>
              <p:cNvSpPr/>
              <p:nvPr/>
            </p:nvSpPr>
            <p:spPr>
              <a:xfrm>
                <a:off x="2140"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19" name="直接连接符 25942"/>
              <p:cNvSpPr/>
              <p:nvPr/>
            </p:nvSpPr>
            <p:spPr>
              <a:xfrm>
                <a:off x="2249"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20" name="直接连接符 25943"/>
              <p:cNvSpPr/>
              <p:nvPr/>
            </p:nvSpPr>
            <p:spPr>
              <a:xfrm flipH="1" flipV="1">
                <a:off x="1905" y="276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21" name="直接连接符 25944"/>
              <p:cNvSpPr/>
              <p:nvPr/>
            </p:nvSpPr>
            <p:spPr>
              <a:xfrm flipH="1">
                <a:off x="1876" y="276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22" name="直接连接符 25945"/>
              <p:cNvSpPr/>
              <p:nvPr/>
            </p:nvSpPr>
            <p:spPr>
              <a:xfrm>
                <a:off x="1876" y="279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23" name="直接连接符 25946"/>
              <p:cNvSpPr/>
              <p:nvPr/>
            </p:nvSpPr>
            <p:spPr>
              <a:xfrm>
                <a:off x="1905" y="282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24" name="直接连接符 25947"/>
              <p:cNvSpPr/>
              <p:nvPr/>
            </p:nvSpPr>
            <p:spPr>
              <a:xfrm rot="-5400000" flipH="1" flipV="1">
                <a:off x="1854" y="28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25" name="直接连接符 25948"/>
              <p:cNvSpPr/>
              <p:nvPr/>
            </p:nvSpPr>
            <p:spPr>
              <a:xfrm rot="-5400000" flipH="1">
                <a:off x="1854"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26" name="直接连接符 25949"/>
              <p:cNvSpPr/>
              <p:nvPr/>
            </p:nvSpPr>
            <p:spPr>
              <a:xfrm rot="-5400000">
                <a:off x="1883"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27" name="直接连接符 25950"/>
              <p:cNvSpPr/>
              <p:nvPr/>
            </p:nvSpPr>
            <p:spPr>
              <a:xfrm rot="-5400000">
                <a:off x="1940" y="285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28" name="直接连接符 25951"/>
              <p:cNvSpPr/>
              <p:nvPr/>
            </p:nvSpPr>
            <p:spPr>
              <a:xfrm rot="5400000" flipV="1">
                <a:off x="1969"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29" name="直接连接符 25952"/>
              <p:cNvSpPr/>
              <p:nvPr/>
            </p:nvSpPr>
            <p:spPr>
              <a:xfrm rot="5400000">
                <a:off x="1969" y="2939"/>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30" name="直接连接符 25953"/>
              <p:cNvSpPr/>
              <p:nvPr/>
            </p:nvSpPr>
            <p:spPr>
              <a:xfrm rot="-5400000" flipH="1" flipV="1">
                <a:off x="1991" y="299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31" name="直接连接符 25954"/>
              <p:cNvSpPr/>
              <p:nvPr/>
            </p:nvSpPr>
            <p:spPr>
              <a:xfrm flipH="1">
                <a:off x="1933" y="3019"/>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32" name="直接连接符 25955"/>
              <p:cNvSpPr/>
              <p:nvPr/>
            </p:nvSpPr>
            <p:spPr>
              <a:xfrm flipH="1" flipV="1">
                <a:off x="1905" y="299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33" name="直接连接符 25956"/>
              <p:cNvSpPr/>
              <p:nvPr/>
            </p:nvSpPr>
            <p:spPr>
              <a:xfrm flipH="1">
                <a:off x="1876" y="299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34" name="直接连接符 25957"/>
              <p:cNvSpPr/>
              <p:nvPr/>
            </p:nvSpPr>
            <p:spPr>
              <a:xfrm>
                <a:off x="1876" y="302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35" name="直接连接符 25958"/>
              <p:cNvSpPr/>
              <p:nvPr/>
            </p:nvSpPr>
            <p:spPr>
              <a:xfrm>
                <a:off x="1905" y="30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36" name="直接连接符 25959"/>
              <p:cNvSpPr/>
              <p:nvPr/>
            </p:nvSpPr>
            <p:spPr>
              <a:xfrm rot="-5400000" flipH="1" flipV="1">
                <a:off x="1854" y="308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37" name="直接连接符 25960"/>
              <p:cNvSpPr/>
              <p:nvPr/>
            </p:nvSpPr>
            <p:spPr>
              <a:xfrm rot="-5400000" flipH="1">
                <a:off x="1854" y="311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38" name="直接连接符 25961"/>
              <p:cNvSpPr/>
              <p:nvPr/>
            </p:nvSpPr>
            <p:spPr>
              <a:xfrm rot="-5400000">
                <a:off x="1883" y="311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39" name="直接连接符 25962"/>
              <p:cNvSpPr/>
              <p:nvPr/>
            </p:nvSpPr>
            <p:spPr>
              <a:xfrm rot="-5400000">
                <a:off x="1940" y="308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40" name="直接连接符 25963"/>
              <p:cNvSpPr/>
              <p:nvPr/>
            </p:nvSpPr>
            <p:spPr>
              <a:xfrm>
                <a:off x="1991" y="313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41" name="直接连接符 25964"/>
              <p:cNvSpPr/>
              <p:nvPr/>
            </p:nvSpPr>
            <p:spPr>
              <a:xfrm flipV="1">
                <a:off x="2020" y="313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42" name="直接连接符 25965"/>
              <p:cNvSpPr/>
              <p:nvPr/>
            </p:nvSpPr>
            <p:spPr>
              <a:xfrm flipH="1" flipV="1">
                <a:off x="2020" y="3106"/>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43" name="直接连接符 25966"/>
              <p:cNvSpPr/>
              <p:nvPr/>
            </p:nvSpPr>
            <p:spPr>
              <a:xfrm flipH="1" flipV="1">
                <a:off x="2019" y="304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44" name="直接连接符 25967"/>
              <p:cNvSpPr/>
              <p:nvPr/>
            </p:nvSpPr>
            <p:spPr>
              <a:xfrm flipV="1">
                <a:off x="2020" y="302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45" name="直接连接符 25968"/>
              <p:cNvSpPr/>
              <p:nvPr/>
            </p:nvSpPr>
            <p:spPr>
              <a:xfrm flipV="1">
                <a:off x="2045" y="3019"/>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46" name="直接连接符 25969"/>
              <p:cNvSpPr/>
              <p:nvPr/>
            </p:nvSpPr>
            <p:spPr>
              <a:xfrm>
                <a:off x="2106" y="3020"/>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47" name="直接连接符 25970"/>
              <p:cNvSpPr/>
              <p:nvPr/>
            </p:nvSpPr>
            <p:spPr>
              <a:xfrm>
                <a:off x="2139" y="304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48" name="直接连接符 25971"/>
              <p:cNvSpPr/>
              <p:nvPr/>
            </p:nvSpPr>
            <p:spPr>
              <a:xfrm rot="-5400000" flipH="1" flipV="1">
                <a:off x="2088" y="308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49" name="直接连接符 25972"/>
              <p:cNvSpPr/>
              <p:nvPr/>
            </p:nvSpPr>
            <p:spPr>
              <a:xfrm rot="-5400000" flipH="1">
                <a:off x="2088" y="31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50" name="直接连接符 25973"/>
              <p:cNvSpPr/>
              <p:nvPr/>
            </p:nvSpPr>
            <p:spPr>
              <a:xfrm rot="-5400000">
                <a:off x="2117" y="31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51" name="直接连接符 25974"/>
              <p:cNvSpPr/>
              <p:nvPr/>
            </p:nvSpPr>
            <p:spPr>
              <a:xfrm rot="-5400000">
                <a:off x="2174" y="308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52" name="直接连接符 25975"/>
              <p:cNvSpPr/>
              <p:nvPr/>
            </p:nvSpPr>
            <p:spPr>
              <a:xfrm>
                <a:off x="2222" y="313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53" name="直接连接符 25976"/>
              <p:cNvSpPr/>
              <p:nvPr/>
            </p:nvSpPr>
            <p:spPr>
              <a:xfrm>
                <a:off x="2251" y="316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54" name="直接连接符 25977"/>
              <p:cNvSpPr/>
              <p:nvPr/>
            </p:nvSpPr>
            <p:spPr>
              <a:xfrm flipH="1" flipV="1">
                <a:off x="2251" y="3106"/>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55" name="直接连接符 25978"/>
              <p:cNvSpPr/>
              <p:nvPr/>
            </p:nvSpPr>
            <p:spPr>
              <a:xfrm flipH="1" flipV="1">
                <a:off x="2250" y="304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56" name="直接连接符 25979"/>
              <p:cNvSpPr/>
              <p:nvPr/>
            </p:nvSpPr>
            <p:spPr>
              <a:xfrm flipV="1">
                <a:off x="2249" y="302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57" name="直接连接符 25980"/>
              <p:cNvSpPr/>
              <p:nvPr/>
            </p:nvSpPr>
            <p:spPr>
              <a:xfrm flipH="1" flipV="1">
                <a:off x="2251" y="299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58" name="直接连接符 25981"/>
              <p:cNvSpPr/>
              <p:nvPr/>
            </p:nvSpPr>
            <p:spPr>
              <a:xfrm flipH="1">
                <a:off x="2225" y="299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59" name="直接连接符 25982"/>
              <p:cNvSpPr/>
              <p:nvPr/>
            </p:nvSpPr>
            <p:spPr>
              <a:xfrm flipH="1">
                <a:off x="2168" y="3019"/>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60" name="直接连接符 25983"/>
              <p:cNvSpPr/>
              <p:nvPr/>
            </p:nvSpPr>
            <p:spPr>
              <a:xfrm flipH="1" flipV="1">
                <a:off x="2140" y="299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61" name="直接连接符 25984"/>
              <p:cNvSpPr/>
              <p:nvPr/>
            </p:nvSpPr>
            <p:spPr>
              <a:xfrm flipV="1">
                <a:off x="2140" y="293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62" name="直接连接符 25985"/>
              <p:cNvSpPr/>
              <p:nvPr/>
            </p:nvSpPr>
            <p:spPr>
              <a:xfrm rot="-5400000">
                <a:off x="2119"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63" name="直接连接符 25986"/>
              <p:cNvSpPr/>
              <p:nvPr/>
            </p:nvSpPr>
            <p:spPr>
              <a:xfrm rot="-5400000">
                <a:off x="2176" y="285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64" name="直接连接符 25987"/>
              <p:cNvSpPr/>
              <p:nvPr/>
            </p:nvSpPr>
            <p:spPr>
              <a:xfrm>
                <a:off x="2224" y="290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65" name="直接连接符 25988"/>
              <p:cNvSpPr/>
              <p:nvPr/>
            </p:nvSpPr>
            <p:spPr>
              <a:xfrm flipV="1">
                <a:off x="2253" y="2905"/>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66" name="直接连接符 25989"/>
              <p:cNvSpPr/>
              <p:nvPr/>
            </p:nvSpPr>
            <p:spPr>
              <a:xfrm flipH="1" flipV="1">
                <a:off x="2253" y="287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67" name="直接连接符 25990"/>
              <p:cNvSpPr/>
              <p:nvPr/>
            </p:nvSpPr>
            <p:spPr>
              <a:xfrm flipH="1" flipV="1">
                <a:off x="2249" y="2819"/>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68" name="直接连接符 25991"/>
              <p:cNvSpPr/>
              <p:nvPr/>
            </p:nvSpPr>
            <p:spPr>
              <a:xfrm flipV="1">
                <a:off x="2251" y="279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69" name="直接连接符 25992"/>
              <p:cNvSpPr/>
              <p:nvPr/>
            </p:nvSpPr>
            <p:spPr>
              <a:xfrm flipH="1" flipV="1">
                <a:off x="2253" y="276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70" name="直接连接符 25993"/>
              <p:cNvSpPr/>
              <p:nvPr/>
            </p:nvSpPr>
            <p:spPr>
              <a:xfrm flipH="1">
                <a:off x="2227" y="276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71" name="直接连接符 25994"/>
              <p:cNvSpPr/>
              <p:nvPr/>
            </p:nvSpPr>
            <p:spPr>
              <a:xfrm flipH="1">
                <a:off x="2170" y="2791"/>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72" name="直接连接符 25995"/>
              <p:cNvSpPr/>
              <p:nvPr/>
            </p:nvSpPr>
            <p:spPr>
              <a:xfrm flipH="1" flipV="1">
                <a:off x="2142" y="276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73" name="直接连接符 25996"/>
              <p:cNvSpPr/>
              <p:nvPr/>
            </p:nvSpPr>
            <p:spPr>
              <a:xfrm flipH="1">
                <a:off x="2113" y="276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74" name="直接连接符 25997"/>
              <p:cNvSpPr/>
              <p:nvPr/>
            </p:nvSpPr>
            <p:spPr>
              <a:xfrm>
                <a:off x="2113" y="279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75" name="直接连接符 25998"/>
              <p:cNvSpPr/>
              <p:nvPr/>
            </p:nvSpPr>
            <p:spPr>
              <a:xfrm>
                <a:off x="2142" y="282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76" name="直接连接符 25999"/>
              <p:cNvSpPr/>
              <p:nvPr/>
            </p:nvSpPr>
            <p:spPr>
              <a:xfrm rot="-5400000" flipH="1" flipV="1">
                <a:off x="2091" y="28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77" name="直接连接符 26000"/>
              <p:cNvSpPr/>
              <p:nvPr/>
            </p:nvSpPr>
            <p:spPr>
              <a:xfrm flipH="1">
                <a:off x="2045" y="2904"/>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78" name="直接连接符 26001"/>
              <p:cNvSpPr/>
              <p:nvPr/>
            </p:nvSpPr>
            <p:spPr>
              <a:xfrm flipH="1" flipV="1">
                <a:off x="2023" y="287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79" name="直接连接符 26002"/>
              <p:cNvSpPr/>
              <p:nvPr/>
            </p:nvSpPr>
            <p:spPr>
              <a:xfrm flipH="1" flipV="1">
                <a:off x="2020" y="281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80" name="直接连接符 26003"/>
              <p:cNvSpPr/>
              <p:nvPr/>
            </p:nvSpPr>
            <p:spPr>
              <a:xfrm flipV="1">
                <a:off x="2022" y="2791"/>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81" name="直接连接符 26004"/>
              <p:cNvSpPr/>
              <p:nvPr/>
            </p:nvSpPr>
            <p:spPr>
              <a:xfrm flipH="1" flipV="1">
                <a:off x="2023" y="276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82" name="直接连接符 26005"/>
              <p:cNvSpPr/>
              <p:nvPr/>
            </p:nvSpPr>
            <p:spPr>
              <a:xfrm flipH="1">
                <a:off x="1997" y="276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83" name="直接连接符 26006"/>
              <p:cNvSpPr/>
              <p:nvPr/>
            </p:nvSpPr>
            <p:spPr>
              <a:xfrm flipH="1">
                <a:off x="1933" y="2791"/>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84" name="矩形 26007"/>
              <p:cNvSpPr/>
              <p:nvPr/>
            </p:nvSpPr>
            <p:spPr>
              <a:xfrm>
                <a:off x="2308" y="2734"/>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85" name="直接连接符 26008"/>
              <p:cNvSpPr/>
              <p:nvPr/>
            </p:nvSpPr>
            <p:spPr>
              <a:xfrm>
                <a:off x="2308" y="2848"/>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86" name="直接连接符 26009"/>
              <p:cNvSpPr/>
              <p:nvPr/>
            </p:nvSpPr>
            <p:spPr>
              <a:xfrm>
                <a:off x="2308" y="307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87" name="直接连接符 26010"/>
              <p:cNvSpPr/>
              <p:nvPr/>
            </p:nvSpPr>
            <p:spPr>
              <a:xfrm>
                <a:off x="2308" y="2962"/>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88" name="直接连接符 26011"/>
              <p:cNvSpPr/>
              <p:nvPr/>
            </p:nvSpPr>
            <p:spPr>
              <a:xfrm>
                <a:off x="2423"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89" name="直接连接符 26012"/>
              <p:cNvSpPr/>
              <p:nvPr/>
            </p:nvSpPr>
            <p:spPr>
              <a:xfrm>
                <a:off x="2652" y="2734"/>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90" name="直接连接符 26013"/>
              <p:cNvSpPr/>
              <p:nvPr/>
            </p:nvSpPr>
            <p:spPr>
              <a:xfrm>
                <a:off x="2538"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91" name="直接连接符 26014"/>
              <p:cNvSpPr/>
              <p:nvPr/>
            </p:nvSpPr>
            <p:spPr>
              <a:xfrm>
                <a:off x="2308" y="279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92" name="直接连接符 26015"/>
              <p:cNvSpPr/>
              <p:nvPr/>
            </p:nvSpPr>
            <p:spPr>
              <a:xfrm>
                <a:off x="2305" y="290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93" name="直接连接符 26016"/>
              <p:cNvSpPr/>
              <p:nvPr/>
            </p:nvSpPr>
            <p:spPr>
              <a:xfrm>
                <a:off x="2305" y="301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94" name="直接连接符 26017"/>
              <p:cNvSpPr/>
              <p:nvPr/>
            </p:nvSpPr>
            <p:spPr>
              <a:xfrm>
                <a:off x="2308" y="313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95" name="直接连接符 26018"/>
              <p:cNvSpPr/>
              <p:nvPr/>
            </p:nvSpPr>
            <p:spPr>
              <a:xfrm>
                <a:off x="2365" y="2734"/>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96" name="直接连接符 26019"/>
              <p:cNvSpPr/>
              <p:nvPr/>
            </p:nvSpPr>
            <p:spPr>
              <a:xfrm>
                <a:off x="2480"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97" name="直接连接符 26020"/>
              <p:cNvSpPr/>
              <p:nvPr/>
            </p:nvSpPr>
            <p:spPr>
              <a:xfrm>
                <a:off x="2600"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98" name="直接连接符 26021"/>
              <p:cNvSpPr/>
              <p:nvPr/>
            </p:nvSpPr>
            <p:spPr>
              <a:xfrm>
                <a:off x="2710" y="2734"/>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4999" name="直接连接符 26022"/>
              <p:cNvSpPr/>
              <p:nvPr/>
            </p:nvSpPr>
            <p:spPr>
              <a:xfrm flipH="1" flipV="1">
                <a:off x="2365" y="276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00" name="直接连接符 26023"/>
              <p:cNvSpPr/>
              <p:nvPr/>
            </p:nvSpPr>
            <p:spPr>
              <a:xfrm flipH="1">
                <a:off x="2337" y="276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01" name="直接连接符 26024"/>
              <p:cNvSpPr/>
              <p:nvPr/>
            </p:nvSpPr>
            <p:spPr>
              <a:xfrm>
                <a:off x="2337" y="279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02" name="直接连接符 26025"/>
              <p:cNvSpPr/>
              <p:nvPr/>
            </p:nvSpPr>
            <p:spPr>
              <a:xfrm>
                <a:off x="2365" y="2820"/>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03" name="直接连接符 26026"/>
              <p:cNvSpPr/>
              <p:nvPr/>
            </p:nvSpPr>
            <p:spPr>
              <a:xfrm rot="-5400000" flipH="1" flipV="1">
                <a:off x="2314" y="28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04" name="直接连接符 26027"/>
              <p:cNvSpPr/>
              <p:nvPr/>
            </p:nvSpPr>
            <p:spPr>
              <a:xfrm rot="-5400000" flipH="1">
                <a:off x="2315"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05" name="直接连接符 26028"/>
              <p:cNvSpPr/>
              <p:nvPr/>
            </p:nvSpPr>
            <p:spPr>
              <a:xfrm rot="-5400000">
                <a:off x="2343" y="288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06" name="直接连接符 26029"/>
              <p:cNvSpPr/>
              <p:nvPr/>
            </p:nvSpPr>
            <p:spPr>
              <a:xfrm rot="-5400000">
                <a:off x="2400" y="285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07" name="直接连接符 26030"/>
              <p:cNvSpPr/>
              <p:nvPr/>
            </p:nvSpPr>
            <p:spPr>
              <a:xfrm rot="5400000" flipV="1">
                <a:off x="2429" y="288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08" name="直接连接符 26031"/>
              <p:cNvSpPr/>
              <p:nvPr/>
            </p:nvSpPr>
            <p:spPr>
              <a:xfrm rot="5400000">
                <a:off x="2452" y="2962"/>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09" name="直接连接符 26032"/>
              <p:cNvSpPr/>
              <p:nvPr/>
            </p:nvSpPr>
            <p:spPr>
              <a:xfrm rot="-5400000" flipH="1" flipV="1">
                <a:off x="2429" y="296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10" name="直接连接符 26033"/>
              <p:cNvSpPr/>
              <p:nvPr/>
            </p:nvSpPr>
            <p:spPr>
              <a:xfrm flipH="1">
                <a:off x="2394" y="3019"/>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11" name="直接连接符 26034"/>
              <p:cNvSpPr/>
              <p:nvPr/>
            </p:nvSpPr>
            <p:spPr>
              <a:xfrm flipH="1" flipV="1">
                <a:off x="2365" y="299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12" name="直接连接符 26035"/>
              <p:cNvSpPr/>
              <p:nvPr/>
            </p:nvSpPr>
            <p:spPr>
              <a:xfrm flipH="1">
                <a:off x="2337" y="299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13" name="直接连接符 26036"/>
              <p:cNvSpPr/>
              <p:nvPr/>
            </p:nvSpPr>
            <p:spPr>
              <a:xfrm>
                <a:off x="2337" y="302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14" name="直接连接符 26037"/>
              <p:cNvSpPr/>
              <p:nvPr/>
            </p:nvSpPr>
            <p:spPr>
              <a:xfrm>
                <a:off x="2365" y="304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15" name="直接连接符 26038"/>
              <p:cNvSpPr/>
              <p:nvPr/>
            </p:nvSpPr>
            <p:spPr>
              <a:xfrm rot="-5400000" flipH="1" flipV="1">
                <a:off x="2315" y="308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16" name="直接连接符 26039"/>
              <p:cNvSpPr/>
              <p:nvPr/>
            </p:nvSpPr>
            <p:spPr>
              <a:xfrm rot="5400000">
                <a:off x="2284" y="3081"/>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17" name="直接连接符 26040"/>
              <p:cNvSpPr/>
              <p:nvPr/>
            </p:nvSpPr>
            <p:spPr>
              <a:xfrm rot="-5400000">
                <a:off x="2366" y="313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18" name="直接连接符 26041"/>
              <p:cNvSpPr/>
              <p:nvPr/>
            </p:nvSpPr>
            <p:spPr>
              <a:xfrm rot="-5400000">
                <a:off x="2423" y="310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19" name="直接连接符 26042"/>
              <p:cNvSpPr/>
              <p:nvPr/>
            </p:nvSpPr>
            <p:spPr>
              <a:xfrm>
                <a:off x="2451" y="3134"/>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20" name="直接连接符 26043"/>
              <p:cNvSpPr/>
              <p:nvPr/>
            </p:nvSpPr>
            <p:spPr>
              <a:xfrm flipV="1">
                <a:off x="2480" y="313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21" name="直接连接符 26044"/>
              <p:cNvSpPr/>
              <p:nvPr/>
            </p:nvSpPr>
            <p:spPr>
              <a:xfrm flipH="1" flipV="1">
                <a:off x="2480" y="3106"/>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22" name="直接连接符 26045"/>
              <p:cNvSpPr/>
              <p:nvPr/>
            </p:nvSpPr>
            <p:spPr>
              <a:xfrm flipH="1" flipV="1">
                <a:off x="2480" y="304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23" name="直接连接符 26046"/>
              <p:cNvSpPr/>
              <p:nvPr/>
            </p:nvSpPr>
            <p:spPr>
              <a:xfrm flipV="1">
                <a:off x="2480" y="302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24" name="直接连接符 26047"/>
              <p:cNvSpPr/>
              <p:nvPr/>
            </p:nvSpPr>
            <p:spPr>
              <a:xfrm flipV="1">
                <a:off x="2506" y="3019"/>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25" name="直接连接符 26048"/>
              <p:cNvSpPr/>
              <p:nvPr/>
            </p:nvSpPr>
            <p:spPr>
              <a:xfrm>
                <a:off x="2566" y="3020"/>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26" name="直接连接符 26049"/>
              <p:cNvSpPr/>
              <p:nvPr/>
            </p:nvSpPr>
            <p:spPr>
              <a:xfrm>
                <a:off x="2599" y="304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27" name="直接连接符 26050"/>
              <p:cNvSpPr/>
              <p:nvPr/>
            </p:nvSpPr>
            <p:spPr>
              <a:xfrm rot="-5400000" flipH="1" flipV="1">
                <a:off x="2548" y="308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28" name="直接连接符 26051"/>
              <p:cNvSpPr/>
              <p:nvPr/>
            </p:nvSpPr>
            <p:spPr>
              <a:xfrm rot="-5400000" flipH="1">
                <a:off x="2548" y="31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29" name="直接连接符 26052"/>
              <p:cNvSpPr/>
              <p:nvPr/>
            </p:nvSpPr>
            <p:spPr>
              <a:xfrm rot="-5400000">
                <a:off x="2577" y="31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30" name="直接连接符 26053"/>
              <p:cNvSpPr/>
              <p:nvPr/>
            </p:nvSpPr>
            <p:spPr>
              <a:xfrm rot="-5400000">
                <a:off x="2657" y="310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31" name="直接连接符 26054"/>
              <p:cNvSpPr/>
              <p:nvPr/>
            </p:nvSpPr>
            <p:spPr>
              <a:xfrm>
                <a:off x="2682" y="3134"/>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32" name="直接连接符 26055"/>
              <p:cNvSpPr/>
              <p:nvPr/>
            </p:nvSpPr>
            <p:spPr>
              <a:xfrm flipV="1">
                <a:off x="2711" y="313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33" name="直接连接符 26056"/>
              <p:cNvSpPr/>
              <p:nvPr/>
            </p:nvSpPr>
            <p:spPr>
              <a:xfrm flipH="1" flipV="1">
                <a:off x="2711" y="3106"/>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34" name="直接连接符 26057"/>
              <p:cNvSpPr/>
              <p:nvPr/>
            </p:nvSpPr>
            <p:spPr>
              <a:xfrm flipH="1" flipV="1">
                <a:off x="2711" y="304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35" name="直接连接符 26058"/>
              <p:cNvSpPr/>
              <p:nvPr/>
            </p:nvSpPr>
            <p:spPr>
              <a:xfrm flipV="1">
                <a:off x="2710" y="302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36" name="直接连接符 26059"/>
              <p:cNvSpPr/>
              <p:nvPr/>
            </p:nvSpPr>
            <p:spPr>
              <a:xfrm flipH="1" flipV="1">
                <a:off x="2711" y="299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37" name="直接连接符 26060"/>
              <p:cNvSpPr/>
              <p:nvPr/>
            </p:nvSpPr>
            <p:spPr>
              <a:xfrm flipH="1">
                <a:off x="2686" y="2991"/>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38" name="直接连接符 26061"/>
              <p:cNvSpPr/>
              <p:nvPr/>
            </p:nvSpPr>
            <p:spPr>
              <a:xfrm flipH="1">
                <a:off x="2628" y="3019"/>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39" name="直接连接符 26062"/>
              <p:cNvSpPr/>
              <p:nvPr/>
            </p:nvSpPr>
            <p:spPr>
              <a:xfrm flipH="1" flipV="1">
                <a:off x="2600" y="299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40" name="直接连接符 26063"/>
              <p:cNvSpPr/>
              <p:nvPr/>
            </p:nvSpPr>
            <p:spPr>
              <a:xfrm flipV="1">
                <a:off x="2600" y="293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41" name="直接连接符 26064"/>
              <p:cNvSpPr/>
              <p:nvPr/>
            </p:nvSpPr>
            <p:spPr>
              <a:xfrm rot="-5400000">
                <a:off x="2579" y="288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42" name="直接连接符 26065"/>
              <p:cNvSpPr/>
              <p:nvPr/>
            </p:nvSpPr>
            <p:spPr>
              <a:xfrm rot="-5400000">
                <a:off x="2659" y="2876"/>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43" name="直接连接符 26066"/>
              <p:cNvSpPr/>
              <p:nvPr/>
            </p:nvSpPr>
            <p:spPr>
              <a:xfrm>
                <a:off x="2684" y="2905"/>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44" name="直接连接符 26067"/>
              <p:cNvSpPr/>
              <p:nvPr/>
            </p:nvSpPr>
            <p:spPr>
              <a:xfrm flipV="1">
                <a:off x="2713" y="2905"/>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45" name="直接连接符 26068"/>
              <p:cNvSpPr/>
              <p:nvPr/>
            </p:nvSpPr>
            <p:spPr>
              <a:xfrm flipH="1" flipV="1">
                <a:off x="2713" y="287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46" name="直接连接符 26069"/>
              <p:cNvSpPr/>
              <p:nvPr/>
            </p:nvSpPr>
            <p:spPr>
              <a:xfrm flipH="1" flipV="1">
                <a:off x="2710" y="281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47" name="直接连接符 26070"/>
              <p:cNvSpPr/>
              <p:nvPr/>
            </p:nvSpPr>
            <p:spPr>
              <a:xfrm flipV="1">
                <a:off x="2712" y="279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48" name="直接连接符 26071"/>
              <p:cNvSpPr/>
              <p:nvPr/>
            </p:nvSpPr>
            <p:spPr>
              <a:xfrm>
                <a:off x="2739" y="2791"/>
                <a:ext cx="58" cy="4"/>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49" name="直接连接符 26072"/>
              <p:cNvSpPr/>
              <p:nvPr/>
            </p:nvSpPr>
            <p:spPr>
              <a:xfrm flipH="1">
                <a:off x="2688" y="276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50" name="直接连接符 26073"/>
              <p:cNvSpPr/>
              <p:nvPr/>
            </p:nvSpPr>
            <p:spPr>
              <a:xfrm flipH="1">
                <a:off x="2630" y="2791"/>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51" name="直接连接符 26074"/>
              <p:cNvSpPr/>
              <p:nvPr/>
            </p:nvSpPr>
            <p:spPr>
              <a:xfrm flipH="1" flipV="1">
                <a:off x="2602" y="276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52" name="直接连接符 26075"/>
              <p:cNvSpPr/>
              <p:nvPr/>
            </p:nvSpPr>
            <p:spPr>
              <a:xfrm flipH="1">
                <a:off x="2574" y="276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53" name="直接连接符 26076"/>
              <p:cNvSpPr/>
              <p:nvPr/>
            </p:nvSpPr>
            <p:spPr>
              <a:xfrm>
                <a:off x="2574" y="279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54" name="直接连接符 26077"/>
              <p:cNvSpPr/>
              <p:nvPr/>
            </p:nvSpPr>
            <p:spPr>
              <a:xfrm>
                <a:off x="2602" y="2820"/>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55" name="直接连接符 26078"/>
              <p:cNvSpPr/>
              <p:nvPr/>
            </p:nvSpPr>
            <p:spPr>
              <a:xfrm rot="-5400000" flipH="1" flipV="1">
                <a:off x="2552" y="285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56" name="直接连接符 26079"/>
              <p:cNvSpPr/>
              <p:nvPr/>
            </p:nvSpPr>
            <p:spPr>
              <a:xfrm flipH="1">
                <a:off x="2506" y="2904"/>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57" name="直接连接符 26080"/>
              <p:cNvSpPr/>
              <p:nvPr/>
            </p:nvSpPr>
            <p:spPr>
              <a:xfrm flipH="1" flipV="1">
                <a:off x="2484" y="287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58" name="直接连接符 26081"/>
              <p:cNvSpPr/>
              <p:nvPr/>
            </p:nvSpPr>
            <p:spPr>
              <a:xfrm flipH="1" flipV="1">
                <a:off x="2480" y="2819"/>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59" name="直接连接符 26082"/>
              <p:cNvSpPr/>
              <p:nvPr/>
            </p:nvSpPr>
            <p:spPr>
              <a:xfrm flipV="1">
                <a:off x="2482" y="2791"/>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60" name="直接连接符 26083"/>
              <p:cNvSpPr/>
              <p:nvPr/>
            </p:nvSpPr>
            <p:spPr>
              <a:xfrm flipH="1" flipV="1">
                <a:off x="2484" y="276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61" name="直接连接符 26084"/>
              <p:cNvSpPr/>
              <p:nvPr/>
            </p:nvSpPr>
            <p:spPr>
              <a:xfrm flipH="1">
                <a:off x="2458" y="276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62" name="直接连接符 26085"/>
              <p:cNvSpPr/>
              <p:nvPr/>
            </p:nvSpPr>
            <p:spPr>
              <a:xfrm flipH="1">
                <a:off x="2394" y="2791"/>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63" name="矩形 26086"/>
              <p:cNvSpPr/>
              <p:nvPr/>
            </p:nvSpPr>
            <p:spPr>
              <a:xfrm>
                <a:off x="1847" y="3190"/>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64" name="直接连接符 26087"/>
              <p:cNvSpPr/>
              <p:nvPr/>
            </p:nvSpPr>
            <p:spPr>
              <a:xfrm>
                <a:off x="1847" y="330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65" name="直接连接符 26088"/>
              <p:cNvSpPr/>
              <p:nvPr/>
            </p:nvSpPr>
            <p:spPr>
              <a:xfrm>
                <a:off x="1847" y="353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66" name="直接连接符 26089"/>
              <p:cNvSpPr/>
              <p:nvPr/>
            </p:nvSpPr>
            <p:spPr>
              <a:xfrm>
                <a:off x="1847" y="341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67" name="直接连接符 26090"/>
              <p:cNvSpPr/>
              <p:nvPr/>
            </p:nvSpPr>
            <p:spPr>
              <a:xfrm>
                <a:off x="1962"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68" name="直接连接符 26091"/>
              <p:cNvSpPr/>
              <p:nvPr/>
            </p:nvSpPr>
            <p:spPr>
              <a:xfrm>
                <a:off x="2191" y="319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69" name="直接连接符 26092"/>
              <p:cNvSpPr/>
              <p:nvPr/>
            </p:nvSpPr>
            <p:spPr>
              <a:xfrm>
                <a:off x="2077"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70" name="直接连接符 26093"/>
              <p:cNvSpPr/>
              <p:nvPr/>
            </p:nvSpPr>
            <p:spPr>
              <a:xfrm>
                <a:off x="1847" y="3247"/>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71" name="直接连接符 26094"/>
              <p:cNvSpPr/>
              <p:nvPr/>
            </p:nvSpPr>
            <p:spPr>
              <a:xfrm>
                <a:off x="1844" y="336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72" name="直接连接符 26095"/>
              <p:cNvSpPr/>
              <p:nvPr/>
            </p:nvSpPr>
            <p:spPr>
              <a:xfrm>
                <a:off x="1844" y="3475"/>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73" name="直接连接符 26096"/>
              <p:cNvSpPr/>
              <p:nvPr/>
            </p:nvSpPr>
            <p:spPr>
              <a:xfrm>
                <a:off x="1847" y="359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74" name="直接连接符 26097"/>
              <p:cNvSpPr/>
              <p:nvPr/>
            </p:nvSpPr>
            <p:spPr>
              <a:xfrm>
                <a:off x="1904" y="3190"/>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75" name="直接连接符 26098"/>
              <p:cNvSpPr/>
              <p:nvPr/>
            </p:nvSpPr>
            <p:spPr>
              <a:xfrm>
                <a:off x="2019"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76" name="直接连接符 26099"/>
              <p:cNvSpPr/>
              <p:nvPr/>
            </p:nvSpPr>
            <p:spPr>
              <a:xfrm>
                <a:off x="2139"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77" name="直接连接符 26100"/>
              <p:cNvSpPr/>
              <p:nvPr/>
            </p:nvSpPr>
            <p:spPr>
              <a:xfrm>
                <a:off x="2249"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78" name="直接连接符 26101"/>
              <p:cNvSpPr/>
              <p:nvPr/>
            </p:nvSpPr>
            <p:spPr>
              <a:xfrm flipH="1" flipV="1">
                <a:off x="1904" y="321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79" name="直接连接符 26102"/>
              <p:cNvSpPr/>
              <p:nvPr/>
            </p:nvSpPr>
            <p:spPr>
              <a:xfrm flipH="1">
                <a:off x="1876" y="321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80" name="直接连接符 26103"/>
              <p:cNvSpPr/>
              <p:nvPr/>
            </p:nvSpPr>
            <p:spPr>
              <a:xfrm>
                <a:off x="1876" y="324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81" name="直接连接符 26104"/>
              <p:cNvSpPr/>
              <p:nvPr/>
            </p:nvSpPr>
            <p:spPr>
              <a:xfrm>
                <a:off x="1904" y="327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82" name="直接连接符 26105"/>
              <p:cNvSpPr/>
              <p:nvPr/>
            </p:nvSpPr>
            <p:spPr>
              <a:xfrm rot="-5400000" flipH="1" flipV="1">
                <a:off x="1853" y="331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83" name="直接连接符 26106"/>
              <p:cNvSpPr/>
              <p:nvPr/>
            </p:nvSpPr>
            <p:spPr>
              <a:xfrm rot="-5400000" flipH="1">
                <a:off x="1854"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84" name="直接连接符 26107"/>
              <p:cNvSpPr/>
              <p:nvPr/>
            </p:nvSpPr>
            <p:spPr>
              <a:xfrm rot="-5400000">
                <a:off x="1882" y="333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85" name="直接连接符 26108"/>
              <p:cNvSpPr/>
              <p:nvPr/>
            </p:nvSpPr>
            <p:spPr>
              <a:xfrm rot="-5400000">
                <a:off x="1962" y="333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86" name="直接连接符 26109"/>
              <p:cNvSpPr/>
              <p:nvPr/>
            </p:nvSpPr>
            <p:spPr>
              <a:xfrm rot="5400000" flipV="1">
                <a:off x="1968" y="3339"/>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87" name="直接连接符 26110"/>
              <p:cNvSpPr/>
              <p:nvPr/>
            </p:nvSpPr>
            <p:spPr>
              <a:xfrm rot="5400000">
                <a:off x="1991" y="3418"/>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88" name="直接连接符 26111"/>
              <p:cNvSpPr/>
              <p:nvPr/>
            </p:nvSpPr>
            <p:spPr>
              <a:xfrm rot="-5400000" flipH="1" flipV="1">
                <a:off x="1968" y="342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89" name="直接连接符 26112"/>
              <p:cNvSpPr/>
              <p:nvPr/>
            </p:nvSpPr>
            <p:spPr>
              <a:xfrm flipH="1">
                <a:off x="1933" y="3475"/>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90" name="直接连接符 26113"/>
              <p:cNvSpPr/>
              <p:nvPr/>
            </p:nvSpPr>
            <p:spPr>
              <a:xfrm flipH="1" flipV="1">
                <a:off x="1904" y="344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91" name="直接连接符 26114"/>
              <p:cNvSpPr/>
              <p:nvPr/>
            </p:nvSpPr>
            <p:spPr>
              <a:xfrm flipH="1">
                <a:off x="1876" y="344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92" name="直接连接符 26115"/>
              <p:cNvSpPr/>
              <p:nvPr/>
            </p:nvSpPr>
            <p:spPr>
              <a:xfrm>
                <a:off x="1876" y="347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93" name="直接连接符 26116"/>
              <p:cNvSpPr/>
              <p:nvPr/>
            </p:nvSpPr>
            <p:spPr>
              <a:xfrm>
                <a:off x="1904" y="350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94" name="直接连接符 26117"/>
              <p:cNvSpPr/>
              <p:nvPr/>
            </p:nvSpPr>
            <p:spPr>
              <a:xfrm rot="-5400000" flipH="1" flipV="1">
                <a:off x="1854" y="353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95" name="直接连接符 26118"/>
              <p:cNvSpPr/>
              <p:nvPr/>
            </p:nvSpPr>
            <p:spPr>
              <a:xfrm rot="-5400000" flipH="1">
                <a:off x="1854"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96" name="直接连接符 26119"/>
              <p:cNvSpPr/>
              <p:nvPr/>
            </p:nvSpPr>
            <p:spPr>
              <a:xfrm rot="-5400000">
                <a:off x="1905" y="359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97" name="直接连接符 26120"/>
              <p:cNvSpPr/>
              <p:nvPr/>
            </p:nvSpPr>
            <p:spPr>
              <a:xfrm rot="-5400000">
                <a:off x="1962" y="356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98" name="直接连接符 26121"/>
              <p:cNvSpPr/>
              <p:nvPr/>
            </p:nvSpPr>
            <p:spPr>
              <a:xfrm>
                <a:off x="1990" y="359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099" name="直接连接符 26122"/>
              <p:cNvSpPr/>
              <p:nvPr/>
            </p:nvSpPr>
            <p:spPr>
              <a:xfrm flipV="1">
                <a:off x="2019" y="358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00" name="直接连接符 26123"/>
              <p:cNvSpPr/>
              <p:nvPr/>
            </p:nvSpPr>
            <p:spPr>
              <a:xfrm flipH="1" flipV="1">
                <a:off x="2019" y="356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01" name="直接连接符 26124"/>
              <p:cNvSpPr/>
              <p:nvPr/>
            </p:nvSpPr>
            <p:spPr>
              <a:xfrm flipH="1" flipV="1">
                <a:off x="2019" y="350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02" name="直接连接符 26125"/>
              <p:cNvSpPr/>
              <p:nvPr/>
            </p:nvSpPr>
            <p:spPr>
              <a:xfrm flipV="1">
                <a:off x="2019" y="347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03" name="直接连接符 26126"/>
              <p:cNvSpPr/>
              <p:nvPr/>
            </p:nvSpPr>
            <p:spPr>
              <a:xfrm flipV="1">
                <a:off x="2045" y="3475"/>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04" name="直接连接符 26127"/>
              <p:cNvSpPr/>
              <p:nvPr/>
            </p:nvSpPr>
            <p:spPr>
              <a:xfrm>
                <a:off x="2105" y="347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05" name="直接连接符 26128"/>
              <p:cNvSpPr/>
              <p:nvPr/>
            </p:nvSpPr>
            <p:spPr>
              <a:xfrm>
                <a:off x="2138" y="350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06" name="直接连接符 26129"/>
              <p:cNvSpPr/>
              <p:nvPr/>
            </p:nvSpPr>
            <p:spPr>
              <a:xfrm rot="-5400000" flipH="1" flipV="1">
                <a:off x="2087" y="35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07" name="直接连接符 26130"/>
              <p:cNvSpPr/>
              <p:nvPr/>
            </p:nvSpPr>
            <p:spPr>
              <a:xfrm rot="-5400000" flipH="1">
                <a:off x="2087"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08" name="直接连接符 26131"/>
              <p:cNvSpPr/>
              <p:nvPr/>
            </p:nvSpPr>
            <p:spPr>
              <a:xfrm rot="-5400000">
                <a:off x="2116"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09" name="直接连接符 26132"/>
              <p:cNvSpPr/>
              <p:nvPr/>
            </p:nvSpPr>
            <p:spPr>
              <a:xfrm rot="-5400000">
                <a:off x="2196" y="356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10" name="直接连接符 26133"/>
              <p:cNvSpPr/>
              <p:nvPr/>
            </p:nvSpPr>
            <p:spPr>
              <a:xfrm>
                <a:off x="2221" y="3590"/>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11" name="直接连接符 26134"/>
              <p:cNvSpPr/>
              <p:nvPr/>
            </p:nvSpPr>
            <p:spPr>
              <a:xfrm flipV="1">
                <a:off x="2250" y="358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12" name="直接连接符 26135"/>
              <p:cNvSpPr/>
              <p:nvPr/>
            </p:nvSpPr>
            <p:spPr>
              <a:xfrm flipH="1" flipV="1">
                <a:off x="2250" y="3562"/>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13" name="直接连接符 26136"/>
              <p:cNvSpPr/>
              <p:nvPr/>
            </p:nvSpPr>
            <p:spPr>
              <a:xfrm flipH="1" flipV="1">
                <a:off x="2250" y="350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14" name="直接连接符 26137"/>
              <p:cNvSpPr/>
              <p:nvPr/>
            </p:nvSpPr>
            <p:spPr>
              <a:xfrm flipV="1">
                <a:off x="2249" y="347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15" name="直接连接符 26138"/>
              <p:cNvSpPr/>
              <p:nvPr/>
            </p:nvSpPr>
            <p:spPr>
              <a:xfrm flipH="1" flipV="1">
                <a:off x="2250" y="3447"/>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16" name="直接连接符 26139"/>
              <p:cNvSpPr/>
              <p:nvPr/>
            </p:nvSpPr>
            <p:spPr>
              <a:xfrm flipH="1">
                <a:off x="2225" y="3447"/>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17" name="直接连接符 26140"/>
              <p:cNvSpPr/>
              <p:nvPr/>
            </p:nvSpPr>
            <p:spPr>
              <a:xfrm flipH="1">
                <a:off x="2167" y="347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18" name="直接连接符 26141"/>
              <p:cNvSpPr/>
              <p:nvPr/>
            </p:nvSpPr>
            <p:spPr>
              <a:xfrm flipH="1" flipV="1">
                <a:off x="2139" y="344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19" name="直接连接符 26142"/>
              <p:cNvSpPr/>
              <p:nvPr/>
            </p:nvSpPr>
            <p:spPr>
              <a:xfrm flipV="1">
                <a:off x="2139" y="339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20" name="直接连接符 26143"/>
              <p:cNvSpPr/>
              <p:nvPr/>
            </p:nvSpPr>
            <p:spPr>
              <a:xfrm rot="-5400000">
                <a:off x="2118"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21" name="直接连接符 26144"/>
              <p:cNvSpPr/>
              <p:nvPr/>
            </p:nvSpPr>
            <p:spPr>
              <a:xfrm rot="-5400000">
                <a:off x="2198" y="333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22" name="直接连接符 26145"/>
              <p:cNvSpPr/>
              <p:nvPr/>
            </p:nvSpPr>
            <p:spPr>
              <a:xfrm>
                <a:off x="2223" y="336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23" name="直接连接符 26146"/>
              <p:cNvSpPr/>
              <p:nvPr/>
            </p:nvSpPr>
            <p:spPr>
              <a:xfrm flipV="1">
                <a:off x="2252" y="3361"/>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24" name="直接连接符 26147"/>
              <p:cNvSpPr/>
              <p:nvPr/>
            </p:nvSpPr>
            <p:spPr>
              <a:xfrm flipH="1" flipV="1">
                <a:off x="2252" y="3333"/>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25" name="直接连接符 26148"/>
              <p:cNvSpPr/>
              <p:nvPr/>
            </p:nvSpPr>
            <p:spPr>
              <a:xfrm flipH="1" flipV="1">
                <a:off x="2249" y="327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26" name="直接连接符 26149"/>
              <p:cNvSpPr/>
              <p:nvPr/>
            </p:nvSpPr>
            <p:spPr>
              <a:xfrm flipV="1">
                <a:off x="2251" y="324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27" name="直接连接符 26150"/>
              <p:cNvSpPr/>
              <p:nvPr/>
            </p:nvSpPr>
            <p:spPr>
              <a:xfrm flipV="1">
                <a:off x="2278" y="3247"/>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28" name="直接连接符 26151"/>
              <p:cNvSpPr/>
              <p:nvPr/>
            </p:nvSpPr>
            <p:spPr>
              <a:xfrm flipH="1">
                <a:off x="2227" y="321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29" name="直接连接符 26152"/>
              <p:cNvSpPr/>
              <p:nvPr/>
            </p:nvSpPr>
            <p:spPr>
              <a:xfrm flipH="1">
                <a:off x="2169" y="3247"/>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30" name="直接连接符 26153"/>
              <p:cNvSpPr/>
              <p:nvPr/>
            </p:nvSpPr>
            <p:spPr>
              <a:xfrm flipH="1" flipV="1">
                <a:off x="2141" y="321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31" name="直接连接符 26154"/>
              <p:cNvSpPr/>
              <p:nvPr/>
            </p:nvSpPr>
            <p:spPr>
              <a:xfrm flipH="1">
                <a:off x="2113" y="321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32" name="直接连接符 26155"/>
              <p:cNvSpPr/>
              <p:nvPr/>
            </p:nvSpPr>
            <p:spPr>
              <a:xfrm>
                <a:off x="2113" y="3248"/>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33" name="直接连接符 26156"/>
              <p:cNvSpPr/>
              <p:nvPr/>
            </p:nvSpPr>
            <p:spPr>
              <a:xfrm>
                <a:off x="2141" y="327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34" name="直接连接符 26157"/>
              <p:cNvSpPr/>
              <p:nvPr/>
            </p:nvSpPr>
            <p:spPr>
              <a:xfrm rot="-5400000" flipH="1" flipV="1">
                <a:off x="2091" y="33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35" name="直接连接符 26158"/>
              <p:cNvSpPr/>
              <p:nvPr/>
            </p:nvSpPr>
            <p:spPr>
              <a:xfrm flipH="1">
                <a:off x="2045" y="336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36" name="直接连接符 26159"/>
              <p:cNvSpPr/>
              <p:nvPr/>
            </p:nvSpPr>
            <p:spPr>
              <a:xfrm flipH="1" flipV="1">
                <a:off x="2023" y="333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37" name="直接连接符 26160"/>
              <p:cNvSpPr/>
              <p:nvPr/>
            </p:nvSpPr>
            <p:spPr>
              <a:xfrm flipH="1" flipV="1">
                <a:off x="2019" y="327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38" name="直接连接符 26161"/>
              <p:cNvSpPr/>
              <p:nvPr/>
            </p:nvSpPr>
            <p:spPr>
              <a:xfrm flipV="1">
                <a:off x="2021" y="324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39" name="直接连接符 26162"/>
              <p:cNvSpPr/>
              <p:nvPr/>
            </p:nvSpPr>
            <p:spPr>
              <a:xfrm flipH="1" flipV="1">
                <a:off x="2023" y="321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40" name="直接连接符 26163"/>
              <p:cNvSpPr/>
              <p:nvPr/>
            </p:nvSpPr>
            <p:spPr>
              <a:xfrm flipH="1">
                <a:off x="1997" y="321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41" name="直接连接符 26164"/>
              <p:cNvSpPr/>
              <p:nvPr/>
            </p:nvSpPr>
            <p:spPr>
              <a:xfrm flipH="1">
                <a:off x="1933" y="324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42" name="矩形 26165"/>
              <p:cNvSpPr/>
              <p:nvPr/>
            </p:nvSpPr>
            <p:spPr>
              <a:xfrm>
                <a:off x="2308" y="3190"/>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43" name="直接连接符 26166"/>
              <p:cNvSpPr/>
              <p:nvPr/>
            </p:nvSpPr>
            <p:spPr>
              <a:xfrm>
                <a:off x="2308" y="330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44" name="直接连接符 26167"/>
              <p:cNvSpPr/>
              <p:nvPr/>
            </p:nvSpPr>
            <p:spPr>
              <a:xfrm>
                <a:off x="2308" y="353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45" name="直接连接符 26168"/>
              <p:cNvSpPr/>
              <p:nvPr/>
            </p:nvSpPr>
            <p:spPr>
              <a:xfrm>
                <a:off x="2308" y="3419"/>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46" name="直接连接符 26169"/>
              <p:cNvSpPr/>
              <p:nvPr/>
            </p:nvSpPr>
            <p:spPr>
              <a:xfrm>
                <a:off x="2422"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47" name="直接连接符 26170"/>
              <p:cNvSpPr/>
              <p:nvPr/>
            </p:nvSpPr>
            <p:spPr>
              <a:xfrm>
                <a:off x="2652"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48" name="直接连接符 26171"/>
              <p:cNvSpPr/>
              <p:nvPr/>
            </p:nvSpPr>
            <p:spPr>
              <a:xfrm>
                <a:off x="2537"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49" name="直接连接符 26172"/>
              <p:cNvSpPr/>
              <p:nvPr/>
            </p:nvSpPr>
            <p:spPr>
              <a:xfrm>
                <a:off x="2308" y="3247"/>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50" name="直接连接符 26173"/>
              <p:cNvSpPr/>
              <p:nvPr/>
            </p:nvSpPr>
            <p:spPr>
              <a:xfrm>
                <a:off x="2305" y="336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51" name="直接连接符 26174"/>
              <p:cNvSpPr/>
              <p:nvPr/>
            </p:nvSpPr>
            <p:spPr>
              <a:xfrm>
                <a:off x="2305" y="3475"/>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52" name="直接连接符 26175"/>
              <p:cNvSpPr/>
              <p:nvPr/>
            </p:nvSpPr>
            <p:spPr>
              <a:xfrm>
                <a:off x="2308" y="359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53" name="直接连接符 26176"/>
              <p:cNvSpPr/>
              <p:nvPr/>
            </p:nvSpPr>
            <p:spPr>
              <a:xfrm>
                <a:off x="2365"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54" name="直接连接符 26177"/>
              <p:cNvSpPr/>
              <p:nvPr/>
            </p:nvSpPr>
            <p:spPr>
              <a:xfrm>
                <a:off x="2480"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55" name="直接连接符 26178"/>
              <p:cNvSpPr/>
              <p:nvPr/>
            </p:nvSpPr>
            <p:spPr>
              <a:xfrm>
                <a:off x="2600"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56" name="直接连接符 26179"/>
              <p:cNvSpPr/>
              <p:nvPr/>
            </p:nvSpPr>
            <p:spPr>
              <a:xfrm>
                <a:off x="2709" y="3190"/>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57" name="直接连接符 26180"/>
              <p:cNvSpPr/>
              <p:nvPr/>
            </p:nvSpPr>
            <p:spPr>
              <a:xfrm flipH="1" flipV="1">
                <a:off x="2365" y="321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58" name="直接连接符 26181"/>
              <p:cNvSpPr/>
              <p:nvPr/>
            </p:nvSpPr>
            <p:spPr>
              <a:xfrm flipH="1" flipV="1">
                <a:off x="2365" y="316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59" name="直接连接符 26182"/>
              <p:cNvSpPr/>
              <p:nvPr/>
            </p:nvSpPr>
            <p:spPr>
              <a:xfrm>
                <a:off x="2336" y="324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60" name="直接连接符 26183"/>
              <p:cNvSpPr/>
              <p:nvPr/>
            </p:nvSpPr>
            <p:spPr>
              <a:xfrm>
                <a:off x="2365" y="327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61" name="直接连接符 26184"/>
              <p:cNvSpPr/>
              <p:nvPr/>
            </p:nvSpPr>
            <p:spPr>
              <a:xfrm rot="-5400000" flipH="1" flipV="1">
                <a:off x="2314" y="331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62" name="直接连接符 26185"/>
              <p:cNvSpPr/>
              <p:nvPr/>
            </p:nvSpPr>
            <p:spPr>
              <a:xfrm rot="-5400000" flipH="1">
                <a:off x="2314"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63" name="直接连接符 26186"/>
              <p:cNvSpPr/>
              <p:nvPr/>
            </p:nvSpPr>
            <p:spPr>
              <a:xfrm rot="-5400000">
                <a:off x="2343"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64" name="直接连接符 26187"/>
              <p:cNvSpPr/>
              <p:nvPr/>
            </p:nvSpPr>
            <p:spPr>
              <a:xfrm rot="-5400000">
                <a:off x="2400" y="330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65" name="直接连接符 26188"/>
              <p:cNvSpPr/>
              <p:nvPr/>
            </p:nvSpPr>
            <p:spPr>
              <a:xfrm rot="5400000" flipV="1">
                <a:off x="2429"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66" name="直接连接符 26189"/>
              <p:cNvSpPr/>
              <p:nvPr/>
            </p:nvSpPr>
            <p:spPr>
              <a:xfrm rot="5400000">
                <a:off x="2429" y="3395"/>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67" name="直接连接符 26190"/>
              <p:cNvSpPr/>
              <p:nvPr/>
            </p:nvSpPr>
            <p:spPr>
              <a:xfrm rot="-5400000" flipH="1" flipV="1">
                <a:off x="2451" y="344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68" name="直接连接符 26191"/>
              <p:cNvSpPr/>
              <p:nvPr/>
            </p:nvSpPr>
            <p:spPr>
              <a:xfrm flipH="1">
                <a:off x="2393" y="347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69" name="直接连接符 26192"/>
              <p:cNvSpPr/>
              <p:nvPr/>
            </p:nvSpPr>
            <p:spPr>
              <a:xfrm flipH="1" flipV="1">
                <a:off x="2365" y="344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70" name="直接连接符 26193"/>
              <p:cNvSpPr/>
              <p:nvPr/>
            </p:nvSpPr>
            <p:spPr>
              <a:xfrm flipH="1">
                <a:off x="2336" y="3447"/>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71" name="直接连接符 26194"/>
              <p:cNvSpPr/>
              <p:nvPr/>
            </p:nvSpPr>
            <p:spPr>
              <a:xfrm>
                <a:off x="2336" y="347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72" name="直接连接符 26195"/>
              <p:cNvSpPr/>
              <p:nvPr/>
            </p:nvSpPr>
            <p:spPr>
              <a:xfrm>
                <a:off x="2365" y="350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73" name="直接连接符 26196"/>
              <p:cNvSpPr/>
              <p:nvPr/>
            </p:nvSpPr>
            <p:spPr>
              <a:xfrm rot="-5400000" flipH="1" flipV="1">
                <a:off x="2314" y="353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74" name="直接连接符 26197"/>
              <p:cNvSpPr/>
              <p:nvPr/>
            </p:nvSpPr>
            <p:spPr>
              <a:xfrm rot="-5400000" flipH="1">
                <a:off x="2314"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75" name="直接连接符 26198"/>
              <p:cNvSpPr/>
              <p:nvPr/>
            </p:nvSpPr>
            <p:spPr>
              <a:xfrm rot="-5400000">
                <a:off x="2343"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76" name="直接连接符 26199"/>
              <p:cNvSpPr/>
              <p:nvPr/>
            </p:nvSpPr>
            <p:spPr>
              <a:xfrm rot="-5400000">
                <a:off x="2400" y="353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77" name="直接连接符 26200"/>
              <p:cNvSpPr/>
              <p:nvPr/>
            </p:nvSpPr>
            <p:spPr>
              <a:xfrm>
                <a:off x="2451" y="359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78" name="直接连接符 26201"/>
              <p:cNvSpPr/>
              <p:nvPr/>
            </p:nvSpPr>
            <p:spPr>
              <a:xfrm flipV="1">
                <a:off x="2480" y="358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79" name="直接连接符 26202"/>
              <p:cNvSpPr/>
              <p:nvPr/>
            </p:nvSpPr>
            <p:spPr>
              <a:xfrm flipH="1" flipV="1">
                <a:off x="2480" y="356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80" name="直接连接符 26203"/>
              <p:cNvSpPr/>
              <p:nvPr/>
            </p:nvSpPr>
            <p:spPr>
              <a:xfrm flipH="1" flipV="1">
                <a:off x="2479" y="3505"/>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81" name="直接连接符 26204"/>
              <p:cNvSpPr/>
              <p:nvPr/>
            </p:nvSpPr>
            <p:spPr>
              <a:xfrm flipV="1">
                <a:off x="2480" y="347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82" name="直接连接符 26205"/>
              <p:cNvSpPr/>
              <p:nvPr/>
            </p:nvSpPr>
            <p:spPr>
              <a:xfrm flipV="1">
                <a:off x="2505" y="3475"/>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83" name="直接连接符 26206"/>
              <p:cNvSpPr/>
              <p:nvPr/>
            </p:nvSpPr>
            <p:spPr>
              <a:xfrm>
                <a:off x="2566" y="3476"/>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84" name="直接连接符 26207"/>
              <p:cNvSpPr/>
              <p:nvPr/>
            </p:nvSpPr>
            <p:spPr>
              <a:xfrm>
                <a:off x="2599" y="3504"/>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85" name="直接连接符 26208"/>
              <p:cNvSpPr/>
              <p:nvPr/>
            </p:nvSpPr>
            <p:spPr>
              <a:xfrm rot="-5400000" flipH="1" flipV="1">
                <a:off x="2548" y="35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86" name="直接连接符 26209"/>
              <p:cNvSpPr/>
              <p:nvPr/>
            </p:nvSpPr>
            <p:spPr>
              <a:xfrm rot="-5400000" flipH="1">
                <a:off x="2548" y="356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87" name="直接连接符 26210"/>
              <p:cNvSpPr/>
              <p:nvPr/>
            </p:nvSpPr>
            <p:spPr>
              <a:xfrm rot="-5400000">
                <a:off x="2599" y="359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88" name="直接连接符 26211"/>
              <p:cNvSpPr/>
              <p:nvPr/>
            </p:nvSpPr>
            <p:spPr>
              <a:xfrm rot="-5400000">
                <a:off x="2656" y="356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89" name="直接连接符 26212"/>
              <p:cNvSpPr/>
              <p:nvPr/>
            </p:nvSpPr>
            <p:spPr>
              <a:xfrm>
                <a:off x="2682" y="359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90" name="直接连接符 26213"/>
              <p:cNvSpPr/>
              <p:nvPr/>
            </p:nvSpPr>
            <p:spPr>
              <a:xfrm flipV="1">
                <a:off x="2711" y="358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91" name="直接连接符 26214"/>
              <p:cNvSpPr/>
              <p:nvPr/>
            </p:nvSpPr>
            <p:spPr>
              <a:xfrm flipH="1" flipV="1">
                <a:off x="2711" y="3562"/>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92" name="直接连接符 26215"/>
              <p:cNvSpPr/>
              <p:nvPr/>
            </p:nvSpPr>
            <p:spPr>
              <a:xfrm flipH="1" flipV="1">
                <a:off x="2710" y="3504"/>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93" name="直接连接符 26216"/>
              <p:cNvSpPr/>
              <p:nvPr/>
            </p:nvSpPr>
            <p:spPr>
              <a:xfrm flipV="1">
                <a:off x="2709" y="3476"/>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94" name="直接连接符 26217"/>
              <p:cNvSpPr/>
              <p:nvPr/>
            </p:nvSpPr>
            <p:spPr>
              <a:xfrm flipH="1" flipV="1">
                <a:off x="2711" y="3447"/>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95" name="直接连接符 26218"/>
              <p:cNvSpPr/>
              <p:nvPr/>
            </p:nvSpPr>
            <p:spPr>
              <a:xfrm flipH="1">
                <a:off x="2685" y="344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96" name="直接连接符 26219"/>
              <p:cNvSpPr/>
              <p:nvPr/>
            </p:nvSpPr>
            <p:spPr>
              <a:xfrm flipH="1">
                <a:off x="2627" y="3475"/>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97" name="直接连接符 26220"/>
              <p:cNvSpPr/>
              <p:nvPr/>
            </p:nvSpPr>
            <p:spPr>
              <a:xfrm flipH="1" flipV="1">
                <a:off x="2600" y="344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98" name="直接连接符 26221"/>
              <p:cNvSpPr/>
              <p:nvPr/>
            </p:nvSpPr>
            <p:spPr>
              <a:xfrm flipV="1">
                <a:off x="2600" y="339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199" name="直接连接符 26222"/>
              <p:cNvSpPr/>
              <p:nvPr/>
            </p:nvSpPr>
            <p:spPr>
              <a:xfrm rot="-5400000">
                <a:off x="2579" y="333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00" name="直接连接符 26223"/>
              <p:cNvSpPr/>
              <p:nvPr/>
            </p:nvSpPr>
            <p:spPr>
              <a:xfrm rot="-5400000">
                <a:off x="2636" y="3310"/>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01" name="直接连接符 26224"/>
              <p:cNvSpPr/>
              <p:nvPr/>
            </p:nvSpPr>
            <p:spPr>
              <a:xfrm>
                <a:off x="2684" y="336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02" name="直接连接符 26225"/>
              <p:cNvSpPr/>
              <p:nvPr/>
            </p:nvSpPr>
            <p:spPr>
              <a:xfrm flipV="1">
                <a:off x="2713" y="3361"/>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03" name="直接连接符 26226"/>
              <p:cNvSpPr/>
              <p:nvPr/>
            </p:nvSpPr>
            <p:spPr>
              <a:xfrm flipH="1" flipV="1">
                <a:off x="2713" y="333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04" name="直接连接符 26227"/>
              <p:cNvSpPr/>
              <p:nvPr/>
            </p:nvSpPr>
            <p:spPr>
              <a:xfrm flipH="1" flipV="1">
                <a:off x="2709" y="327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05" name="直接连接符 26228"/>
              <p:cNvSpPr/>
              <p:nvPr/>
            </p:nvSpPr>
            <p:spPr>
              <a:xfrm flipV="1">
                <a:off x="2711" y="3247"/>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06" name="直接连接符 26229"/>
              <p:cNvSpPr/>
              <p:nvPr/>
            </p:nvSpPr>
            <p:spPr>
              <a:xfrm flipH="1" flipV="1">
                <a:off x="2713" y="321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07" name="直接连接符 26230"/>
              <p:cNvSpPr/>
              <p:nvPr/>
            </p:nvSpPr>
            <p:spPr>
              <a:xfrm flipH="1">
                <a:off x="2687" y="321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08" name="直接连接符 26231"/>
              <p:cNvSpPr/>
              <p:nvPr/>
            </p:nvSpPr>
            <p:spPr>
              <a:xfrm flipH="1">
                <a:off x="2630" y="3247"/>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09" name="直接连接符 26232"/>
              <p:cNvSpPr/>
              <p:nvPr/>
            </p:nvSpPr>
            <p:spPr>
              <a:xfrm flipH="1" flipV="1">
                <a:off x="2602" y="3219"/>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10" name="直接连接符 26233"/>
              <p:cNvSpPr/>
              <p:nvPr/>
            </p:nvSpPr>
            <p:spPr>
              <a:xfrm flipH="1">
                <a:off x="2573" y="321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11" name="直接连接符 26234"/>
              <p:cNvSpPr/>
              <p:nvPr/>
            </p:nvSpPr>
            <p:spPr>
              <a:xfrm>
                <a:off x="2573" y="3248"/>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12" name="直接连接符 26235"/>
              <p:cNvSpPr/>
              <p:nvPr/>
            </p:nvSpPr>
            <p:spPr>
              <a:xfrm>
                <a:off x="2602" y="327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13" name="直接连接符 26236"/>
              <p:cNvSpPr/>
              <p:nvPr/>
            </p:nvSpPr>
            <p:spPr>
              <a:xfrm rot="-5400000" flipH="1" flipV="1">
                <a:off x="2551" y="3311"/>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14" name="直接连接符 26237"/>
              <p:cNvSpPr/>
              <p:nvPr/>
            </p:nvSpPr>
            <p:spPr>
              <a:xfrm flipH="1">
                <a:off x="2505" y="3360"/>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15" name="直接连接符 26238"/>
              <p:cNvSpPr/>
              <p:nvPr/>
            </p:nvSpPr>
            <p:spPr>
              <a:xfrm flipH="1" flipV="1">
                <a:off x="2483" y="3333"/>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16" name="直接连接符 26239"/>
              <p:cNvSpPr/>
              <p:nvPr/>
            </p:nvSpPr>
            <p:spPr>
              <a:xfrm flipH="1" flipV="1">
                <a:off x="2480" y="327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17" name="直接连接符 26240"/>
              <p:cNvSpPr/>
              <p:nvPr/>
            </p:nvSpPr>
            <p:spPr>
              <a:xfrm flipV="1">
                <a:off x="2482" y="3247"/>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18" name="直接连接符 26241"/>
              <p:cNvSpPr/>
              <p:nvPr/>
            </p:nvSpPr>
            <p:spPr>
              <a:xfrm flipH="1" flipV="1">
                <a:off x="2483" y="3219"/>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19" name="直接连接符 26242"/>
              <p:cNvSpPr/>
              <p:nvPr/>
            </p:nvSpPr>
            <p:spPr>
              <a:xfrm flipH="1">
                <a:off x="2457" y="3219"/>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20" name="直接连接符 26243"/>
              <p:cNvSpPr/>
              <p:nvPr/>
            </p:nvSpPr>
            <p:spPr>
              <a:xfrm flipH="1">
                <a:off x="2393" y="3247"/>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21" name="矩形 26244"/>
              <p:cNvSpPr/>
              <p:nvPr/>
            </p:nvSpPr>
            <p:spPr>
              <a:xfrm>
                <a:off x="2771" y="2737"/>
                <a:ext cx="458"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22" name="直接连接符 26245"/>
              <p:cNvSpPr/>
              <p:nvPr/>
            </p:nvSpPr>
            <p:spPr>
              <a:xfrm>
                <a:off x="2771" y="2851"/>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23" name="直接连接符 26246"/>
              <p:cNvSpPr/>
              <p:nvPr/>
            </p:nvSpPr>
            <p:spPr>
              <a:xfrm>
                <a:off x="2771" y="3080"/>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24" name="直接连接符 26247"/>
              <p:cNvSpPr/>
              <p:nvPr/>
            </p:nvSpPr>
            <p:spPr>
              <a:xfrm>
                <a:off x="2771" y="2965"/>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25" name="直接连接符 26248"/>
              <p:cNvSpPr/>
              <p:nvPr/>
            </p:nvSpPr>
            <p:spPr>
              <a:xfrm>
                <a:off x="2885"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26" name="直接连接符 26249"/>
              <p:cNvSpPr/>
              <p:nvPr/>
            </p:nvSpPr>
            <p:spPr>
              <a:xfrm>
                <a:off x="3115"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27" name="直接连接符 26250"/>
              <p:cNvSpPr/>
              <p:nvPr/>
            </p:nvSpPr>
            <p:spPr>
              <a:xfrm>
                <a:off x="3000"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28" name="直接连接符 26251"/>
              <p:cNvSpPr/>
              <p:nvPr/>
            </p:nvSpPr>
            <p:spPr>
              <a:xfrm>
                <a:off x="2771" y="2794"/>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29" name="直接连接符 26252"/>
              <p:cNvSpPr/>
              <p:nvPr/>
            </p:nvSpPr>
            <p:spPr>
              <a:xfrm>
                <a:off x="2767" y="290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30" name="直接连接符 26253"/>
              <p:cNvSpPr/>
              <p:nvPr/>
            </p:nvSpPr>
            <p:spPr>
              <a:xfrm>
                <a:off x="2767" y="302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31" name="直接连接符 26254"/>
              <p:cNvSpPr/>
              <p:nvPr/>
            </p:nvSpPr>
            <p:spPr>
              <a:xfrm>
                <a:off x="2771" y="3137"/>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32" name="直接连接符 26255"/>
              <p:cNvSpPr/>
              <p:nvPr/>
            </p:nvSpPr>
            <p:spPr>
              <a:xfrm>
                <a:off x="2828"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33" name="直接连接符 26256"/>
              <p:cNvSpPr/>
              <p:nvPr/>
            </p:nvSpPr>
            <p:spPr>
              <a:xfrm>
                <a:off x="2943"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34" name="直接连接符 26257"/>
              <p:cNvSpPr/>
              <p:nvPr/>
            </p:nvSpPr>
            <p:spPr>
              <a:xfrm>
                <a:off x="3063"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35" name="直接连接符 26258"/>
              <p:cNvSpPr/>
              <p:nvPr/>
            </p:nvSpPr>
            <p:spPr>
              <a:xfrm>
                <a:off x="3172"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36" name="直接连接符 26259"/>
              <p:cNvSpPr/>
              <p:nvPr/>
            </p:nvSpPr>
            <p:spPr>
              <a:xfrm flipH="1" flipV="1">
                <a:off x="2828" y="276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37" name="直接连接符 26260"/>
              <p:cNvSpPr/>
              <p:nvPr/>
            </p:nvSpPr>
            <p:spPr>
              <a:xfrm flipV="1">
                <a:off x="2828" y="2714"/>
                <a:ext cx="1" cy="52"/>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38" name="直接连接符 26261"/>
              <p:cNvSpPr/>
              <p:nvPr/>
            </p:nvSpPr>
            <p:spPr>
              <a:xfrm>
                <a:off x="2799" y="279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39" name="直接连接符 26262"/>
              <p:cNvSpPr/>
              <p:nvPr/>
            </p:nvSpPr>
            <p:spPr>
              <a:xfrm>
                <a:off x="2828" y="282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40" name="直接连接符 26263"/>
              <p:cNvSpPr/>
              <p:nvPr/>
            </p:nvSpPr>
            <p:spPr>
              <a:xfrm rot="-5400000" flipH="1" flipV="1">
                <a:off x="2777" y="28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41" name="直接连接符 26264"/>
              <p:cNvSpPr/>
              <p:nvPr/>
            </p:nvSpPr>
            <p:spPr>
              <a:xfrm rot="-5400000" flipH="1">
                <a:off x="2777"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42" name="直接连接符 26265"/>
              <p:cNvSpPr/>
              <p:nvPr/>
            </p:nvSpPr>
            <p:spPr>
              <a:xfrm rot="-5400000">
                <a:off x="2806"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43" name="直接连接符 26266"/>
              <p:cNvSpPr/>
              <p:nvPr/>
            </p:nvSpPr>
            <p:spPr>
              <a:xfrm rot="-5400000">
                <a:off x="2863" y="2856"/>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44" name="直接连接符 26267"/>
              <p:cNvSpPr/>
              <p:nvPr/>
            </p:nvSpPr>
            <p:spPr>
              <a:xfrm rot="5400000" flipV="1">
                <a:off x="2892"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45" name="直接连接符 26268"/>
              <p:cNvSpPr/>
              <p:nvPr/>
            </p:nvSpPr>
            <p:spPr>
              <a:xfrm rot="5400000">
                <a:off x="2892" y="2942"/>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46" name="直接连接符 26269"/>
              <p:cNvSpPr/>
              <p:nvPr/>
            </p:nvSpPr>
            <p:spPr>
              <a:xfrm rot="-5400000" flipH="1" flipV="1">
                <a:off x="2914" y="299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47" name="直接连接符 26270"/>
              <p:cNvSpPr/>
              <p:nvPr/>
            </p:nvSpPr>
            <p:spPr>
              <a:xfrm flipH="1">
                <a:off x="2856" y="3022"/>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48" name="直接连接符 26271"/>
              <p:cNvSpPr/>
              <p:nvPr/>
            </p:nvSpPr>
            <p:spPr>
              <a:xfrm flipH="1" flipV="1">
                <a:off x="2828" y="299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49" name="直接连接符 26272"/>
              <p:cNvSpPr/>
              <p:nvPr/>
            </p:nvSpPr>
            <p:spPr>
              <a:xfrm flipH="1">
                <a:off x="2799" y="299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50" name="直接连接符 26273"/>
              <p:cNvSpPr/>
              <p:nvPr/>
            </p:nvSpPr>
            <p:spPr>
              <a:xfrm>
                <a:off x="2799" y="3023"/>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51" name="直接连接符 26274"/>
              <p:cNvSpPr/>
              <p:nvPr/>
            </p:nvSpPr>
            <p:spPr>
              <a:xfrm>
                <a:off x="2828" y="30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52" name="直接连接符 26275"/>
              <p:cNvSpPr/>
              <p:nvPr/>
            </p:nvSpPr>
            <p:spPr>
              <a:xfrm rot="-5400000" flipH="1" flipV="1">
                <a:off x="2777" y="308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53" name="直接连接符 26276"/>
              <p:cNvSpPr/>
              <p:nvPr/>
            </p:nvSpPr>
            <p:spPr>
              <a:xfrm rot="-5400000" flipH="1">
                <a:off x="2777" y="311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54" name="直接连接符 26277"/>
              <p:cNvSpPr/>
              <p:nvPr/>
            </p:nvSpPr>
            <p:spPr>
              <a:xfrm rot="-5400000">
                <a:off x="2806" y="311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55" name="直接连接符 26278"/>
              <p:cNvSpPr/>
              <p:nvPr/>
            </p:nvSpPr>
            <p:spPr>
              <a:xfrm rot="-5400000">
                <a:off x="2863" y="30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56" name="直接连接符 26279"/>
              <p:cNvSpPr/>
              <p:nvPr/>
            </p:nvSpPr>
            <p:spPr>
              <a:xfrm>
                <a:off x="2914" y="313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57" name="直接连接符 26280"/>
              <p:cNvSpPr/>
              <p:nvPr/>
            </p:nvSpPr>
            <p:spPr>
              <a:xfrm flipV="1">
                <a:off x="2943" y="3136"/>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58" name="直接连接符 26281"/>
              <p:cNvSpPr/>
              <p:nvPr/>
            </p:nvSpPr>
            <p:spPr>
              <a:xfrm flipH="1" flipV="1">
                <a:off x="2943" y="3109"/>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59" name="直接连接符 26282"/>
              <p:cNvSpPr/>
              <p:nvPr/>
            </p:nvSpPr>
            <p:spPr>
              <a:xfrm flipH="1" flipV="1">
                <a:off x="2942" y="305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60" name="直接连接符 26283"/>
              <p:cNvSpPr/>
              <p:nvPr/>
            </p:nvSpPr>
            <p:spPr>
              <a:xfrm flipV="1">
                <a:off x="2943" y="3023"/>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61" name="直接连接符 26284"/>
              <p:cNvSpPr/>
              <p:nvPr/>
            </p:nvSpPr>
            <p:spPr>
              <a:xfrm flipV="1">
                <a:off x="2968" y="3022"/>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62" name="直接连接符 26285"/>
              <p:cNvSpPr/>
              <p:nvPr/>
            </p:nvSpPr>
            <p:spPr>
              <a:xfrm>
                <a:off x="3029" y="3023"/>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63" name="直接连接符 26286"/>
              <p:cNvSpPr/>
              <p:nvPr/>
            </p:nvSpPr>
            <p:spPr>
              <a:xfrm>
                <a:off x="3062" y="305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64" name="直接连接符 26287"/>
              <p:cNvSpPr/>
              <p:nvPr/>
            </p:nvSpPr>
            <p:spPr>
              <a:xfrm rot="-5400000" flipH="1" flipV="1">
                <a:off x="3011" y="308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65" name="直接连接符 26288"/>
              <p:cNvSpPr/>
              <p:nvPr/>
            </p:nvSpPr>
            <p:spPr>
              <a:xfrm rot="-5400000" flipH="1">
                <a:off x="3011" y="31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66" name="直接连接符 26289"/>
              <p:cNvSpPr/>
              <p:nvPr/>
            </p:nvSpPr>
            <p:spPr>
              <a:xfrm rot="-5400000">
                <a:off x="3040" y="31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67" name="直接连接符 26290"/>
              <p:cNvSpPr/>
              <p:nvPr/>
            </p:nvSpPr>
            <p:spPr>
              <a:xfrm rot="-5400000">
                <a:off x="3097" y="3086"/>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68" name="直接连接符 26291"/>
              <p:cNvSpPr/>
              <p:nvPr/>
            </p:nvSpPr>
            <p:spPr>
              <a:xfrm>
                <a:off x="3145" y="313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69" name="直接连接符 26292"/>
              <p:cNvSpPr/>
              <p:nvPr/>
            </p:nvSpPr>
            <p:spPr>
              <a:xfrm>
                <a:off x="3174" y="316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70" name="直接连接符 26293"/>
              <p:cNvSpPr/>
              <p:nvPr/>
            </p:nvSpPr>
            <p:spPr>
              <a:xfrm flipH="1" flipV="1">
                <a:off x="3174" y="3109"/>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71" name="直接连接符 26294"/>
              <p:cNvSpPr/>
              <p:nvPr/>
            </p:nvSpPr>
            <p:spPr>
              <a:xfrm flipH="1" flipV="1">
                <a:off x="3173" y="3051"/>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72" name="直接连接符 26295"/>
              <p:cNvSpPr/>
              <p:nvPr/>
            </p:nvSpPr>
            <p:spPr>
              <a:xfrm flipV="1">
                <a:off x="3172" y="302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73" name="直接连接符 26296"/>
              <p:cNvSpPr/>
              <p:nvPr/>
            </p:nvSpPr>
            <p:spPr>
              <a:xfrm flipH="1" flipV="1">
                <a:off x="3174" y="2994"/>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74" name="直接连接符 26297"/>
              <p:cNvSpPr/>
              <p:nvPr/>
            </p:nvSpPr>
            <p:spPr>
              <a:xfrm flipH="1">
                <a:off x="3148" y="2994"/>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75" name="直接连接符 26298"/>
              <p:cNvSpPr/>
              <p:nvPr/>
            </p:nvSpPr>
            <p:spPr>
              <a:xfrm flipH="1">
                <a:off x="3091" y="3022"/>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76" name="直接连接符 26299"/>
              <p:cNvSpPr/>
              <p:nvPr/>
            </p:nvSpPr>
            <p:spPr>
              <a:xfrm flipH="1" flipV="1">
                <a:off x="3063" y="299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77" name="直接连接符 26300"/>
              <p:cNvSpPr/>
              <p:nvPr/>
            </p:nvSpPr>
            <p:spPr>
              <a:xfrm flipV="1">
                <a:off x="3063" y="293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78" name="直接连接符 26301"/>
              <p:cNvSpPr/>
              <p:nvPr/>
            </p:nvSpPr>
            <p:spPr>
              <a:xfrm rot="-5400000">
                <a:off x="3042"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79" name="直接连接符 26302"/>
              <p:cNvSpPr/>
              <p:nvPr/>
            </p:nvSpPr>
            <p:spPr>
              <a:xfrm rot="-5400000">
                <a:off x="3099" y="285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80" name="直接连接符 26303"/>
              <p:cNvSpPr/>
              <p:nvPr/>
            </p:nvSpPr>
            <p:spPr>
              <a:xfrm>
                <a:off x="3147" y="2908"/>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81" name="直接连接符 26304"/>
              <p:cNvSpPr/>
              <p:nvPr/>
            </p:nvSpPr>
            <p:spPr>
              <a:xfrm flipV="1">
                <a:off x="3176" y="2908"/>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82" name="直接连接符 26305"/>
              <p:cNvSpPr/>
              <p:nvPr/>
            </p:nvSpPr>
            <p:spPr>
              <a:xfrm flipH="1" flipV="1">
                <a:off x="3176" y="288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83" name="直接连接符 26306"/>
              <p:cNvSpPr/>
              <p:nvPr/>
            </p:nvSpPr>
            <p:spPr>
              <a:xfrm flipH="1" flipV="1">
                <a:off x="3172" y="282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84" name="直接连接符 26307"/>
              <p:cNvSpPr/>
              <p:nvPr/>
            </p:nvSpPr>
            <p:spPr>
              <a:xfrm flipV="1">
                <a:off x="3174" y="279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85" name="直接连接符 26308"/>
              <p:cNvSpPr/>
              <p:nvPr/>
            </p:nvSpPr>
            <p:spPr>
              <a:xfrm flipH="1" flipV="1">
                <a:off x="3176" y="276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86" name="直接连接符 26309"/>
              <p:cNvSpPr/>
              <p:nvPr/>
            </p:nvSpPr>
            <p:spPr>
              <a:xfrm flipH="1">
                <a:off x="3150" y="276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87" name="直接连接符 26310"/>
              <p:cNvSpPr/>
              <p:nvPr/>
            </p:nvSpPr>
            <p:spPr>
              <a:xfrm flipH="1">
                <a:off x="3093" y="2794"/>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88" name="直接连接符 26311"/>
              <p:cNvSpPr/>
              <p:nvPr/>
            </p:nvSpPr>
            <p:spPr>
              <a:xfrm flipH="1" flipV="1">
                <a:off x="3065" y="276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89" name="直接连接符 26312"/>
              <p:cNvSpPr/>
              <p:nvPr/>
            </p:nvSpPr>
            <p:spPr>
              <a:xfrm flipH="1">
                <a:off x="3036" y="276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90" name="直接连接符 26313"/>
              <p:cNvSpPr/>
              <p:nvPr/>
            </p:nvSpPr>
            <p:spPr>
              <a:xfrm>
                <a:off x="3036" y="279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91" name="直接连接符 26314"/>
              <p:cNvSpPr/>
              <p:nvPr/>
            </p:nvSpPr>
            <p:spPr>
              <a:xfrm>
                <a:off x="3065" y="282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92" name="直接连接符 26315"/>
              <p:cNvSpPr/>
              <p:nvPr/>
            </p:nvSpPr>
            <p:spPr>
              <a:xfrm rot="-5400000" flipH="1" flipV="1">
                <a:off x="3014" y="28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93" name="直接连接符 26316"/>
              <p:cNvSpPr/>
              <p:nvPr/>
            </p:nvSpPr>
            <p:spPr>
              <a:xfrm flipH="1">
                <a:off x="2968" y="2907"/>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94" name="直接连接符 26317"/>
              <p:cNvSpPr/>
              <p:nvPr/>
            </p:nvSpPr>
            <p:spPr>
              <a:xfrm flipH="1" flipV="1">
                <a:off x="2946" y="288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95" name="直接连接符 26318"/>
              <p:cNvSpPr/>
              <p:nvPr/>
            </p:nvSpPr>
            <p:spPr>
              <a:xfrm flipH="1" flipV="1">
                <a:off x="2943" y="282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96" name="直接连接符 26319"/>
              <p:cNvSpPr/>
              <p:nvPr/>
            </p:nvSpPr>
            <p:spPr>
              <a:xfrm flipV="1">
                <a:off x="2945" y="2794"/>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97" name="直接连接符 26320"/>
              <p:cNvSpPr/>
              <p:nvPr/>
            </p:nvSpPr>
            <p:spPr>
              <a:xfrm flipH="1" flipV="1">
                <a:off x="2946" y="276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98" name="直接连接符 26321"/>
              <p:cNvSpPr/>
              <p:nvPr/>
            </p:nvSpPr>
            <p:spPr>
              <a:xfrm flipH="1">
                <a:off x="2920" y="276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299" name="直接连接符 26322"/>
              <p:cNvSpPr/>
              <p:nvPr/>
            </p:nvSpPr>
            <p:spPr>
              <a:xfrm flipH="1">
                <a:off x="2856" y="2794"/>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00" name="矩形 26323"/>
              <p:cNvSpPr/>
              <p:nvPr/>
            </p:nvSpPr>
            <p:spPr>
              <a:xfrm>
                <a:off x="3231" y="2737"/>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01" name="直接连接符 26324"/>
              <p:cNvSpPr/>
              <p:nvPr/>
            </p:nvSpPr>
            <p:spPr>
              <a:xfrm>
                <a:off x="3231" y="2851"/>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02" name="直接连接符 26325"/>
              <p:cNvSpPr/>
              <p:nvPr/>
            </p:nvSpPr>
            <p:spPr>
              <a:xfrm>
                <a:off x="3231" y="3080"/>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03" name="直接连接符 26326"/>
              <p:cNvSpPr/>
              <p:nvPr/>
            </p:nvSpPr>
            <p:spPr>
              <a:xfrm>
                <a:off x="3231" y="2965"/>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04" name="直接连接符 26327"/>
              <p:cNvSpPr/>
              <p:nvPr/>
            </p:nvSpPr>
            <p:spPr>
              <a:xfrm>
                <a:off x="3346"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05" name="直接连接符 26328"/>
              <p:cNvSpPr/>
              <p:nvPr/>
            </p:nvSpPr>
            <p:spPr>
              <a:xfrm>
                <a:off x="3575" y="2737"/>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06" name="直接连接符 26329"/>
              <p:cNvSpPr/>
              <p:nvPr/>
            </p:nvSpPr>
            <p:spPr>
              <a:xfrm>
                <a:off x="3461"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07" name="直接连接符 26330"/>
              <p:cNvSpPr/>
              <p:nvPr/>
            </p:nvSpPr>
            <p:spPr>
              <a:xfrm>
                <a:off x="3231" y="2794"/>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08" name="直接连接符 26331"/>
              <p:cNvSpPr/>
              <p:nvPr/>
            </p:nvSpPr>
            <p:spPr>
              <a:xfrm>
                <a:off x="3228" y="290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09" name="直接连接符 26332"/>
              <p:cNvSpPr/>
              <p:nvPr/>
            </p:nvSpPr>
            <p:spPr>
              <a:xfrm>
                <a:off x="3228" y="302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10" name="直接连接符 26333"/>
              <p:cNvSpPr/>
              <p:nvPr/>
            </p:nvSpPr>
            <p:spPr>
              <a:xfrm>
                <a:off x="3231" y="313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11" name="直接连接符 26334"/>
              <p:cNvSpPr/>
              <p:nvPr/>
            </p:nvSpPr>
            <p:spPr>
              <a:xfrm>
                <a:off x="3288" y="2737"/>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12" name="直接连接符 26335"/>
              <p:cNvSpPr/>
              <p:nvPr/>
            </p:nvSpPr>
            <p:spPr>
              <a:xfrm>
                <a:off x="3403"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13" name="直接连接符 26336"/>
              <p:cNvSpPr/>
              <p:nvPr/>
            </p:nvSpPr>
            <p:spPr>
              <a:xfrm>
                <a:off x="3523"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14" name="直接连接符 26337"/>
              <p:cNvSpPr/>
              <p:nvPr/>
            </p:nvSpPr>
            <p:spPr>
              <a:xfrm>
                <a:off x="3633" y="2737"/>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15" name="直接连接符 26338"/>
              <p:cNvSpPr/>
              <p:nvPr/>
            </p:nvSpPr>
            <p:spPr>
              <a:xfrm flipH="1" flipV="1">
                <a:off x="3288" y="276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16" name="直接连接符 26339"/>
              <p:cNvSpPr/>
              <p:nvPr/>
            </p:nvSpPr>
            <p:spPr>
              <a:xfrm flipH="1">
                <a:off x="3260" y="276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17" name="直接连接符 26340"/>
              <p:cNvSpPr/>
              <p:nvPr/>
            </p:nvSpPr>
            <p:spPr>
              <a:xfrm>
                <a:off x="3260" y="279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18" name="直接连接符 26341"/>
              <p:cNvSpPr/>
              <p:nvPr/>
            </p:nvSpPr>
            <p:spPr>
              <a:xfrm>
                <a:off x="3288" y="282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19" name="直接连接符 26342"/>
              <p:cNvSpPr/>
              <p:nvPr/>
            </p:nvSpPr>
            <p:spPr>
              <a:xfrm rot="-5400000" flipH="1" flipV="1">
                <a:off x="3237" y="28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20" name="直接连接符 26343"/>
              <p:cNvSpPr/>
              <p:nvPr/>
            </p:nvSpPr>
            <p:spPr>
              <a:xfrm rot="-5400000" flipH="1">
                <a:off x="3238"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21" name="直接连接符 26344"/>
              <p:cNvSpPr/>
              <p:nvPr/>
            </p:nvSpPr>
            <p:spPr>
              <a:xfrm rot="-5400000">
                <a:off x="3266" y="288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22" name="直接连接符 26345"/>
              <p:cNvSpPr/>
              <p:nvPr/>
            </p:nvSpPr>
            <p:spPr>
              <a:xfrm rot="-5400000">
                <a:off x="3323" y="2855"/>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23" name="直接连接符 26346"/>
              <p:cNvSpPr/>
              <p:nvPr/>
            </p:nvSpPr>
            <p:spPr>
              <a:xfrm rot="5400000" flipV="1">
                <a:off x="3352" y="2886"/>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24" name="直接连接符 26347"/>
              <p:cNvSpPr/>
              <p:nvPr/>
            </p:nvSpPr>
            <p:spPr>
              <a:xfrm rot="5400000">
                <a:off x="3375" y="2965"/>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25" name="直接连接符 26348"/>
              <p:cNvSpPr/>
              <p:nvPr/>
            </p:nvSpPr>
            <p:spPr>
              <a:xfrm rot="-5400000" flipH="1" flipV="1">
                <a:off x="3352" y="2971"/>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26" name="直接连接符 26349"/>
              <p:cNvSpPr/>
              <p:nvPr/>
            </p:nvSpPr>
            <p:spPr>
              <a:xfrm flipH="1">
                <a:off x="3317" y="3022"/>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27" name="直接连接符 26350"/>
              <p:cNvSpPr/>
              <p:nvPr/>
            </p:nvSpPr>
            <p:spPr>
              <a:xfrm flipH="1" flipV="1">
                <a:off x="3288" y="299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28" name="直接连接符 26351"/>
              <p:cNvSpPr/>
              <p:nvPr/>
            </p:nvSpPr>
            <p:spPr>
              <a:xfrm flipH="1">
                <a:off x="3260" y="299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29" name="直接连接符 26352"/>
              <p:cNvSpPr/>
              <p:nvPr/>
            </p:nvSpPr>
            <p:spPr>
              <a:xfrm>
                <a:off x="3260" y="302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30" name="直接连接符 26353"/>
              <p:cNvSpPr/>
              <p:nvPr/>
            </p:nvSpPr>
            <p:spPr>
              <a:xfrm>
                <a:off x="3288" y="3052"/>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31" name="直接连接符 26354"/>
              <p:cNvSpPr/>
              <p:nvPr/>
            </p:nvSpPr>
            <p:spPr>
              <a:xfrm rot="-5400000" flipH="1" flipV="1">
                <a:off x="3238" y="3086"/>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32" name="直接连接符 26355"/>
              <p:cNvSpPr/>
              <p:nvPr/>
            </p:nvSpPr>
            <p:spPr>
              <a:xfrm rot="5400000">
                <a:off x="3207" y="3084"/>
                <a:ext cx="0" cy="6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33" name="直接连接符 26356"/>
              <p:cNvSpPr/>
              <p:nvPr/>
            </p:nvSpPr>
            <p:spPr>
              <a:xfrm rot="-5400000">
                <a:off x="3289" y="3137"/>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34" name="直接连接符 26357"/>
              <p:cNvSpPr/>
              <p:nvPr/>
            </p:nvSpPr>
            <p:spPr>
              <a:xfrm rot="-5400000">
                <a:off x="3346" y="310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35" name="直接连接符 26358"/>
              <p:cNvSpPr/>
              <p:nvPr/>
            </p:nvSpPr>
            <p:spPr>
              <a:xfrm>
                <a:off x="3374" y="313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36" name="直接连接符 26359"/>
              <p:cNvSpPr/>
              <p:nvPr/>
            </p:nvSpPr>
            <p:spPr>
              <a:xfrm flipV="1">
                <a:off x="3403" y="313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37" name="直接连接符 26360"/>
              <p:cNvSpPr/>
              <p:nvPr/>
            </p:nvSpPr>
            <p:spPr>
              <a:xfrm flipH="1" flipV="1">
                <a:off x="3403" y="3109"/>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38" name="直接连接符 26361"/>
              <p:cNvSpPr/>
              <p:nvPr/>
            </p:nvSpPr>
            <p:spPr>
              <a:xfrm flipH="1" flipV="1">
                <a:off x="3403" y="305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39" name="直接连接符 26362"/>
              <p:cNvSpPr/>
              <p:nvPr/>
            </p:nvSpPr>
            <p:spPr>
              <a:xfrm flipV="1">
                <a:off x="3403" y="3023"/>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40" name="直接连接符 26363"/>
              <p:cNvSpPr/>
              <p:nvPr/>
            </p:nvSpPr>
            <p:spPr>
              <a:xfrm flipV="1">
                <a:off x="3429" y="3022"/>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41" name="直接连接符 26364"/>
              <p:cNvSpPr/>
              <p:nvPr/>
            </p:nvSpPr>
            <p:spPr>
              <a:xfrm>
                <a:off x="3489" y="3023"/>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42" name="直接连接符 26365"/>
              <p:cNvSpPr/>
              <p:nvPr/>
            </p:nvSpPr>
            <p:spPr>
              <a:xfrm>
                <a:off x="3522" y="3051"/>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43" name="直接连接符 26366"/>
              <p:cNvSpPr/>
              <p:nvPr/>
            </p:nvSpPr>
            <p:spPr>
              <a:xfrm rot="-5400000" flipH="1" flipV="1">
                <a:off x="3471" y="3085"/>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44" name="直接连接符 26367"/>
              <p:cNvSpPr/>
              <p:nvPr/>
            </p:nvSpPr>
            <p:spPr>
              <a:xfrm rot="-5400000" flipH="1">
                <a:off x="3471" y="31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45" name="直接连接符 26368"/>
              <p:cNvSpPr/>
              <p:nvPr/>
            </p:nvSpPr>
            <p:spPr>
              <a:xfrm rot="-5400000">
                <a:off x="3500" y="31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46" name="直接连接符 26369"/>
              <p:cNvSpPr/>
              <p:nvPr/>
            </p:nvSpPr>
            <p:spPr>
              <a:xfrm rot="-5400000">
                <a:off x="3580" y="310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47" name="直接连接符 26370"/>
              <p:cNvSpPr/>
              <p:nvPr/>
            </p:nvSpPr>
            <p:spPr>
              <a:xfrm>
                <a:off x="3605" y="3137"/>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48" name="直接连接符 26371"/>
              <p:cNvSpPr/>
              <p:nvPr/>
            </p:nvSpPr>
            <p:spPr>
              <a:xfrm flipV="1">
                <a:off x="3634" y="3136"/>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49" name="直接连接符 26372"/>
              <p:cNvSpPr/>
              <p:nvPr/>
            </p:nvSpPr>
            <p:spPr>
              <a:xfrm flipH="1" flipV="1">
                <a:off x="3634" y="3109"/>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50" name="直接连接符 26373"/>
              <p:cNvSpPr/>
              <p:nvPr/>
            </p:nvSpPr>
            <p:spPr>
              <a:xfrm flipH="1" flipV="1">
                <a:off x="3634" y="3051"/>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51" name="直接连接符 26374"/>
              <p:cNvSpPr/>
              <p:nvPr/>
            </p:nvSpPr>
            <p:spPr>
              <a:xfrm flipV="1">
                <a:off x="3633" y="3023"/>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52" name="直接连接符 26375"/>
              <p:cNvSpPr/>
              <p:nvPr/>
            </p:nvSpPr>
            <p:spPr>
              <a:xfrm flipH="1" flipV="1">
                <a:off x="3634" y="2994"/>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53" name="直接连接符 26376"/>
              <p:cNvSpPr/>
              <p:nvPr/>
            </p:nvSpPr>
            <p:spPr>
              <a:xfrm flipH="1">
                <a:off x="3609" y="2994"/>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54" name="直接连接符 26377"/>
              <p:cNvSpPr/>
              <p:nvPr/>
            </p:nvSpPr>
            <p:spPr>
              <a:xfrm flipH="1">
                <a:off x="3551" y="3022"/>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55" name="直接连接符 26378"/>
              <p:cNvSpPr/>
              <p:nvPr/>
            </p:nvSpPr>
            <p:spPr>
              <a:xfrm flipH="1" flipV="1">
                <a:off x="3523" y="2994"/>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56" name="直接连接符 26379"/>
              <p:cNvSpPr/>
              <p:nvPr/>
            </p:nvSpPr>
            <p:spPr>
              <a:xfrm flipV="1">
                <a:off x="3523" y="293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57" name="直接连接符 26380"/>
              <p:cNvSpPr/>
              <p:nvPr/>
            </p:nvSpPr>
            <p:spPr>
              <a:xfrm rot="-5400000">
                <a:off x="3502" y="2886"/>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58" name="直接连接符 26381"/>
              <p:cNvSpPr/>
              <p:nvPr/>
            </p:nvSpPr>
            <p:spPr>
              <a:xfrm rot="-5400000">
                <a:off x="3582" y="2879"/>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59" name="直接连接符 26382"/>
              <p:cNvSpPr/>
              <p:nvPr/>
            </p:nvSpPr>
            <p:spPr>
              <a:xfrm>
                <a:off x="3607" y="2908"/>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60" name="直接连接符 26383"/>
              <p:cNvSpPr/>
              <p:nvPr/>
            </p:nvSpPr>
            <p:spPr>
              <a:xfrm flipV="1">
                <a:off x="3636" y="2908"/>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61" name="直接连接符 26384"/>
              <p:cNvSpPr/>
              <p:nvPr/>
            </p:nvSpPr>
            <p:spPr>
              <a:xfrm flipH="1" flipV="1">
                <a:off x="3636" y="288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62" name="直接连接符 26385"/>
              <p:cNvSpPr/>
              <p:nvPr/>
            </p:nvSpPr>
            <p:spPr>
              <a:xfrm flipH="1" flipV="1">
                <a:off x="3633" y="2822"/>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63" name="直接连接符 26386"/>
              <p:cNvSpPr/>
              <p:nvPr/>
            </p:nvSpPr>
            <p:spPr>
              <a:xfrm flipV="1">
                <a:off x="3635" y="279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64" name="直接连接符 26387"/>
              <p:cNvSpPr/>
              <p:nvPr/>
            </p:nvSpPr>
            <p:spPr>
              <a:xfrm flipH="1" flipV="1">
                <a:off x="3636" y="276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65" name="直接连接符 26388"/>
              <p:cNvSpPr/>
              <p:nvPr/>
            </p:nvSpPr>
            <p:spPr>
              <a:xfrm flipH="1">
                <a:off x="3611" y="276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66" name="直接连接符 26389"/>
              <p:cNvSpPr/>
              <p:nvPr/>
            </p:nvSpPr>
            <p:spPr>
              <a:xfrm flipH="1">
                <a:off x="3553" y="2794"/>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67" name="直接连接符 26390"/>
              <p:cNvSpPr/>
              <p:nvPr/>
            </p:nvSpPr>
            <p:spPr>
              <a:xfrm flipH="1" flipV="1">
                <a:off x="3525" y="276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68" name="直接连接符 26391"/>
              <p:cNvSpPr/>
              <p:nvPr/>
            </p:nvSpPr>
            <p:spPr>
              <a:xfrm flipH="1">
                <a:off x="3497" y="2766"/>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69" name="直接连接符 26392"/>
              <p:cNvSpPr/>
              <p:nvPr/>
            </p:nvSpPr>
            <p:spPr>
              <a:xfrm>
                <a:off x="3497" y="279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70" name="直接连接符 26393"/>
              <p:cNvSpPr/>
              <p:nvPr/>
            </p:nvSpPr>
            <p:spPr>
              <a:xfrm>
                <a:off x="3525" y="2823"/>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71" name="直接连接符 26394"/>
              <p:cNvSpPr/>
              <p:nvPr/>
            </p:nvSpPr>
            <p:spPr>
              <a:xfrm rot="-5400000" flipH="1" flipV="1">
                <a:off x="3475" y="285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72" name="直接连接符 26395"/>
              <p:cNvSpPr/>
              <p:nvPr/>
            </p:nvSpPr>
            <p:spPr>
              <a:xfrm flipH="1">
                <a:off x="3429" y="2907"/>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73" name="直接连接符 26396"/>
              <p:cNvSpPr/>
              <p:nvPr/>
            </p:nvSpPr>
            <p:spPr>
              <a:xfrm flipH="1" flipV="1">
                <a:off x="3407" y="288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74" name="直接连接符 26397"/>
              <p:cNvSpPr/>
              <p:nvPr/>
            </p:nvSpPr>
            <p:spPr>
              <a:xfrm flipH="1" flipV="1">
                <a:off x="3403" y="2822"/>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75" name="直接连接符 26398"/>
              <p:cNvSpPr/>
              <p:nvPr/>
            </p:nvSpPr>
            <p:spPr>
              <a:xfrm flipV="1">
                <a:off x="3405" y="2794"/>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76" name="直接连接符 26399"/>
              <p:cNvSpPr/>
              <p:nvPr/>
            </p:nvSpPr>
            <p:spPr>
              <a:xfrm flipH="1" flipV="1">
                <a:off x="3407" y="276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77" name="直接连接符 26400"/>
              <p:cNvSpPr/>
              <p:nvPr/>
            </p:nvSpPr>
            <p:spPr>
              <a:xfrm flipH="1">
                <a:off x="3381" y="276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78" name="直接连接符 26401"/>
              <p:cNvSpPr/>
              <p:nvPr/>
            </p:nvSpPr>
            <p:spPr>
              <a:xfrm flipH="1">
                <a:off x="3317" y="2794"/>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79" name="矩形 26402"/>
              <p:cNvSpPr/>
              <p:nvPr/>
            </p:nvSpPr>
            <p:spPr>
              <a:xfrm>
                <a:off x="2770" y="3193"/>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80" name="直接连接符 26403"/>
              <p:cNvSpPr/>
              <p:nvPr/>
            </p:nvSpPr>
            <p:spPr>
              <a:xfrm>
                <a:off x="2770" y="330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81" name="直接连接符 26404"/>
              <p:cNvSpPr/>
              <p:nvPr/>
            </p:nvSpPr>
            <p:spPr>
              <a:xfrm>
                <a:off x="2770" y="353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82" name="直接连接符 26405"/>
              <p:cNvSpPr/>
              <p:nvPr/>
            </p:nvSpPr>
            <p:spPr>
              <a:xfrm>
                <a:off x="2770" y="342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83" name="直接连接符 26406"/>
              <p:cNvSpPr/>
              <p:nvPr/>
            </p:nvSpPr>
            <p:spPr>
              <a:xfrm>
                <a:off x="2885"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84" name="直接连接符 26407"/>
              <p:cNvSpPr/>
              <p:nvPr/>
            </p:nvSpPr>
            <p:spPr>
              <a:xfrm>
                <a:off x="3114" y="319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85" name="直接连接符 26408"/>
              <p:cNvSpPr/>
              <p:nvPr/>
            </p:nvSpPr>
            <p:spPr>
              <a:xfrm>
                <a:off x="3000"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86" name="直接连接符 26409"/>
              <p:cNvSpPr/>
              <p:nvPr/>
            </p:nvSpPr>
            <p:spPr>
              <a:xfrm>
                <a:off x="2770" y="3250"/>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87" name="直接连接符 26410"/>
              <p:cNvSpPr/>
              <p:nvPr/>
            </p:nvSpPr>
            <p:spPr>
              <a:xfrm>
                <a:off x="2767" y="336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88" name="直接连接符 26411"/>
              <p:cNvSpPr/>
              <p:nvPr/>
            </p:nvSpPr>
            <p:spPr>
              <a:xfrm>
                <a:off x="2767" y="3478"/>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89" name="直接连接符 26412"/>
              <p:cNvSpPr/>
              <p:nvPr/>
            </p:nvSpPr>
            <p:spPr>
              <a:xfrm>
                <a:off x="2770" y="359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90" name="直接连接符 26413"/>
              <p:cNvSpPr/>
              <p:nvPr/>
            </p:nvSpPr>
            <p:spPr>
              <a:xfrm>
                <a:off x="2827" y="3193"/>
                <a:ext cx="1"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91" name="直接连接符 26414"/>
              <p:cNvSpPr/>
              <p:nvPr/>
            </p:nvSpPr>
            <p:spPr>
              <a:xfrm>
                <a:off x="2942"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92" name="直接连接符 26415"/>
              <p:cNvSpPr/>
              <p:nvPr/>
            </p:nvSpPr>
            <p:spPr>
              <a:xfrm>
                <a:off x="3062"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93" name="直接连接符 26416"/>
              <p:cNvSpPr/>
              <p:nvPr/>
            </p:nvSpPr>
            <p:spPr>
              <a:xfrm>
                <a:off x="3172"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94" name="直接连接符 26417"/>
              <p:cNvSpPr/>
              <p:nvPr/>
            </p:nvSpPr>
            <p:spPr>
              <a:xfrm flipH="1" flipV="1">
                <a:off x="2827" y="322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95" name="直接连接符 26418"/>
              <p:cNvSpPr/>
              <p:nvPr/>
            </p:nvSpPr>
            <p:spPr>
              <a:xfrm flipH="1">
                <a:off x="2799" y="322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96" name="直接连接符 26419"/>
              <p:cNvSpPr/>
              <p:nvPr/>
            </p:nvSpPr>
            <p:spPr>
              <a:xfrm>
                <a:off x="2799" y="325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97" name="直接连接符 26420"/>
              <p:cNvSpPr/>
              <p:nvPr/>
            </p:nvSpPr>
            <p:spPr>
              <a:xfrm>
                <a:off x="2827" y="327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98" name="直接连接符 26421"/>
              <p:cNvSpPr/>
              <p:nvPr/>
            </p:nvSpPr>
            <p:spPr>
              <a:xfrm rot="-5400000" flipH="1" flipV="1">
                <a:off x="2776" y="331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399" name="直接连接符 26422"/>
              <p:cNvSpPr/>
              <p:nvPr/>
            </p:nvSpPr>
            <p:spPr>
              <a:xfrm rot="-5400000" flipH="1">
                <a:off x="2777"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00" name="直接连接符 26423"/>
              <p:cNvSpPr/>
              <p:nvPr/>
            </p:nvSpPr>
            <p:spPr>
              <a:xfrm rot="-5400000">
                <a:off x="2805" y="334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01" name="直接连接符 26424"/>
              <p:cNvSpPr/>
              <p:nvPr/>
            </p:nvSpPr>
            <p:spPr>
              <a:xfrm rot="-5400000">
                <a:off x="2885" y="333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02" name="直接连接符 26425"/>
              <p:cNvSpPr/>
              <p:nvPr/>
            </p:nvSpPr>
            <p:spPr>
              <a:xfrm rot="5400000" flipV="1">
                <a:off x="2891" y="3342"/>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03" name="直接连接符 26426"/>
              <p:cNvSpPr/>
              <p:nvPr/>
            </p:nvSpPr>
            <p:spPr>
              <a:xfrm rot="5400000">
                <a:off x="2914" y="3421"/>
                <a:ext cx="56"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04" name="直接连接符 26427"/>
              <p:cNvSpPr/>
              <p:nvPr/>
            </p:nvSpPr>
            <p:spPr>
              <a:xfrm rot="-5400000" flipH="1" flipV="1">
                <a:off x="2891" y="3427"/>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05" name="直接连接符 26428"/>
              <p:cNvSpPr/>
              <p:nvPr/>
            </p:nvSpPr>
            <p:spPr>
              <a:xfrm flipH="1">
                <a:off x="2856" y="3478"/>
                <a:ext cx="57"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06" name="直接连接符 26429"/>
              <p:cNvSpPr/>
              <p:nvPr/>
            </p:nvSpPr>
            <p:spPr>
              <a:xfrm flipH="1" flipV="1">
                <a:off x="2827" y="345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07" name="直接连接符 26430"/>
              <p:cNvSpPr/>
              <p:nvPr/>
            </p:nvSpPr>
            <p:spPr>
              <a:xfrm flipH="1">
                <a:off x="2799" y="345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08" name="直接连接符 26431"/>
              <p:cNvSpPr/>
              <p:nvPr/>
            </p:nvSpPr>
            <p:spPr>
              <a:xfrm>
                <a:off x="2799" y="3479"/>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09" name="直接连接符 26432"/>
              <p:cNvSpPr/>
              <p:nvPr/>
            </p:nvSpPr>
            <p:spPr>
              <a:xfrm>
                <a:off x="2827" y="350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10" name="直接连接符 26433"/>
              <p:cNvSpPr/>
              <p:nvPr/>
            </p:nvSpPr>
            <p:spPr>
              <a:xfrm rot="-5400000" flipH="1" flipV="1">
                <a:off x="2777" y="354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11" name="直接连接符 26434"/>
              <p:cNvSpPr/>
              <p:nvPr/>
            </p:nvSpPr>
            <p:spPr>
              <a:xfrm rot="-5400000" flipH="1">
                <a:off x="2777"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12" name="直接连接符 26435"/>
              <p:cNvSpPr/>
              <p:nvPr/>
            </p:nvSpPr>
            <p:spPr>
              <a:xfrm rot="-5400000">
                <a:off x="2828" y="359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13" name="直接连接符 26436"/>
              <p:cNvSpPr/>
              <p:nvPr/>
            </p:nvSpPr>
            <p:spPr>
              <a:xfrm rot="-5400000">
                <a:off x="2885" y="356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14" name="直接连接符 26437"/>
              <p:cNvSpPr/>
              <p:nvPr/>
            </p:nvSpPr>
            <p:spPr>
              <a:xfrm>
                <a:off x="2913" y="359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15" name="直接连接符 26438"/>
              <p:cNvSpPr/>
              <p:nvPr/>
            </p:nvSpPr>
            <p:spPr>
              <a:xfrm flipV="1">
                <a:off x="2942" y="359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16" name="直接连接符 26439"/>
              <p:cNvSpPr/>
              <p:nvPr/>
            </p:nvSpPr>
            <p:spPr>
              <a:xfrm flipH="1" flipV="1">
                <a:off x="2942" y="356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17" name="直接连接符 26440"/>
              <p:cNvSpPr/>
              <p:nvPr/>
            </p:nvSpPr>
            <p:spPr>
              <a:xfrm flipH="1" flipV="1">
                <a:off x="2942" y="350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18" name="直接连接符 26441"/>
              <p:cNvSpPr/>
              <p:nvPr/>
            </p:nvSpPr>
            <p:spPr>
              <a:xfrm flipV="1">
                <a:off x="2942" y="3479"/>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19" name="直接连接符 26442"/>
              <p:cNvSpPr/>
              <p:nvPr/>
            </p:nvSpPr>
            <p:spPr>
              <a:xfrm flipV="1">
                <a:off x="2968" y="3478"/>
                <a:ext cx="60"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20" name="直接连接符 26443"/>
              <p:cNvSpPr/>
              <p:nvPr/>
            </p:nvSpPr>
            <p:spPr>
              <a:xfrm>
                <a:off x="3028" y="347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21" name="直接连接符 26444"/>
              <p:cNvSpPr/>
              <p:nvPr/>
            </p:nvSpPr>
            <p:spPr>
              <a:xfrm>
                <a:off x="3061" y="350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22" name="直接连接符 26445"/>
              <p:cNvSpPr/>
              <p:nvPr/>
            </p:nvSpPr>
            <p:spPr>
              <a:xfrm rot="-5400000" flipH="1" flipV="1">
                <a:off x="3010" y="35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23" name="直接连接符 26446"/>
              <p:cNvSpPr/>
              <p:nvPr/>
            </p:nvSpPr>
            <p:spPr>
              <a:xfrm rot="-5400000" flipH="1">
                <a:off x="3010"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24" name="直接连接符 26447"/>
              <p:cNvSpPr/>
              <p:nvPr/>
            </p:nvSpPr>
            <p:spPr>
              <a:xfrm rot="-5400000">
                <a:off x="3039"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25" name="直接连接符 26448"/>
              <p:cNvSpPr/>
              <p:nvPr/>
            </p:nvSpPr>
            <p:spPr>
              <a:xfrm rot="-5400000">
                <a:off x="3119" y="356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26" name="直接连接符 26449"/>
              <p:cNvSpPr/>
              <p:nvPr/>
            </p:nvSpPr>
            <p:spPr>
              <a:xfrm>
                <a:off x="3144" y="3593"/>
                <a:ext cx="29"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27" name="直接连接符 26450"/>
              <p:cNvSpPr/>
              <p:nvPr/>
            </p:nvSpPr>
            <p:spPr>
              <a:xfrm flipV="1">
                <a:off x="3173" y="3592"/>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28" name="直接连接符 26451"/>
              <p:cNvSpPr/>
              <p:nvPr/>
            </p:nvSpPr>
            <p:spPr>
              <a:xfrm flipH="1" flipV="1">
                <a:off x="3173" y="3565"/>
                <a:ext cx="26"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29" name="直接连接符 26452"/>
              <p:cNvSpPr/>
              <p:nvPr/>
            </p:nvSpPr>
            <p:spPr>
              <a:xfrm flipH="1" flipV="1">
                <a:off x="3173" y="3507"/>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30" name="直接连接符 26453"/>
              <p:cNvSpPr/>
              <p:nvPr/>
            </p:nvSpPr>
            <p:spPr>
              <a:xfrm flipV="1">
                <a:off x="3172" y="347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31" name="直接连接符 26454"/>
              <p:cNvSpPr/>
              <p:nvPr/>
            </p:nvSpPr>
            <p:spPr>
              <a:xfrm flipH="1" flipV="1">
                <a:off x="3173" y="3450"/>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32" name="直接连接符 26455"/>
              <p:cNvSpPr/>
              <p:nvPr/>
            </p:nvSpPr>
            <p:spPr>
              <a:xfrm flipH="1">
                <a:off x="3148" y="3450"/>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33" name="直接连接符 26456"/>
              <p:cNvSpPr/>
              <p:nvPr/>
            </p:nvSpPr>
            <p:spPr>
              <a:xfrm flipH="1">
                <a:off x="3090" y="3478"/>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34" name="直接连接符 26457"/>
              <p:cNvSpPr/>
              <p:nvPr/>
            </p:nvSpPr>
            <p:spPr>
              <a:xfrm flipH="1" flipV="1">
                <a:off x="3062" y="34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35" name="直接连接符 26458"/>
              <p:cNvSpPr/>
              <p:nvPr/>
            </p:nvSpPr>
            <p:spPr>
              <a:xfrm flipV="1">
                <a:off x="3062" y="339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36" name="直接连接符 26459"/>
              <p:cNvSpPr/>
              <p:nvPr/>
            </p:nvSpPr>
            <p:spPr>
              <a:xfrm rot="-5400000">
                <a:off x="3041"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37" name="直接连接符 26460"/>
              <p:cNvSpPr/>
              <p:nvPr/>
            </p:nvSpPr>
            <p:spPr>
              <a:xfrm rot="-5400000">
                <a:off x="3121" y="3335"/>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38" name="直接连接符 26461"/>
              <p:cNvSpPr/>
              <p:nvPr/>
            </p:nvSpPr>
            <p:spPr>
              <a:xfrm>
                <a:off x="3146" y="336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39" name="直接连接符 26462"/>
              <p:cNvSpPr/>
              <p:nvPr/>
            </p:nvSpPr>
            <p:spPr>
              <a:xfrm flipV="1">
                <a:off x="3175" y="3364"/>
                <a:ext cx="26"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40" name="直接连接符 26463"/>
              <p:cNvSpPr/>
              <p:nvPr/>
            </p:nvSpPr>
            <p:spPr>
              <a:xfrm flipH="1" flipV="1">
                <a:off x="3175" y="3336"/>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41" name="直接连接符 26464"/>
              <p:cNvSpPr/>
              <p:nvPr/>
            </p:nvSpPr>
            <p:spPr>
              <a:xfrm flipH="1" flipV="1">
                <a:off x="3172" y="327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42" name="直接连接符 26465"/>
              <p:cNvSpPr/>
              <p:nvPr/>
            </p:nvSpPr>
            <p:spPr>
              <a:xfrm flipV="1">
                <a:off x="3174" y="325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43" name="直接连接符 26466"/>
              <p:cNvSpPr/>
              <p:nvPr/>
            </p:nvSpPr>
            <p:spPr>
              <a:xfrm flipV="1">
                <a:off x="3201" y="3250"/>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44" name="直接连接符 26467"/>
              <p:cNvSpPr/>
              <p:nvPr/>
            </p:nvSpPr>
            <p:spPr>
              <a:xfrm flipH="1">
                <a:off x="3150" y="322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45" name="直接连接符 26468"/>
              <p:cNvSpPr/>
              <p:nvPr/>
            </p:nvSpPr>
            <p:spPr>
              <a:xfrm flipH="1">
                <a:off x="3092" y="3250"/>
                <a:ext cx="5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46" name="直接连接符 26469"/>
              <p:cNvSpPr/>
              <p:nvPr/>
            </p:nvSpPr>
            <p:spPr>
              <a:xfrm flipH="1" flipV="1">
                <a:off x="3064" y="322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47" name="直接连接符 26470"/>
              <p:cNvSpPr/>
              <p:nvPr/>
            </p:nvSpPr>
            <p:spPr>
              <a:xfrm flipH="1">
                <a:off x="3036" y="322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48" name="直接连接符 26471"/>
              <p:cNvSpPr/>
              <p:nvPr/>
            </p:nvSpPr>
            <p:spPr>
              <a:xfrm>
                <a:off x="3036" y="3251"/>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49" name="直接连接符 26472"/>
              <p:cNvSpPr/>
              <p:nvPr/>
            </p:nvSpPr>
            <p:spPr>
              <a:xfrm>
                <a:off x="3064" y="3279"/>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50" name="直接连接符 26473"/>
              <p:cNvSpPr/>
              <p:nvPr/>
            </p:nvSpPr>
            <p:spPr>
              <a:xfrm rot="-5400000" flipH="1" flipV="1">
                <a:off x="3014" y="33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51" name="直接连接符 26474"/>
              <p:cNvSpPr/>
              <p:nvPr/>
            </p:nvSpPr>
            <p:spPr>
              <a:xfrm flipH="1">
                <a:off x="2968" y="336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52" name="直接连接符 26475"/>
              <p:cNvSpPr/>
              <p:nvPr/>
            </p:nvSpPr>
            <p:spPr>
              <a:xfrm flipH="1" flipV="1">
                <a:off x="2946" y="333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53" name="直接连接符 26476"/>
              <p:cNvSpPr/>
              <p:nvPr/>
            </p:nvSpPr>
            <p:spPr>
              <a:xfrm flipH="1" flipV="1">
                <a:off x="2942" y="327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54" name="直接连接符 26477"/>
              <p:cNvSpPr/>
              <p:nvPr/>
            </p:nvSpPr>
            <p:spPr>
              <a:xfrm flipV="1">
                <a:off x="2944" y="325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55" name="直接连接符 26478"/>
              <p:cNvSpPr/>
              <p:nvPr/>
            </p:nvSpPr>
            <p:spPr>
              <a:xfrm flipH="1" flipV="1">
                <a:off x="2946" y="322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56" name="直接连接符 26479"/>
              <p:cNvSpPr/>
              <p:nvPr/>
            </p:nvSpPr>
            <p:spPr>
              <a:xfrm flipH="1">
                <a:off x="2920" y="322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57" name="直接连接符 26480"/>
              <p:cNvSpPr/>
              <p:nvPr/>
            </p:nvSpPr>
            <p:spPr>
              <a:xfrm flipH="1">
                <a:off x="2856" y="325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58" name="矩形 26481"/>
              <p:cNvSpPr/>
              <p:nvPr/>
            </p:nvSpPr>
            <p:spPr>
              <a:xfrm>
                <a:off x="3231" y="3193"/>
                <a:ext cx="459" cy="457"/>
              </a:xfrm>
              <a:prstGeom prst="rect">
                <a:avLst/>
              </a:prstGeom>
              <a:noFill/>
              <a:ln w="9525" cap="flat" cmpd="sng">
                <a:solidFill>
                  <a:schemeClr val="tx1"/>
                </a:solidFill>
                <a:prstDash val="solid"/>
                <a:miter/>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59" name="直接连接符 26482"/>
              <p:cNvSpPr/>
              <p:nvPr/>
            </p:nvSpPr>
            <p:spPr>
              <a:xfrm>
                <a:off x="3231" y="3307"/>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60" name="直接连接符 26483"/>
              <p:cNvSpPr/>
              <p:nvPr/>
            </p:nvSpPr>
            <p:spPr>
              <a:xfrm>
                <a:off x="3231" y="3536"/>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61" name="直接连接符 26484"/>
              <p:cNvSpPr/>
              <p:nvPr/>
            </p:nvSpPr>
            <p:spPr>
              <a:xfrm>
                <a:off x="3231" y="3422"/>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62" name="直接连接符 26485"/>
              <p:cNvSpPr/>
              <p:nvPr/>
            </p:nvSpPr>
            <p:spPr>
              <a:xfrm>
                <a:off x="3345"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63" name="直接连接符 26486"/>
              <p:cNvSpPr/>
              <p:nvPr/>
            </p:nvSpPr>
            <p:spPr>
              <a:xfrm>
                <a:off x="3575"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64" name="直接连接符 26487"/>
              <p:cNvSpPr/>
              <p:nvPr/>
            </p:nvSpPr>
            <p:spPr>
              <a:xfrm>
                <a:off x="3460"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65" name="直接连接符 26488"/>
              <p:cNvSpPr/>
              <p:nvPr/>
            </p:nvSpPr>
            <p:spPr>
              <a:xfrm>
                <a:off x="3231" y="3250"/>
                <a:ext cx="459"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66" name="直接连接符 26489"/>
              <p:cNvSpPr/>
              <p:nvPr/>
            </p:nvSpPr>
            <p:spPr>
              <a:xfrm>
                <a:off x="3228" y="3363"/>
                <a:ext cx="458"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67" name="直接连接符 26490"/>
              <p:cNvSpPr/>
              <p:nvPr/>
            </p:nvSpPr>
            <p:spPr>
              <a:xfrm>
                <a:off x="3228" y="3478"/>
                <a:ext cx="458" cy="1"/>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68" name="直接连接符 26491"/>
              <p:cNvSpPr/>
              <p:nvPr/>
            </p:nvSpPr>
            <p:spPr>
              <a:xfrm>
                <a:off x="3231" y="3593"/>
                <a:ext cx="459" cy="0"/>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69" name="直接连接符 26492"/>
              <p:cNvSpPr/>
              <p:nvPr/>
            </p:nvSpPr>
            <p:spPr>
              <a:xfrm>
                <a:off x="3288"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70" name="直接连接符 26493"/>
              <p:cNvSpPr/>
              <p:nvPr/>
            </p:nvSpPr>
            <p:spPr>
              <a:xfrm>
                <a:off x="3403"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71" name="直接连接符 26494"/>
              <p:cNvSpPr/>
              <p:nvPr/>
            </p:nvSpPr>
            <p:spPr>
              <a:xfrm>
                <a:off x="3523"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72" name="直接连接符 26495"/>
              <p:cNvSpPr/>
              <p:nvPr/>
            </p:nvSpPr>
            <p:spPr>
              <a:xfrm>
                <a:off x="3632" y="3193"/>
                <a:ext cx="0" cy="457"/>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73" name="直接连接符 26496"/>
              <p:cNvSpPr/>
              <p:nvPr/>
            </p:nvSpPr>
            <p:spPr>
              <a:xfrm flipH="1" flipV="1">
                <a:off x="3288" y="322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74" name="直接连接符 26497"/>
              <p:cNvSpPr/>
              <p:nvPr/>
            </p:nvSpPr>
            <p:spPr>
              <a:xfrm flipH="1" flipV="1">
                <a:off x="3288" y="3165"/>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75" name="直接连接符 26498"/>
              <p:cNvSpPr/>
              <p:nvPr/>
            </p:nvSpPr>
            <p:spPr>
              <a:xfrm>
                <a:off x="3259" y="325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76" name="直接连接符 26499"/>
              <p:cNvSpPr/>
              <p:nvPr/>
            </p:nvSpPr>
            <p:spPr>
              <a:xfrm>
                <a:off x="3288" y="327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77" name="直接连接符 26500"/>
              <p:cNvSpPr/>
              <p:nvPr/>
            </p:nvSpPr>
            <p:spPr>
              <a:xfrm rot="-5400000" flipH="1" flipV="1">
                <a:off x="3237" y="3313"/>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78" name="直接连接符 26501"/>
              <p:cNvSpPr/>
              <p:nvPr/>
            </p:nvSpPr>
            <p:spPr>
              <a:xfrm rot="-5400000" flipH="1">
                <a:off x="3237"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79" name="直接连接符 26502"/>
              <p:cNvSpPr/>
              <p:nvPr/>
            </p:nvSpPr>
            <p:spPr>
              <a:xfrm rot="-5400000">
                <a:off x="3266"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80" name="直接连接符 26503"/>
              <p:cNvSpPr/>
              <p:nvPr/>
            </p:nvSpPr>
            <p:spPr>
              <a:xfrm rot="-5400000">
                <a:off x="3323" y="331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81" name="直接连接符 26504"/>
              <p:cNvSpPr/>
              <p:nvPr/>
            </p:nvSpPr>
            <p:spPr>
              <a:xfrm rot="5400000" flipV="1">
                <a:off x="3352"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82" name="直接连接符 26505"/>
              <p:cNvSpPr/>
              <p:nvPr/>
            </p:nvSpPr>
            <p:spPr>
              <a:xfrm rot="5400000">
                <a:off x="3352" y="3398"/>
                <a:ext cx="56"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83" name="直接连接符 26506"/>
              <p:cNvSpPr/>
              <p:nvPr/>
            </p:nvSpPr>
            <p:spPr>
              <a:xfrm rot="-5400000" flipH="1" flipV="1">
                <a:off x="3374" y="3450"/>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84" name="直接连接符 26507"/>
              <p:cNvSpPr/>
              <p:nvPr/>
            </p:nvSpPr>
            <p:spPr>
              <a:xfrm flipH="1">
                <a:off x="3316" y="3478"/>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85" name="直接连接符 26508"/>
              <p:cNvSpPr/>
              <p:nvPr/>
            </p:nvSpPr>
            <p:spPr>
              <a:xfrm flipH="1" flipV="1">
                <a:off x="3288" y="345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86" name="直接连接符 26509"/>
              <p:cNvSpPr/>
              <p:nvPr/>
            </p:nvSpPr>
            <p:spPr>
              <a:xfrm flipH="1">
                <a:off x="3259" y="3450"/>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87" name="直接连接符 26510"/>
              <p:cNvSpPr/>
              <p:nvPr/>
            </p:nvSpPr>
            <p:spPr>
              <a:xfrm>
                <a:off x="3259" y="3479"/>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88" name="直接连接符 26511"/>
              <p:cNvSpPr/>
              <p:nvPr/>
            </p:nvSpPr>
            <p:spPr>
              <a:xfrm>
                <a:off x="3288" y="3508"/>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89" name="直接连接符 26512"/>
              <p:cNvSpPr/>
              <p:nvPr/>
            </p:nvSpPr>
            <p:spPr>
              <a:xfrm rot="-5400000" flipH="1" flipV="1">
                <a:off x="3237" y="3542"/>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90" name="直接连接符 26513"/>
              <p:cNvSpPr/>
              <p:nvPr/>
            </p:nvSpPr>
            <p:spPr>
              <a:xfrm rot="-5400000" flipH="1">
                <a:off x="3237"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91" name="直接连接符 26514"/>
              <p:cNvSpPr/>
              <p:nvPr/>
            </p:nvSpPr>
            <p:spPr>
              <a:xfrm rot="-5400000">
                <a:off x="3266"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92" name="直接连接符 26515"/>
              <p:cNvSpPr/>
              <p:nvPr/>
            </p:nvSpPr>
            <p:spPr>
              <a:xfrm rot="-5400000">
                <a:off x="3323" y="3542"/>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93" name="直接连接符 26516"/>
              <p:cNvSpPr/>
              <p:nvPr/>
            </p:nvSpPr>
            <p:spPr>
              <a:xfrm>
                <a:off x="3374" y="359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94" name="直接连接符 26517"/>
              <p:cNvSpPr/>
              <p:nvPr/>
            </p:nvSpPr>
            <p:spPr>
              <a:xfrm flipV="1">
                <a:off x="3403" y="359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95" name="直接连接符 26518"/>
              <p:cNvSpPr/>
              <p:nvPr/>
            </p:nvSpPr>
            <p:spPr>
              <a:xfrm flipH="1" flipV="1">
                <a:off x="3403" y="356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96" name="直接连接符 26519"/>
              <p:cNvSpPr/>
              <p:nvPr/>
            </p:nvSpPr>
            <p:spPr>
              <a:xfrm flipH="1" flipV="1">
                <a:off x="3402" y="3508"/>
                <a:ext cx="1"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97" name="直接连接符 26520"/>
              <p:cNvSpPr/>
              <p:nvPr/>
            </p:nvSpPr>
            <p:spPr>
              <a:xfrm flipV="1">
                <a:off x="3403" y="3479"/>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98" name="直接连接符 26521"/>
              <p:cNvSpPr/>
              <p:nvPr/>
            </p:nvSpPr>
            <p:spPr>
              <a:xfrm flipV="1">
                <a:off x="3428" y="3478"/>
                <a:ext cx="61"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499" name="直接连接符 26522"/>
              <p:cNvSpPr/>
              <p:nvPr/>
            </p:nvSpPr>
            <p:spPr>
              <a:xfrm>
                <a:off x="3489" y="3479"/>
                <a:ext cx="34"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00" name="直接连接符 26523"/>
              <p:cNvSpPr/>
              <p:nvPr/>
            </p:nvSpPr>
            <p:spPr>
              <a:xfrm>
                <a:off x="3522" y="3507"/>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01" name="直接连接符 26524"/>
              <p:cNvSpPr/>
              <p:nvPr/>
            </p:nvSpPr>
            <p:spPr>
              <a:xfrm rot="-5400000" flipH="1" flipV="1">
                <a:off x="3471" y="35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02" name="直接连接符 26525"/>
              <p:cNvSpPr/>
              <p:nvPr/>
            </p:nvSpPr>
            <p:spPr>
              <a:xfrm rot="-5400000" flipH="1">
                <a:off x="3471" y="3570"/>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03" name="直接连接符 26526"/>
              <p:cNvSpPr/>
              <p:nvPr/>
            </p:nvSpPr>
            <p:spPr>
              <a:xfrm rot="-5400000">
                <a:off x="3522" y="359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04" name="直接连接符 26527"/>
              <p:cNvSpPr/>
              <p:nvPr/>
            </p:nvSpPr>
            <p:spPr>
              <a:xfrm rot="-5400000">
                <a:off x="3579" y="3564"/>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05" name="直接连接符 26528"/>
              <p:cNvSpPr/>
              <p:nvPr/>
            </p:nvSpPr>
            <p:spPr>
              <a:xfrm>
                <a:off x="3605" y="3593"/>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06" name="直接连接符 26529"/>
              <p:cNvSpPr/>
              <p:nvPr/>
            </p:nvSpPr>
            <p:spPr>
              <a:xfrm flipV="1">
                <a:off x="3634" y="3592"/>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07" name="直接连接符 26530"/>
              <p:cNvSpPr/>
              <p:nvPr/>
            </p:nvSpPr>
            <p:spPr>
              <a:xfrm flipH="1" flipV="1">
                <a:off x="3634" y="3565"/>
                <a:ext cx="25" cy="2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08" name="直接连接符 26531"/>
              <p:cNvSpPr/>
              <p:nvPr/>
            </p:nvSpPr>
            <p:spPr>
              <a:xfrm flipH="1" flipV="1">
                <a:off x="3633" y="3507"/>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09" name="直接连接符 26532"/>
              <p:cNvSpPr/>
              <p:nvPr/>
            </p:nvSpPr>
            <p:spPr>
              <a:xfrm flipV="1">
                <a:off x="3632" y="3479"/>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10" name="直接连接符 26533"/>
              <p:cNvSpPr/>
              <p:nvPr/>
            </p:nvSpPr>
            <p:spPr>
              <a:xfrm flipH="1" flipV="1">
                <a:off x="3634" y="3450"/>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11" name="直接连接符 26534"/>
              <p:cNvSpPr/>
              <p:nvPr/>
            </p:nvSpPr>
            <p:spPr>
              <a:xfrm flipH="1">
                <a:off x="3608" y="34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12" name="直接连接符 26535"/>
              <p:cNvSpPr/>
              <p:nvPr/>
            </p:nvSpPr>
            <p:spPr>
              <a:xfrm flipH="1">
                <a:off x="3550" y="3478"/>
                <a:ext cx="58" cy="1"/>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13" name="直接连接符 26536"/>
              <p:cNvSpPr/>
              <p:nvPr/>
            </p:nvSpPr>
            <p:spPr>
              <a:xfrm flipH="1" flipV="1">
                <a:off x="3523" y="345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14" name="直接连接符 26537"/>
              <p:cNvSpPr/>
              <p:nvPr/>
            </p:nvSpPr>
            <p:spPr>
              <a:xfrm flipV="1">
                <a:off x="3523" y="339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15" name="直接连接符 26538"/>
              <p:cNvSpPr/>
              <p:nvPr/>
            </p:nvSpPr>
            <p:spPr>
              <a:xfrm rot="-5400000">
                <a:off x="3502" y="334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16" name="直接连接符 26539"/>
              <p:cNvSpPr/>
              <p:nvPr/>
            </p:nvSpPr>
            <p:spPr>
              <a:xfrm rot="-5400000">
                <a:off x="3559" y="3313"/>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17" name="直接连接符 26540"/>
              <p:cNvSpPr/>
              <p:nvPr/>
            </p:nvSpPr>
            <p:spPr>
              <a:xfrm>
                <a:off x="3607" y="3364"/>
                <a:ext cx="28"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18" name="直接连接符 26541"/>
              <p:cNvSpPr/>
              <p:nvPr/>
            </p:nvSpPr>
            <p:spPr>
              <a:xfrm flipV="1">
                <a:off x="3636" y="3364"/>
                <a:ext cx="25"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19" name="直接连接符 26542"/>
              <p:cNvSpPr/>
              <p:nvPr/>
            </p:nvSpPr>
            <p:spPr>
              <a:xfrm flipH="1" flipV="1">
                <a:off x="3636" y="333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20" name="直接连接符 26543"/>
              <p:cNvSpPr/>
              <p:nvPr/>
            </p:nvSpPr>
            <p:spPr>
              <a:xfrm flipH="1" flipV="1">
                <a:off x="3632" y="3278"/>
                <a:ext cx="1"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21" name="直接连接符 26544"/>
              <p:cNvSpPr/>
              <p:nvPr/>
            </p:nvSpPr>
            <p:spPr>
              <a:xfrm flipV="1">
                <a:off x="3634" y="3250"/>
                <a:ext cx="27"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22" name="直接连接符 26545"/>
              <p:cNvSpPr/>
              <p:nvPr/>
            </p:nvSpPr>
            <p:spPr>
              <a:xfrm flipH="1" flipV="1">
                <a:off x="3636" y="322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23" name="直接连接符 26546"/>
              <p:cNvSpPr/>
              <p:nvPr/>
            </p:nvSpPr>
            <p:spPr>
              <a:xfrm flipH="1">
                <a:off x="3610" y="322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24" name="直接连接符 26547"/>
              <p:cNvSpPr/>
              <p:nvPr/>
            </p:nvSpPr>
            <p:spPr>
              <a:xfrm flipH="1">
                <a:off x="3553" y="3250"/>
                <a:ext cx="57"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25" name="直接连接符 26548"/>
              <p:cNvSpPr/>
              <p:nvPr/>
            </p:nvSpPr>
            <p:spPr>
              <a:xfrm flipH="1" flipV="1">
                <a:off x="3525" y="3222"/>
                <a:ext cx="28"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26" name="直接连接符 26549"/>
              <p:cNvSpPr/>
              <p:nvPr/>
            </p:nvSpPr>
            <p:spPr>
              <a:xfrm flipH="1">
                <a:off x="3496" y="3222"/>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27" name="直接连接符 26550"/>
              <p:cNvSpPr/>
              <p:nvPr/>
            </p:nvSpPr>
            <p:spPr>
              <a:xfrm>
                <a:off x="3525" y="3279"/>
                <a:ext cx="0" cy="57"/>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28" name="直接连接符 26551"/>
              <p:cNvSpPr/>
              <p:nvPr/>
            </p:nvSpPr>
            <p:spPr>
              <a:xfrm rot="-5400000" flipH="1" flipV="1">
                <a:off x="3474" y="3314"/>
                <a:ext cx="29" cy="29"/>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29" name="直接连接符 26552"/>
              <p:cNvSpPr/>
              <p:nvPr/>
            </p:nvSpPr>
            <p:spPr>
              <a:xfrm flipH="1">
                <a:off x="3428" y="3363"/>
                <a:ext cx="68"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30" name="直接连接符 26553"/>
              <p:cNvSpPr/>
              <p:nvPr/>
            </p:nvSpPr>
            <p:spPr>
              <a:xfrm flipH="1" flipV="1">
                <a:off x="3406" y="3336"/>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31" name="直接连接符 26554"/>
              <p:cNvSpPr/>
              <p:nvPr/>
            </p:nvSpPr>
            <p:spPr>
              <a:xfrm flipH="1" flipV="1">
                <a:off x="3403" y="3278"/>
                <a:ext cx="0" cy="5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32" name="直接连接符 26555"/>
              <p:cNvSpPr/>
              <p:nvPr/>
            </p:nvSpPr>
            <p:spPr>
              <a:xfrm flipV="1">
                <a:off x="3405" y="3250"/>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33" name="直接连接符 26556"/>
              <p:cNvSpPr/>
              <p:nvPr/>
            </p:nvSpPr>
            <p:spPr>
              <a:xfrm flipH="1" flipV="1">
                <a:off x="3406" y="3222"/>
                <a:ext cx="25"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34" name="直接连接符 26557"/>
              <p:cNvSpPr/>
              <p:nvPr/>
            </p:nvSpPr>
            <p:spPr>
              <a:xfrm flipH="1">
                <a:off x="3380" y="3222"/>
                <a:ext cx="26" cy="28"/>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25535" name="直接连接符 26558"/>
              <p:cNvSpPr/>
              <p:nvPr/>
            </p:nvSpPr>
            <p:spPr>
              <a:xfrm flipH="1">
                <a:off x="3316" y="3250"/>
                <a:ext cx="64" cy="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grpSp>
        <p:sp>
          <p:nvSpPr>
            <p:cNvPr id="25536" name="文本框 26559"/>
            <p:cNvSpPr txBox="1"/>
            <p:nvPr/>
          </p:nvSpPr>
          <p:spPr>
            <a:xfrm>
              <a:off x="3227" y="2403"/>
              <a:ext cx="1056" cy="6802"/>
            </a:xfrm>
            <a:prstGeom prst="rect">
              <a:avLst/>
            </a:prstGeom>
            <a:noFill/>
            <a:ln w="9525">
              <a:noFill/>
            </a:ln>
          </p:spPr>
          <p:txBody>
            <a:bodyPr vert="eaVert" anchor="t">
              <a:spAutoFit/>
            </a:bodyPr>
            <a:p>
              <a:pPr lvl="0">
                <a:spcBef>
                  <a:spcPct val="50000"/>
                </a:spcBef>
              </a:pPr>
              <a:r>
                <a:rPr lang="en-US" altLang="zh-CN" sz="3200">
                  <a:latin typeface="Arial" panose="020B0604020202020204" charset="-116"/>
                  <a:ea typeface="宋体" panose="02010600030101010101" pitchFamily="2" charset="-122"/>
                </a:rPr>
                <a:t>4096</a:t>
              </a:r>
              <a:r>
                <a:rPr lang="zh-CN" altLang="en-US" sz="3200">
                  <a:latin typeface="Arial" panose="020B0604020202020204" charset="-116"/>
                  <a:ea typeface="宋体" panose="02010600030101010101" pitchFamily="2" charset="-122"/>
                </a:rPr>
                <a:t>等分方格</a:t>
              </a:r>
              <a:endParaRPr lang="zh-CN" altLang="en-US" sz="3200">
                <a:latin typeface="Arial" panose="020B0604020202020204" charset="-116"/>
                <a:ea typeface="宋体" panose="02010600030101010101" pitchFamily="2" charset="-122"/>
              </a:endParaRPr>
            </a:p>
          </p:txBody>
        </p:sp>
      </p:grpSp>
      <p:sp>
        <p:nvSpPr>
          <p:cNvPr id="103" name="任意多边形 102"/>
          <p:cNvSpPr/>
          <p:nvPr>
            <p:custDataLst>
              <p:tags r:id="rId1"/>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custDataLst>
              <p:tags r:id="rId3"/>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图片 26625" descr="peano_curve"/>
          <p:cNvPicPr>
            <a:picLocks noChangeAspect="1"/>
          </p:cNvPicPr>
          <p:nvPr/>
        </p:nvPicPr>
        <p:blipFill>
          <a:blip r:embed="rId1"/>
          <a:stretch>
            <a:fillRect/>
          </a:stretch>
        </p:blipFill>
        <p:spPr>
          <a:xfrm>
            <a:off x="2222500" y="832803"/>
            <a:ext cx="7748588" cy="6232525"/>
          </a:xfrm>
          <a:prstGeom prst="rect">
            <a:avLst/>
          </a:prstGeom>
          <a:noFill/>
          <a:ln w="9525">
            <a:noFill/>
          </a:ln>
        </p:spPr>
      </p:pic>
      <p:sp>
        <p:nvSpPr>
          <p:cNvPr id="103" name="任意多边形 102"/>
          <p:cNvSpPr/>
          <p:nvPr>
            <p:custDataLst>
              <p:tags r:id="rId2"/>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custDataLst>
              <p:tags r:id="rId4"/>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
        <p:nvSpPr>
          <p:cNvPr id="103" name="任意多边形 102"/>
          <p:cNvSpPr/>
          <p:nvPr>
            <p:custDataLst>
              <p:tags r:id="rId2"/>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 name="文本框 2"/>
          <p:cNvSpPr txBox="1"/>
          <p:nvPr>
            <p:custDataLst>
              <p:tags r:id="rId4"/>
            </p:custDataLst>
          </p:nvPr>
        </p:nvSpPr>
        <p:spPr>
          <a:xfrm>
            <a:off x="1236980" y="1136650"/>
            <a:ext cx="5772785" cy="5040630"/>
          </a:xfrm>
          <a:prstGeom prst="rect">
            <a:avLst/>
          </a:prstGeom>
        </p:spPr>
        <p:txBody>
          <a:bodyPr>
            <a:normAutofit fontScale="90000" lnSpcReduction="10000"/>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spcBef>
                <a:spcPct val="50000"/>
              </a:spcBef>
              <a:buNone/>
            </a:pPr>
            <a:r>
              <a:rPr lang="zh-CN" altLang="en-US" dirty="0">
                <a:latin typeface="楷体" panose="02010609060101010101" charset="-122"/>
                <a:ea typeface="楷体" panose="02010609060101010101" charset="-122"/>
                <a:sym typeface="Arial" panose="020B0604020202020204" charset="-116"/>
              </a:rPr>
              <a:t>简单的规则孕育了如此惊人的结论：</a:t>
            </a:r>
            <a:endParaRPr lang="zh-CN" altLang="en-US" dirty="0">
              <a:latin typeface="楷体" panose="02010609060101010101" charset="-122"/>
              <a:ea typeface="楷体" panose="02010609060101010101" charset="-122"/>
              <a:sym typeface="Arial" panose="020B0604020202020204" charset="-116"/>
            </a:endParaRPr>
          </a:p>
          <a:p>
            <a:pPr marL="0" lvl="0" indent="0">
              <a:spcBef>
                <a:spcPct val="50000"/>
              </a:spcBef>
              <a:buNone/>
            </a:pPr>
            <a:r>
              <a:rPr lang="zh-CN" altLang="en-US" dirty="0">
                <a:latin typeface="楷体" panose="02010609060101010101" charset="-122"/>
                <a:ea typeface="楷体" panose="02010609060101010101" charset="-122"/>
                <a:sym typeface="Arial" panose="020B0604020202020204" charset="-116"/>
              </a:rPr>
              <a:t>将有一条曲线充满了整个正方形！</a:t>
            </a:r>
            <a:endParaRPr lang="zh-CN" altLang="en-US" dirty="0">
              <a:latin typeface="楷体" panose="02010609060101010101" charset="-122"/>
              <a:ea typeface="楷体" panose="02010609060101010101" charset="-122"/>
              <a:sym typeface="Arial" panose="020B0604020202020204" charset="-116"/>
            </a:endParaRPr>
          </a:p>
          <a:p>
            <a:pPr marL="0" lvl="0" indent="0">
              <a:spcBef>
                <a:spcPct val="50000"/>
              </a:spcBef>
              <a:buNone/>
            </a:pPr>
            <a:r>
              <a:rPr lang="zh-CN" altLang="en-US" dirty="0">
                <a:latin typeface="楷体" panose="02010609060101010101" charset="-122"/>
                <a:ea typeface="楷体" panose="02010609060101010101" charset="-122"/>
                <a:sym typeface="Arial" panose="020B0604020202020204" charset="-116"/>
              </a:rPr>
              <a:t>   一般地，曲线是1维的，正方形</a:t>
            </a:r>
            <a:endParaRPr lang="zh-CN" altLang="en-US" dirty="0">
              <a:latin typeface="楷体" panose="02010609060101010101" charset="-122"/>
              <a:ea typeface="楷体" panose="02010609060101010101" charset="-122"/>
              <a:sym typeface="Arial" panose="020B0604020202020204" charset="-116"/>
            </a:endParaRPr>
          </a:p>
          <a:p>
            <a:pPr marL="0" lvl="0" indent="0">
              <a:spcBef>
                <a:spcPct val="50000"/>
              </a:spcBef>
              <a:buNone/>
            </a:pPr>
            <a:r>
              <a:rPr lang="zh-CN" altLang="en-US" dirty="0">
                <a:latin typeface="楷体" panose="02010609060101010101" charset="-122"/>
                <a:ea typeface="楷体" panose="02010609060101010101" charset="-122"/>
                <a:sym typeface="Arial" panose="020B0604020202020204" charset="-116"/>
              </a:rPr>
              <a:t>是2维的。一条1维曲线填满了2维区</a:t>
            </a:r>
            <a:endParaRPr lang="zh-CN" altLang="en-US" dirty="0">
              <a:latin typeface="楷体" panose="02010609060101010101" charset="-122"/>
              <a:ea typeface="楷体" panose="02010609060101010101" charset="-122"/>
              <a:sym typeface="Arial" panose="020B0604020202020204" charset="-116"/>
            </a:endParaRPr>
          </a:p>
          <a:p>
            <a:pPr marL="0" lvl="0" indent="0">
              <a:spcBef>
                <a:spcPct val="50000"/>
              </a:spcBef>
              <a:buNone/>
            </a:pPr>
            <a:r>
              <a:rPr lang="zh-CN" altLang="en-US" dirty="0">
                <a:latin typeface="楷体" panose="02010609060101010101" charset="-122"/>
                <a:ea typeface="楷体" panose="02010609060101010101" charset="-122"/>
                <a:sym typeface="Arial" panose="020B0604020202020204" charset="-116"/>
              </a:rPr>
              <a:t>域！那么我们的</a:t>
            </a:r>
            <a:endParaRPr lang="zh-CN" altLang="en-US" dirty="0">
              <a:latin typeface="楷体" panose="02010609060101010101" charset="-122"/>
              <a:ea typeface="楷体" panose="02010609060101010101" charset="-122"/>
              <a:sym typeface="Arial" panose="020B0604020202020204" charset="-116"/>
            </a:endParaRPr>
          </a:p>
          <a:p>
            <a:pPr marL="0" lvl="0" indent="0" algn="ctr">
              <a:spcBef>
                <a:spcPct val="50000"/>
              </a:spcBef>
              <a:buNone/>
            </a:pPr>
            <a:r>
              <a:rPr lang="zh-CN" altLang="en-US" b="1" dirty="0">
                <a:solidFill>
                  <a:srgbClr val="FF0000"/>
                </a:solidFill>
                <a:latin typeface="楷体" panose="02010609060101010101" charset="-122"/>
                <a:ea typeface="楷体" panose="02010609060101010101" charset="-122"/>
                <a:sym typeface="Arial" panose="020B0604020202020204" charset="-116"/>
              </a:rPr>
              <a:t>数学到底出了什么问题</a:t>
            </a:r>
            <a:r>
              <a:rPr lang="zh-CN" altLang="en-US" dirty="0">
                <a:latin typeface="楷体" panose="02010609060101010101" charset="-122"/>
                <a:ea typeface="楷体" panose="02010609060101010101" charset="-122"/>
                <a:sym typeface="Arial" panose="020B0604020202020204" charset="-116"/>
              </a:rPr>
              <a:t>？</a:t>
            </a:r>
            <a:endParaRPr lang="zh-CN" altLang="en-US" dirty="0">
              <a:latin typeface="楷体" panose="02010609060101010101" charset="-122"/>
              <a:ea typeface="楷体" panose="02010609060101010101" charset="-122"/>
              <a:sym typeface="Arial" panose="020B0604020202020204" charset="-116"/>
            </a:endParaRPr>
          </a:p>
          <a:p>
            <a:pPr marL="0" lvl="0" indent="0">
              <a:spcBef>
                <a:spcPct val="50000"/>
              </a:spcBef>
              <a:buNone/>
            </a:pPr>
            <a:r>
              <a:rPr lang="zh-CN" altLang="en-US" dirty="0">
                <a:latin typeface="楷体" panose="02010609060101010101" charset="-122"/>
                <a:ea typeface="楷体" panose="02010609060101010101" charset="-122"/>
                <a:sym typeface="Arial" panose="020B0604020202020204" charset="-116"/>
              </a:rPr>
              <a:t>   这方面的研究促使人们正视现实，</a:t>
            </a:r>
            <a:endParaRPr lang="zh-CN" altLang="en-US" dirty="0">
              <a:latin typeface="楷体" panose="02010609060101010101" charset="-122"/>
              <a:ea typeface="楷体" panose="02010609060101010101" charset="-122"/>
              <a:sym typeface="Arial" panose="020B0604020202020204" charset="-116"/>
            </a:endParaRPr>
          </a:p>
          <a:p>
            <a:pPr marL="0" lvl="0" indent="0">
              <a:spcBef>
                <a:spcPct val="50000"/>
              </a:spcBef>
              <a:buNone/>
            </a:pPr>
            <a:r>
              <a:rPr lang="zh-CN" altLang="en-US" dirty="0">
                <a:latin typeface="楷体" panose="02010609060101010101" charset="-122"/>
                <a:ea typeface="楷体" panose="02010609060101010101" charset="-122"/>
                <a:sym typeface="Arial" panose="020B0604020202020204" charset="-116"/>
              </a:rPr>
              <a:t>究其根源。推动了“维数”（即空间复</a:t>
            </a:r>
            <a:endParaRPr lang="zh-CN" altLang="en-US" dirty="0">
              <a:latin typeface="楷体" panose="02010609060101010101" charset="-122"/>
              <a:ea typeface="楷体" panose="02010609060101010101" charset="-122"/>
              <a:sym typeface="Arial" panose="020B0604020202020204" charset="-116"/>
            </a:endParaRPr>
          </a:p>
          <a:p>
            <a:pPr marL="0" lvl="0" indent="0">
              <a:spcBef>
                <a:spcPct val="50000"/>
              </a:spcBef>
              <a:buNone/>
            </a:pPr>
            <a:r>
              <a:rPr lang="zh-CN" altLang="en-US" dirty="0">
                <a:latin typeface="楷体" panose="02010609060101010101" charset="-122"/>
                <a:ea typeface="楷体" panose="02010609060101010101" charset="-122"/>
                <a:sym typeface="Arial" panose="020B0604020202020204" charset="-116"/>
              </a:rPr>
              <a:t>杂度）的研究，孕育出现代数学的极具</a:t>
            </a:r>
            <a:endParaRPr lang="zh-CN" altLang="en-US" dirty="0">
              <a:latin typeface="楷体" panose="02010609060101010101" charset="-122"/>
              <a:ea typeface="楷体" panose="02010609060101010101" charset="-122"/>
              <a:sym typeface="Arial" panose="020B0604020202020204" charset="-116"/>
            </a:endParaRPr>
          </a:p>
          <a:p>
            <a:pPr marL="0" lvl="0" indent="0">
              <a:spcBef>
                <a:spcPct val="50000"/>
              </a:spcBef>
              <a:buNone/>
            </a:pPr>
            <a:r>
              <a:rPr lang="zh-CN" altLang="en-US" dirty="0">
                <a:latin typeface="楷体" panose="02010609060101010101" charset="-122"/>
                <a:ea typeface="楷体" panose="02010609060101010101" charset="-122"/>
                <a:sym typeface="Arial" panose="020B0604020202020204" charset="-116"/>
              </a:rPr>
              <a:t>活力的分支——分形几何和混沌。</a:t>
            </a:r>
            <a:endParaRPr lang="zh-CN" altLang="en-US" dirty="0">
              <a:latin typeface="楷体" panose="02010609060101010101" charset="-122"/>
              <a:ea typeface="楷体" panose="02010609060101010101" charset="-122"/>
              <a:sym typeface="Arial" panose="020B0604020202020204" charset="-116"/>
            </a:endParaRPr>
          </a:p>
        </p:txBody>
      </p:sp>
      <p:grpSp>
        <p:nvGrpSpPr>
          <p:cNvPr id="26626" name="组合 27650"/>
          <p:cNvGrpSpPr/>
          <p:nvPr/>
        </p:nvGrpSpPr>
        <p:grpSpPr>
          <a:xfrm>
            <a:off x="7449185" y="2029460"/>
            <a:ext cx="3293543" cy="3337560"/>
            <a:chOff x="0" y="0"/>
            <a:chExt cx="4160" cy="4382"/>
          </a:xfrm>
        </p:grpSpPr>
        <p:sp>
          <p:nvSpPr>
            <p:cNvPr id="26627" name="矩形 27651"/>
            <p:cNvSpPr/>
            <p:nvPr/>
          </p:nvSpPr>
          <p:spPr>
            <a:xfrm>
              <a:off x="0" y="0"/>
              <a:ext cx="3914" cy="4382"/>
            </a:xfrm>
            <a:prstGeom prst="rect">
              <a:avLst/>
            </a:prstGeom>
            <a:solidFill>
              <a:srgbClr val="FF0000"/>
            </a:solidFill>
            <a:ln w="9525">
              <a:noFill/>
            </a:ln>
          </p:spPr>
          <p:txBody>
            <a:bodyPr anchor="t"/>
            <a:p>
              <a:pPr lvl="0"/>
              <a:endParaRPr lang="zh-CN" altLang="en-US">
                <a:latin typeface="Arial" panose="020B0604020202020204" pitchFamily="34" charset="0"/>
                <a:ea typeface="宋体" panose="02010600030101010101" pitchFamily="2" charset="-122"/>
              </a:endParaRPr>
            </a:p>
          </p:txBody>
        </p:sp>
        <p:sp>
          <p:nvSpPr>
            <p:cNvPr id="26628" name="文本框 27652"/>
            <p:cNvSpPr txBox="1"/>
            <p:nvPr/>
          </p:nvSpPr>
          <p:spPr>
            <a:xfrm>
              <a:off x="105" y="711"/>
              <a:ext cx="4055" cy="1801"/>
            </a:xfrm>
            <a:prstGeom prst="rect">
              <a:avLst/>
            </a:prstGeom>
            <a:noFill/>
            <a:ln w="9525">
              <a:noFill/>
            </a:ln>
          </p:spPr>
          <p:txBody>
            <a:bodyPr wrap="square" anchor="t">
              <a:spAutoFit/>
            </a:bodyPr>
            <a:p>
              <a:pPr lvl="0"/>
              <a:r>
                <a:rPr lang="zh-CN" altLang="en-US" sz="2800" b="1" dirty="0">
                  <a:solidFill>
                    <a:schemeClr val="bg1"/>
                  </a:solidFill>
                  <a:latin typeface="Arial" panose="020B0604020202020204" charset="-116"/>
                  <a:ea typeface="宋体" panose="02010600030101010101" pitchFamily="2" charset="-122"/>
                </a:rPr>
                <a:t>这是由1条红色的</a:t>
              </a:r>
              <a:endParaRPr lang="zh-CN" altLang="en-US" sz="2800" b="1" dirty="0">
                <a:solidFill>
                  <a:schemeClr val="bg1"/>
                </a:solidFill>
                <a:latin typeface="Arial" panose="020B0604020202020204" charset="-116"/>
                <a:ea typeface="宋体" panose="02010600030101010101" pitchFamily="2" charset="-122"/>
              </a:endParaRPr>
            </a:p>
            <a:p>
              <a:pPr lvl="0"/>
              <a:r>
                <a:rPr lang="zh-CN" altLang="en-US" sz="2800" b="1" dirty="0">
                  <a:solidFill>
                    <a:schemeClr val="bg1"/>
                  </a:solidFill>
                  <a:latin typeface="Arial" panose="020B0604020202020204" charset="-116"/>
                  <a:ea typeface="宋体" panose="02010600030101010101" pitchFamily="2" charset="-122"/>
                </a:rPr>
                <a:t>连续曲线充满后的</a:t>
              </a:r>
              <a:endParaRPr lang="zh-CN" altLang="en-US" sz="2800" b="1" dirty="0">
                <a:solidFill>
                  <a:schemeClr val="bg1"/>
                </a:solidFill>
                <a:latin typeface="Arial" panose="020B0604020202020204" charset="-116"/>
                <a:ea typeface="宋体" panose="02010600030101010101" pitchFamily="2" charset="-122"/>
              </a:endParaRPr>
            </a:p>
            <a:p>
              <a:pPr lvl="0"/>
              <a:r>
                <a:rPr lang="zh-CN" altLang="en-US" sz="2800" b="1" dirty="0">
                  <a:solidFill>
                    <a:schemeClr val="bg1"/>
                  </a:solidFill>
                  <a:latin typeface="Arial" panose="020B0604020202020204" charset="-116"/>
                  <a:ea typeface="宋体" panose="02010600030101010101" pitchFamily="2" charset="-122"/>
                </a:rPr>
                <a:t>正方形</a:t>
              </a:r>
              <a:endParaRPr lang="zh-CN" altLang="en-US" sz="2800" b="1" dirty="0">
                <a:solidFill>
                  <a:schemeClr val="bg1"/>
                </a:solidFill>
                <a:latin typeface="Arial" panose="020B0604020202020204" charset="-116"/>
                <a:ea typeface="宋体" panose="02010600030101010101" pitchFamily="2" charset="-122"/>
              </a:endParaRPr>
            </a:p>
          </p:txBody>
        </p:sp>
      </p:grpSp>
    </p:spTree>
    <p:custDataLst>
      <p:tags r:id="rId5"/>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2565294" y="2630946"/>
            <a:ext cx="3542477" cy="1200329"/>
          </a:xfrm>
          <a:prstGeom prst="rect">
            <a:avLst/>
          </a:prstGeom>
          <a:noFill/>
        </p:spPr>
        <p:txBody>
          <a:bodyPr wrap="square" rtlCol="0" anchor="ctr" anchorCtr="0">
            <a:normAutofit/>
          </a:bodyPr>
          <a:lstStyle/>
          <a:p>
            <a:r>
              <a:rPr lang="en-US" altLang="zh-CN" sz="7200" b="1" smtClean="0">
                <a:solidFill>
                  <a:srgbClr val="FFFFFF"/>
                </a:solidFill>
              </a:rPr>
              <a:t>Part 1</a:t>
            </a:r>
            <a:endParaRPr lang="en-US" altLang="zh-CN" sz="7200" b="1" smtClean="0">
              <a:solidFill>
                <a:srgbClr val="FFFFFF"/>
              </a:solidFill>
            </a:endParaRPr>
          </a:p>
        </p:txBody>
      </p:sp>
      <p:sp>
        <p:nvSpPr>
          <p:cNvPr id="3" name="标题 2"/>
          <p:cNvSpPr>
            <a:spLocks noGrp="1"/>
          </p:cNvSpPr>
          <p:nvPr>
            <p:ph type="title"/>
            <p:custDataLst>
              <p:tags r:id="rId2"/>
            </p:custDataLst>
          </p:nvPr>
        </p:nvSpPr>
        <p:spPr>
          <a:xfrm>
            <a:off x="6109200" y="2869200"/>
            <a:ext cx="4982400" cy="741600"/>
          </a:xfrm>
        </p:spPr>
        <p:txBody>
          <a:bodyPr/>
          <a:lstStyle/>
          <a:p>
            <a:r>
              <a:rPr lang="zh-CN" altLang="en-US" dirty="0">
                <a:latin typeface="+mj-lt"/>
                <a:ea typeface="+mj-ea"/>
                <a:cs typeface="+mj-cs"/>
              </a:rPr>
              <a:t>数学的基础</a:t>
            </a:r>
            <a:endParaRPr lang="zh-CN" altLang="en-US" dirty="0">
              <a:latin typeface="+mj-lt"/>
              <a:ea typeface="+mj-ea"/>
              <a:cs typeface="+mj-cs"/>
            </a:endParaRPr>
          </a:p>
        </p:txBody>
      </p:sp>
    </p:spTree>
    <p:custDataLst>
      <p:tags r:id="rId3"/>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
        <p:nvSpPr>
          <p:cNvPr id="103" name="任意多边形 102"/>
          <p:cNvSpPr/>
          <p:nvPr>
            <p:custDataLst>
              <p:tags r:id="rId2"/>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 name="文本框 2"/>
          <p:cNvSpPr txBox="1"/>
          <p:nvPr>
            <p:custDataLst>
              <p:tags r:id="rId4"/>
            </p:custDataLst>
          </p:nvPr>
        </p:nvSpPr>
        <p:spPr>
          <a:xfrm>
            <a:off x="838835" y="1136650"/>
            <a:ext cx="5284470" cy="139954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dirty="0">
                <a:latin typeface="楷体" panose="02010609060101010101" charset="-122"/>
                <a:ea typeface="楷体" panose="02010609060101010101" charset="-122"/>
              </a:rPr>
              <a:t>什么叫维数呢？</a:t>
            </a:r>
            <a:endParaRPr lang="zh-CN" dirty="0">
              <a:latin typeface="楷体" panose="02010609060101010101" charset="-122"/>
              <a:ea typeface="楷体" panose="02010609060101010101" charset="-122"/>
            </a:endParaRPr>
          </a:p>
          <a:p>
            <a:pPr marL="0" indent="0">
              <a:buNone/>
            </a:pPr>
            <a:r>
              <a:rPr lang="zh-CN" dirty="0">
                <a:latin typeface="楷体" panose="02010609060101010101" charset="-122"/>
                <a:ea typeface="楷体" panose="02010609060101010101" charset="-122"/>
              </a:rPr>
              <a:t>维数是刻画空间复杂度的一个数字特征。</a:t>
            </a:r>
            <a:endParaRPr lang="zh-CN" dirty="0">
              <a:latin typeface="楷体" panose="02010609060101010101" charset="-122"/>
              <a:ea typeface="楷体" panose="02010609060101010101" charset="-122"/>
            </a:endParaRPr>
          </a:p>
        </p:txBody>
      </p:sp>
      <p:sp>
        <p:nvSpPr>
          <p:cNvPr id="5" name="文本框 4"/>
          <p:cNvSpPr txBox="1"/>
          <p:nvPr>
            <p:custDataLst>
              <p:tags r:id="rId5"/>
            </p:custDataLst>
          </p:nvPr>
        </p:nvSpPr>
        <p:spPr>
          <a:xfrm>
            <a:off x="838835" y="2559685"/>
            <a:ext cx="5284470" cy="1399540"/>
          </a:xfrm>
          <a:prstGeom prst="rect">
            <a:avLst/>
          </a:prstGeom>
        </p:spPr>
        <p:txBody>
          <a:bodyPr>
            <a:normAutofit fontScale="90000"/>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dirty="0">
                <a:latin typeface="楷体" panose="02010609060101010101" charset="-122"/>
                <a:ea typeface="楷体" panose="02010609060101010101" charset="-122"/>
              </a:rPr>
              <a:t>将一个单位长度等分，得到了</a:t>
            </a:r>
            <a:r>
              <a:rPr lang="zh-CN" altLang="en-US" dirty="0">
                <a:latin typeface="楷体" panose="02010609060101010101" charset="-122"/>
                <a:ea typeface="楷体" panose="02010609060101010101" charset="-122"/>
              </a:rPr>
              <a:t>同等长度的</a:t>
            </a:r>
            <a:r>
              <a:rPr lang="en-US" altLang="zh-CN" dirty="0">
                <a:latin typeface="楷体" panose="02010609060101010101" charset="-122"/>
                <a:ea typeface="楷体" panose="02010609060101010101" charset="-122"/>
              </a:rPr>
              <a:t>2</a:t>
            </a:r>
            <a:r>
              <a:rPr lang="zh-CN" altLang="en-US" dirty="0">
                <a:latin typeface="楷体" panose="02010609060101010101" charset="-122"/>
                <a:ea typeface="楷体" panose="02010609060101010101" charset="-122"/>
              </a:rPr>
              <a:t>个完全相同的小部分。</a:t>
            </a:r>
            <a:endParaRPr lang="zh-CN" altLang="en-US" dirty="0">
              <a:latin typeface="楷体" panose="02010609060101010101" charset="-122"/>
              <a:ea typeface="楷体" panose="02010609060101010101" charset="-122"/>
            </a:endParaRPr>
          </a:p>
          <a:p>
            <a:pPr marL="0" indent="0">
              <a:buNone/>
            </a:pPr>
            <a:r>
              <a:rPr lang="zh-CN" altLang="en-US" dirty="0">
                <a:latin typeface="楷体" panose="02010609060101010101" charset="-122"/>
                <a:ea typeface="楷体" panose="02010609060101010101" charset="-122"/>
              </a:rPr>
              <a:t>我们有</a:t>
            </a:r>
            <a:r>
              <a:rPr lang="en-US" altLang="zh-CN" dirty="0">
                <a:latin typeface="楷体" panose="02010609060101010101" charset="-122"/>
                <a:ea typeface="楷体" panose="02010609060101010101" charset="-122"/>
                <a:sym typeface="+mn-ea"/>
              </a:rPr>
              <a:t>2=</a:t>
            </a:r>
            <a:r>
              <a:rPr lang="en-US" altLang="zh-CN" dirty="0">
                <a:latin typeface="楷体" panose="02010609060101010101" charset="-122"/>
                <a:ea typeface="楷体" panose="02010609060101010101" charset="-122"/>
              </a:rPr>
              <a:t>2</a:t>
            </a:r>
            <a:r>
              <a:rPr lang="en-US" altLang="zh-CN" baseline="30000" dirty="0">
                <a:latin typeface="楷体" panose="02010609060101010101" charset="-122"/>
                <a:ea typeface="楷体" panose="02010609060101010101" charset="-122"/>
              </a:rPr>
              <a:t>1</a:t>
            </a:r>
            <a:r>
              <a:rPr lang="zh-CN" altLang="en-US" dirty="0">
                <a:latin typeface="楷体" panose="02010609060101010101" charset="-122"/>
                <a:ea typeface="楷体" panose="02010609060101010101" charset="-122"/>
              </a:rPr>
              <a:t>，所以，直线是</a:t>
            </a:r>
            <a:r>
              <a:rPr lang="en-US" altLang="zh-CN" dirty="0">
                <a:latin typeface="楷体" panose="02010609060101010101" charset="-122"/>
                <a:ea typeface="楷体" panose="02010609060101010101" charset="-122"/>
              </a:rPr>
              <a:t>1</a:t>
            </a:r>
            <a:r>
              <a:rPr lang="zh-CN" altLang="en-US" dirty="0">
                <a:latin typeface="楷体" panose="02010609060101010101" charset="-122"/>
                <a:ea typeface="楷体" panose="02010609060101010101" charset="-122"/>
              </a:rPr>
              <a:t>维的</a:t>
            </a:r>
            <a:r>
              <a:rPr lang="en-US" altLang="zh-CN" dirty="0">
                <a:latin typeface="楷体" panose="02010609060101010101" charset="-122"/>
                <a:ea typeface="楷体" panose="02010609060101010101" charset="-122"/>
              </a:rPr>
              <a:t>.</a:t>
            </a:r>
            <a:endParaRPr lang="en-US" altLang="zh-CN" dirty="0">
              <a:latin typeface="楷体" panose="02010609060101010101" charset="-122"/>
              <a:ea typeface="楷体" panose="02010609060101010101" charset="-122"/>
            </a:endParaRPr>
          </a:p>
        </p:txBody>
      </p:sp>
      <p:cxnSp>
        <p:nvCxnSpPr>
          <p:cNvPr id="6" name="直接连接符 5"/>
          <p:cNvCxnSpPr/>
          <p:nvPr/>
        </p:nvCxnSpPr>
        <p:spPr>
          <a:xfrm flipV="1">
            <a:off x="8260080" y="1411605"/>
            <a:ext cx="1436370" cy="31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260080" y="1411605"/>
            <a:ext cx="713740" cy="825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8963660" y="1407795"/>
            <a:ext cx="732155" cy="381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963660" y="1177290"/>
            <a:ext cx="12700" cy="511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6"/>
            </p:custDataLst>
          </p:nvPr>
        </p:nvSpPr>
        <p:spPr>
          <a:xfrm>
            <a:off x="838835" y="3936365"/>
            <a:ext cx="5284470" cy="1399540"/>
          </a:xfrm>
          <a:prstGeom prst="rect">
            <a:avLst/>
          </a:prstGeom>
        </p:spPr>
        <p:txBody>
          <a:bodyPr>
            <a:normAutofit fontScale="70000"/>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dirty="0">
                <a:latin typeface="楷体" panose="02010609060101010101" charset="-122"/>
                <a:ea typeface="楷体" panose="02010609060101010101" charset="-122"/>
              </a:rPr>
              <a:t>将一个单位正方形的边长等分，边长被分为</a:t>
            </a:r>
            <a:r>
              <a:rPr lang="zh-CN" altLang="en-US" dirty="0">
                <a:latin typeface="楷体" panose="02010609060101010101" charset="-122"/>
                <a:ea typeface="楷体" panose="02010609060101010101" charset="-122"/>
              </a:rPr>
              <a:t>同等长度的</a:t>
            </a:r>
            <a:r>
              <a:rPr lang="en-US" altLang="zh-CN" dirty="0">
                <a:latin typeface="楷体" panose="02010609060101010101" charset="-122"/>
                <a:ea typeface="楷体" panose="02010609060101010101" charset="-122"/>
              </a:rPr>
              <a:t>2</a:t>
            </a:r>
            <a:r>
              <a:rPr lang="zh-CN" altLang="en-US" dirty="0">
                <a:latin typeface="楷体" panose="02010609060101010101" charset="-122"/>
                <a:ea typeface="楷体" panose="02010609060101010101" charset="-122"/>
              </a:rPr>
              <a:t>个完全相同的小线段。而正方形被分为</a:t>
            </a:r>
            <a:r>
              <a:rPr lang="en-US" altLang="zh-CN" dirty="0">
                <a:latin typeface="楷体" panose="02010609060101010101" charset="-122"/>
                <a:ea typeface="楷体" panose="02010609060101010101" charset="-122"/>
              </a:rPr>
              <a:t>4</a:t>
            </a:r>
            <a:r>
              <a:rPr lang="zh-CN" altLang="en-US" dirty="0">
                <a:latin typeface="楷体" panose="02010609060101010101" charset="-122"/>
                <a:ea typeface="楷体" panose="02010609060101010101" charset="-122"/>
              </a:rPr>
              <a:t>个</a:t>
            </a:r>
            <a:r>
              <a:rPr lang="zh-CN" altLang="en-US" dirty="0">
                <a:latin typeface="楷体" panose="02010609060101010101" charset="-122"/>
                <a:ea typeface="楷体" panose="02010609060101010101" charset="-122"/>
                <a:sym typeface="+mn-ea"/>
              </a:rPr>
              <a:t>完全相同的小正方形</a:t>
            </a:r>
            <a:r>
              <a:rPr lang="en-US" altLang="zh-CN" dirty="0">
                <a:latin typeface="楷体" panose="02010609060101010101" charset="-122"/>
                <a:ea typeface="楷体" panose="02010609060101010101" charset="-122"/>
                <a:sym typeface="+mn-ea"/>
              </a:rPr>
              <a:t>.</a:t>
            </a:r>
            <a:endParaRPr lang="en-US" altLang="zh-CN" dirty="0">
              <a:latin typeface="楷体" panose="02010609060101010101" charset="-122"/>
              <a:ea typeface="楷体" panose="02010609060101010101" charset="-122"/>
              <a:sym typeface="+mn-ea"/>
            </a:endParaRPr>
          </a:p>
          <a:p>
            <a:pPr marL="0" indent="0">
              <a:buNone/>
            </a:pPr>
            <a:r>
              <a:rPr lang="zh-CN" altLang="en-US" dirty="0">
                <a:latin typeface="楷体" panose="02010609060101010101" charset="-122"/>
                <a:ea typeface="楷体" panose="02010609060101010101" charset="-122"/>
              </a:rPr>
              <a:t>我们有</a:t>
            </a:r>
            <a:r>
              <a:rPr lang="en-US" altLang="zh-CN" dirty="0">
                <a:latin typeface="楷体" panose="02010609060101010101" charset="-122"/>
                <a:ea typeface="楷体" panose="02010609060101010101" charset="-122"/>
              </a:rPr>
              <a:t>4=2</a:t>
            </a:r>
            <a:r>
              <a:rPr lang="en-US" altLang="zh-CN" baseline="30000" dirty="0">
                <a:latin typeface="楷体" panose="02010609060101010101" charset="-122"/>
                <a:ea typeface="楷体" panose="02010609060101010101" charset="-122"/>
              </a:rPr>
              <a:t>2</a:t>
            </a:r>
            <a:r>
              <a:rPr lang="zh-CN" altLang="en-US" dirty="0">
                <a:latin typeface="楷体" panose="02010609060101010101" charset="-122"/>
                <a:ea typeface="楷体" panose="02010609060101010101" charset="-122"/>
              </a:rPr>
              <a:t>，所以，平面是</a:t>
            </a:r>
            <a:r>
              <a:rPr lang="en-US" altLang="zh-CN" dirty="0">
                <a:latin typeface="楷体" panose="02010609060101010101" charset="-122"/>
                <a:ea typeface="楷体" panose="02010609060101010101" charset="-122"/>
              </a:rPr>
              <a:t>2</a:t>
            </a:r>
            <a:r>
              <a:rPr lang="zh-CN" altLang="en-US" dirty="0">
                <a:latin typeface="楷体" panose="02010609060101010101" charset="-122"/>
                <a:ea typeface="楷体" panose="02010609060101010101" charset="-122"/>
              </a:rPr>
              <a:t>维的</a:t>
            </a:r>
            <a:r>
              <a:rPr lang="en-US" altLang="zh-CN" dirty="0">
                <a:latin typeface="楷体" panose="02010609060101010101" charset="-122"/>
                <a:ea typeface="楷体" panose="02010609060101010101" charset="-122"/>
              </a:rPr>
              <a:t>.</a:t>
            </a:r>
            <a:endParaRPr lang="en-US" altLang="zh-CN" dirty="0">
              <a:latin typeface="楷体" panose="02010609060101010101" charset="-122"/>
              <a:ea typeface="楷体" panose="02010609060101010101" charset="-122"/>
            </a:endParaRPr>
          </a:p>
        </p:txBody>
      </p:sp>
      <p:sp>
        <p:nvSpPr>
          <p:cNvPr id="11" name="矩形 10"/>
          <p:cNvSpPr/>
          <p:nvPr/>
        </p:nvSpPr>
        <p:spPr>
          <a:xfrm>
            <a:off x="8260080" y="3233420"/>
            <a:ext cx="1476000" cy="144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2" name="直接连接符 11"/>
          <p:cNvCxnSpPr/>
          <p:nvPr/>
        </p:nvCxnSpPr>
        <p:spPr>
          <a:xfrm flipV="1">
            <a:off x="8926830" y="3233420"/>
            <a:ext cx="0" cy="1440180"/>
          </a:xfrm>
          <a:prstGeom prst="line">
            <a:avLst/>
          </a:prstGeom>
        </p:spPr>
        <p:style>
          <a:lnRef idx="1">
            <a:schemeClr val="accent4"/>
          </a:lnRef>
          <a:fillRef idx="0">
            <a:schemeClr val="accent4"/>
          </a:fillRef>
          <a:effectRef idx="0">
            <a:schemeClr val="accent4"/>
          </a:effectRef>
          <a:fontRef idx="minor">
            <a:schemeClr val="tx1"/>
          </a:fontRef>
        </p:style>
      </p:cxnSp>
      <p:cxnSp>
        <p:nvCxnSpPr>
          <p:cNvPr id="13" name="直接连接符 12"/>
          <p:cNvCxnSpPr>
            <a:stCxn id="11" idx="1"/>
            <a:endCxn id="11" idx="3"/>
          </p:cNvCxnSpPr>
          <p:nvPr/>
        </p:nvCxnSpPr>
        <p:spPr>
          <a:xfrm>
            <a:off x="8260080" y="3989070"/>
            <a:ext cx="1475740" cy="0"/>
          </a:xfrm>
          <a:prstGeom prst="line">
            <a:avLst/>
          </a:prstGeom>
        </p:spPr>
        <p:style>
          <a:lnRef idx="1">
            <a:schemeClr val="accent4"/>
          </a:lnRef>
          <a:fillRef idx="0">
            <a:schemeClr val="accent4"/>
          </a:fillRef>
          <a:effectRef idx="0">
            <a:schemeClr val="accent4"/>
          </a:effectRef>
          <a:fontRef idx="minor">
            <a:schemeClr val="tx1"/>
          </a:fontRef>
        </p:style>
      </p:cxnSp>
      <p:sp>
        <p:nvSpPr>
          <p:cNvPr id="14" name="矩形 13"/>
          <p:cNvSpPr/>
          <p:nvPr/>
        </p:nvSpPr>
        <p:spPr>
          <a:xfrm>
            <a:off x="8260080" y="3233420"/>
            <a:ext cx="720090" cy="720090"/>
          </a:xfrm>
          <a:prstGeom prst="rect">
            <a:avLst/>
          </a:prstGeom>
          <a:solidFill>
            <a:srgbClr val="FFC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8980170" y="3233420"/>
            <a:ext cx="739140" cy="720090"/>
          </a:xfrm>
          <a:prstGeom prst="rect">
            <a:avLst/>
          </a:prstGeom>
          <a:solidFill>
            <a:srgbClr val="FFC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8243570" y="3953510"/>
            <a:ext cx="720090" cy="720090"/>
          </a:xfrm>
          <a:prstGeom prst="rect">
            <a:avLst/>
          </a:prstGeom>
          <a:solidFill>
            <a:srgbClr val="FFC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8963660" y="3953510"/>
            <a:ext cx="755650" cy="720090"/>
          </a:xfrm>
          <a:prstGeom prst="rect">
            <a:avLst/>
          </a:prstGeom>
          <a:solidFill>
            <a:srgbClr val="FFC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custDataLst>
              <p:tags r:id="rId7"/>
            </p:custDataLst>
          </p:nvPr>
        </p:nvSpPr>
        <p:spPr>
          <a:xfrm>
            <a:off x="5274945" y="5328285"/>
            <a:ext cx="5284470" cy="1399540"/>
          </a:xfrm>
          <a:prstGeom prst="rect">
            <a:avLst/>
          </a:prstGeom>
        </p:spPr>
        <p:txBody>
          <a:bodyPr>
            <a:normAutofit fontScale="70000"/>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dirty="0">
                <a:latin typeface="楷体" panose="02010609060101010101" charset="-122"/>
                <a:ea typeface="楷体" panose="02010609060101010101" charset="-122"/>
              </a:rPr>
              <a:t>将一个单位正立方体形的边长等分，边长被分为</a:t>
            </a:r>
            <a:r>
              <a:rPr lang="zh-CN" altLang="en-US" dirty="0">
                <a:latin typeface="楷体" panose="02010609060101010101" charset="-122"/>
                <a:ea typeface="楷体" panose="02010609060101010101" charset="-122"/>
              </a:rPr>
              <a:t>同等长度的</a:t>
            </a:r>
            <a:r>
              <a:rPr lang="en-US" altLang="zh-CN" dirty="0">
                <a:latin typeface="楷体" panose="02010609060101010101" charset="-122"/>
                <a:ea typeface="楷体" panose="02010609060101010101" charset="-122"/>
              </a:rPr>
              <a:t>2</a:t>
            </a:r>
            <a:r>
              <a:rPr lang="zh-CN" altLang="en-US" dirty="0">
                <a:latin typeface="楷体" panose="02010609060101010101" charset="-122"/>
                <a:ea typeface="楷体" panose="02010609060101010101" charset="-122"/>
              </a:rPr>
              <a:t>个完全相同的小线段。而立方体被分为</a:t>
            </a:r>
            <a:r>
              <a:rPr lang="en-US" altLang="zh-CN" dirty="0">
                <a:latin typeface="楷体" panose="02010609060101010101" charset="-122"/>
                <a:ea typeface="楷体" panose="02010609060101010101" charset="-122"/>
              </a:rPr>
              <a:t>8</a:t>
            </a:r>
            <a:r>
              <a:rPr lang="zh-CN" altLang="en-US" dirty="0">
                <a:latin typeface="楷体" panose="02010609060101010101" charset="-122"/>
                <a:ea typeface="楷体" panose="02010609060101010101" charset="-122"/>
              </a:rPr>
              <a:t>个</a:t>
            </a:r>
            <a:r>
              <a:rPr lang="zh-CN" altLang="en-US" dirty="0">
                <a:latin typeface="楷体" panose="02010609060101010101" charset="-122"/>
                <a:ea typeface="楷体" panose="02010609060101010101" charset="-122"/>
                <a:sym typeface="+mn-ea"/>
              </a:rPr>
              <a:t>完全相同的小正立方体</a:t>
            </a:r>
            <a:r>
              <a:rPr lang="en-US" altLang="zh-CN" dirty="0">
                <a:latin typeface="楷体" panose="02010609060101010101" charset="-122"/>
                <a:ea typeface="楷体" panose="02010609060101010101" charset="-122"/>
                <a:sym typeface="+mn-ea"/>
              </a:rPr>
              <a:t>.</a:t>
            </a:r>
            <a:endParaRPr lang="en-US" altLang="zh-CN" dirty="0">
              <a:latin typeface="楷体" panose="02010609060101010101" charset="-122"/>
              <a:ea typeface="楷体" panose="02010609060101010101" charset="-122"/>
              <a:sym typeface="+mn-ea"/>
            </a:endParaRPr>
          </a:p>
          <a:p>
            <a:pPr marL="0" indent="0">
              <a:buNone/>
            </a:pPr>
            <a:r>
              <a:rPr lang="zh-CN" altLang="en-US" dirty="0">
                <a:latin typeface="楷体" panose="02010609060101010101" charset="-122"/>
                <a:ea typeface="楷体" panose="02010609060101010101" charset="-122"/>
              </a:rPr>
              <a:t>我们有</a:t>
            </a:r>
            <a:r>
              <a:rPr lang="en-US" altLang="zh-CN" dirty="0">
                <a:latin typeface="楷体" panose="02010609060101010101" charset="-122"/>
                <a:ea typeface="楷体" panose="02010609060101010101" charset="-122"/>
              </a:rPr>
              <a:t>8=2</a:t>
            </a:r>
            <a:r>
              <a:rPr lang="en-US" altLang="zh-CN" baseline="30000" dirty="0">
                <a:latin typeface="楷体" panose="02010609060101010101" charset="-122"/>
                <a:ea typeface="楷体" panose="02010609060101010101" charset="-122"/>
              </a:rPr>
              <a:t>3</a:t>
            </a:r>
            <a:r>
              <a:rPr lang="zh-CN" altLang="en-US" dirty="0">
                <a:latin typeface="楷体" panose="02010609060101010101" charset="-122"/>
                <a:ea typeface="楷体" panose="02010609060101010101" charset="-122"/>
              </a:rPr>
              <a:t>，所以，空间是</a:t>
            </a:r>
            <a:r>
              <a:rPr lang="en-US" altLang="zh-CN" dirty="0">
                <a:latin typeface="楷体" panose="02010609060101010101" charset="-122"/>
                <a:ea typeface="楷体" panose="02010609060101010101" charset="-122"/>
              </a:rPr>
              <a:t>3</a:t>
            </a:r>
            <a:r>
              <a:rPr lang="zh-CN" altLang="en-US" dirty="0">
                <a:latin typeface="楷体" panose="02010609060101010101" charset="-122"/>
                <a:ea typeface="楷体" panose="02010609060101010101" charset="-122"/>
              </a:rPr>
              <a:t>维的</a:t>
            </a:r>
            <a:r>
              <a:rPr lang="en-US" altLang="zh-CN" dirty="0">
                <a:latin typeface="楷体" panose="02010609060101010101" charset="-122"/>
                <a:ea typeface="楷体" panose="02010609060101010101" charset="-122"/>
              </a:rPr>
              <a:t>.</a:t>
            </a:r>
            <a:endParaRPr lang="en-US" altLang="zh-CN" dirty="0">
              <a:latin typeface="楷体" panose="02010609060101010101" charset="-122"/>
              <a:ea typeface="楷体" panose="02010609060101010101" charset="-122"/>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00"/>
                            </p:stCondLst>
                            <p:childTnLst>
                              <p:par>
                                <p:cTn id="20" presetID="1" presetClass="exit" presetSubtype="0" fill="hold" nodeType="after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1"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grpSp>
        <p:nvGrpSpPr>
          <p:cNvPr id="12" name="组合 11"/>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3" name="文本框 2"/>
          <p:cNvSpPr txBox="1"/>
          <p:nvPr>
            <p:custDataLst>
              <p:tags r:id="rId4"/>
            </p:custDataLst>
          </p:nvPr>
        </p:nvSpPr>
        <p:spPr>
          <a:xfrm>
            <a:off x="838835" y="1136650"/>
            <a:ext cx="10515600" cy="2326005"/>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zh-CN" dirty="0">
                <a:latin typeface="楷体" panose="02010609060101010101" charset="-122"/>
                <a:ea typeface="楷体" panose="02010609060101010101" charset="-122"/>
              </a:rPr>
              <a:t>于是，如果在空间</a:t>
            </a:r>
            <a:r>
              <a:rPr lang="en-US" altLang="zh-CN" dirty="0">
                <a:latin typeface="楷体" panose="02010609060101010101" charset="-122"/>
                <a:ea typeface="楷体" panose="02010609060101010101" charset="-122"/>
              </a:rPr>
              <a:t>V</a:t>
            </a:r>
            <a:r>
              <a:rPr lang="zh-CN" altLang="en-US" dirty="0">
                <a:latin typeface="楷体" panose="02010609060101010101" charset="-122"/>
                <a:ea typeface="楷体" panose="02010609060101010101" charset="-122"/>
              </a:rPr>
              <a:t>中，将一个</a:t>
            </a:r>
            <a:r>
              <a:rPr lang="zh-CN" dirty="0">
                <a:latin typeface="楷体" panose="02010609060101010101" charset="-122"/>
                <a:ea typeface="楷体" panose="02010609060101010101" charset="-122"/>
              </a:rPr>
              <a:t>单位长度等分为</a:t>
            </a:r>
            <a:r>
              <a:rPr lang="en-US" altLang="zh-CN" dirty="0">
                <a:latin typeface="楷体" panose="02010609060101010101" charset="-122"/>
                <a:ea typeface="楷体" panose="02010609060101010101" charset="-122"/>
              </a:rPr>
              <a:t>a</a:t>
            </a:r>
            <a:r>
              <a:rPr lang="zh-CN" altLang="en-US" dirty="0">
                <a:latin typeface="楷体" panose="02010609060101010101" charset="-122"/>
                <a:ea typeface="楷体" panose="02010609060101010101" charset="-122"/>
              </a:rPr>
              <a:t>份，</a:t>
            </a:r>
            <a:r>
              <a:rPr lang="zh-CN" dirty="0">
                <a:latin typeface="楷体" panose="02010609060101010101" charset="-122"/>
                <a:ea typeface="楷体" panose="02010609060101010101" charset="-122"/>
              </a:rPr>
              <a:t>空间</a:t>
            </a:r>
            <a:r>
              <a:rPr lang="en-US" altLang="zh-CN" dirty="0">
                <a:latin typeface="楷体" panose="02010609060101010101" charset="-122"/>
                <a:ea typeface="楷体" panose="02010609060101010101" charset="-122"/>
              </a:rPr>
              <a:t>V</a:t>
            </a:r>
            <a:r>
              <a:rPr lang="zh-CN" altLang="en-US" dirty="0">
                <a:latin typeface="楷体" panose="02010609060101010101" charset="-122"/>
                <a:ea typeface="楷体" panose="02010609060101010101" charset="-122"/>
              </a:rPr>
              <a:t>的正方</a:t>
            </a:r>
            <a:endParaRPr lang="zh-CN" altLang="en-US" dirty="0">
              <a:latin typeface="楷体" panose="02010609060101010101" charset="-122"/>
              <a:ea typeface="楷体" panose="02010609060101010101" charset="-122"/>
            </a:endParaRPr>
          </a:p>
          <a:p>
            <a:pPr marL="0" indent="0">
              <a:buNone/>
            </a:pPr>
            <a:r>
              <a:rPr lang="zh-CN" altLang="en-US" dirty="0">
                <a:latin typeface="楷体" panose="02010609060101010101" charset="-122"/>
                <a:ea typeface="楷体" panose="02010609060101010101" charset="-122"/>
              </a:rPr>
              <a:t>体被等分为</a:t>
            </a:r>
            <a:r>
              <a:rPr lang="en-US" altLang="zh-CN" dirty="0">
                <a:latin typeface="楷体" panose="02010609060101010101" charset="-122"/>
                <a:ea typeface="楷体" panose="02010609060101010101" charset="-122"/>
              </a:rPr>
              <a:t>b</a:t>
            </a:r>
            <a:r>
              <a:rPr lang="zh-CN" altLang="en-US" dirty="0">
                <a:latin typeface="楷体" panose="02010609060101010101" charset="-122"/>
                <a:ea typeface="楷体" panose="02010609060101010101" charset="-122"/>
              </a:rPr>
              <a:t>份，则</a:t>
            </a:r>
            <a:r>
              <a:rPr lang="en-US" altLang="zh-CN" dirty="0">
                <a:latin typeface="楷体" panose="02010609060101010101" charset="-122"/>
                <a:ea typeface="楷体" panose="02010609060101010101" charset="-122"/>
              </a:rPr>
              <a:t>V</a:t>
            </a:r>
            <a:r>
              <a:rPr lang="zh-CN" altLang="en-US" dirty="0">
                <a:latin typeface="楷体" panose="02010609060101010101" charset="-122"/>
                <a:ea typeface="楷体" panose="02010609060101010101" charset="-122"/>
              </a:rPr>
              <a:t>的维数定义为</a:t>
            </a:r>
            <a:endParaRPr lang="zh-CN" altLang="en-US" dirty="0">
              <a:latin typeface="楷体" panose="02010609060101010101" charset="-122"/>
              <a:ea typeface="楷体" panose="02010609060101010101" charset="-122"/>
            </a:endParaRPr>
          </a:p>
          <a:p>
            <a:pPr marL="0" indent="0">
              <a:buNone/>
            </a:pPr>
            <a:endParaRPr lang="zh-CN" altLang="en-US" dirty="0">
              <a:latin typeface="楷体" panose="02010609060101010101" charset="-122"/>
              <a:ea typeface="楷体" panose="02010609060101010101" charset="-122"/>
            </a:endParaRPr>
          </a:p>
          <a:p>
            <a:pPr marL="0" indent="0">
              <a:buNone/>
            </a:pPr>
            <a:r>
              <a:rPr lang="zh-CN" altLang="en-US" dirty="0">
                <a:latin typeface="楷体" panose="02010609060101010101" charset="-122"/>
                <a:ea typeface="楷体" panose="02010609060101010101" charset="-122"/>
              </a:rPr>
              <a:t>即</a:t>
            </a:r>
            <a:endParaRPr lang="zh-CN" altLang="en-US" dirty="0">
              <a:latin typeface="楷体" panose="02010609060101010101" charset="-122"/>
              <a:ea typeface="楷体" panose="02010609060101010101" charset="-122"/>
            </a:endParaRPr>
          </a:p>
        </p:txBody>
      </p:sp>
      <p:graphicFrame>
        <p:nvGraphicFramePr>
          <p:cNvPr id="5" name="对象 4">
            <a:hlinkClick r:id="" action="ppaction://ole?verb="/>
          </p:cNvPr>
          <p:cNvGraphicFramePr>
            <a:graphicFrameLocks noChangeAspect="1"/>
          </p:cNvGraphicFramePr>
          <p:nvPr/>
        </p:nvGraphicFramePr>
        <p:xfrm>
          <a:off x="5389247" y="3463291"/>
          <a:ext cx="1412875" cy="386715"/>
        </p:xfrm>
        <a:graphic>
          <a:graphicData uri="http://schemas.openxmlformats.org/presentationml/2006/ole">
            <mc:AlternateContent xmlns:mc="http://schemas.openxmlformats.org/markup-compatibility/2006">
              <mc:Choice xmlns:v="urn:schemas-microsoft-com:vml" Requires="v">
                <p:oleObj spid="_x0000_s6" name="" r:id="rId5" imgW="609600" imgH="203200" progId="Equation.KSEE3">
                  <p:embed/>
                </p:oleObj>
              </mc:Choice>
              <mc:Fallback>
                <p:oleObj name="" r:id="rId5" imgW="609600" imgH="203200" progId="Equation.KSEE3">
                  <p:embed/>
                  <p:pic>
                    <p:nvPicPr>
                      <p:cNvPr id="0" name="图片 2048"/>
                      <p:cNvPicPr/>
                      <p:nvPr/>
                    </p:nvPicPr>
                    <p:blipFill>
                      <a:blip r:embed="rId6"/>
                      <a:stretch>
                        <a:fillRect/>
                      </a:stretch>
                    </p:blipFill>
                    <p:spPr>
                      <a:xfrm>
                        <a:off x="5389247" y="3463291"/>
                        <a:ext cx="1412875" cy="386715"/>
                      </a:xfrm>
                      <a:prstGeom prst="rect">
                        <a:avLst/>
                      </a:prstGeom>
                    </p:spPr>
                  </p:pic>
                </p:oleObj>
              </mc:Fallback>
            </mc:AlternateContent>
          </a:graphicData>
        </a:graphic>
      </p:graphicFrame>
      <p:graphicFrame>
        <p:nvGraphicFramePr>
          <p:cNvPr id="7" name="对象 6">
            <a:hlinkClick r:id="" action="ppaction://ole?verb="/>
          </p:cNvPr>
          <p:cNvGraphicFramePr>
            <a:graphicFrameLocks noChangeAspect="1"/>
          </p:cNvGraphicFramePr>
          <p:nvPr/>
        </p:nvGraphicFramePr>
        <p:xfrm>
          <a:off x="5081589" y="2158683"/>
          <a:ext cx="2029460" cy="797560"/>
        </p:xfrm>
        <a:graphic>
          <a:graphicData uri="http://schemas.openxmlformats.org/presentationml/2006/ole">
            <mc:AlternateContent xmlns:mc="http://schemas.openxmlformats.org/markup-compatibility/2006">
              <mc:Choice xmlns:v="urn:schemas-microsoft-com:vml" Requires="v">
                <p:oleObj spid="_x0000_s8" name="" r:id="rId7" imgW="876300" imgH="419100" progId="Equation.KSEE3">
                  <p:embed/>
                </p:oleObj>
              </mc:Choice>
              <mc:Fallback>
                <p:oleObj name="" r:id="rId7" imgW="876300" imgH="419100" progId="Equation.KSEE3">
                  <p:embed/>
                  <p:pic>
                    <p:nvPicPr>
                      <p:cNvPr id="0" name="图片 2048"/>
                      <p:cNvPicPr/>
                      <p:nvPr/>
                    </p:nvPicPr>
                    <p:blipFill>
                      <a:blip r:embed="rId8"/>
                      <a:stretch>
                        <a:fillRect/>
                      </a:stretch>
                    </p:blipFill>
                    <p:spPr>
                      <a:xfrm>
                        <a:off x="5081589" y="2158683"/>
                        <a:ext cx="2029460" cy="797560"/>
                      </a:xfrm>
                      <a:prstGeom prst="rect">
                        <a:avLst/>
                      </a:prstGeom>
                    </p:spPr>
                  </p:pic>
                </p:oleObj>
              </mc:Fallback>
            </mc:AlternateContent>
          </a:graphicData>
        </a:graphic>
      </p:graphicFrame>
      <p:sp>
        <p:nvSpPr>
          <p:cNvPr id="9" name="文本框 8"/>
          <p:cNvSpPr txBox="1"/>
          <p:nvPr/>
        </p:nvSpPr>
        <p:spPr>
          <a:xfrm>
            <a:off x="1050290" y="4138295"/>
            <a:ext cx="9357360" cy="481330"/>
          </a:xfrm>
          <a:prstGeom prst="rect">
            <a:avLst/>
          </a:prstGeom>
          <a:noFill/>
        </p:spPr>
        <p:txBody>
          <a:bodyPr wrap="none" rtlCol="0" anchor="t">
            <a:spAutoFit/>
          </a:bodyPr>
          <a:p>
            <a:pPr algn="l">
              <a:lnSpc>
                <a:spcPct val="90000"/>
              </a:lnSpc>
              <a:spcBef>
                <a:spcPts val="1000"/>
              </a:spcBef>
              <a:buFont typeface="Arial" panose="020B0604020202020204" pitchFamily="34" charset="0"/>
            </a:pPr>
            <a:r>
              <a:rPr lang="zh-CN" altLang="en-US" sz="2800" dirty="0">
                <a:latin typeface="楷体" panose="02010609060101010101" charset="-122"/>
                <a:ea typeface="楷体" panose="02010609060101010101" charset="-122"/>
                <a:sym typeface="+mn-ea"/>
              </a:rPr>
              <a:t>例如，直线有</a:t>
            </a:r>
            <a:r>
              <a:rPr lang="en-US" altLang="zh-CN" sz="2800" dirty="0">
                <a:latin typeface="楷体" panose="02010609060101010101" charset="-122"/>
                <a:ea typeface="楷体" panose="02010609060101010101" charset="-122"/>
                <a:sym typeface="+mn-ea"/>
              </a:rPr>
              <a:t>2=2</a:t>
            </a:r>
            <a:r>
              <a:rPr lang="en-US" altLang="zh-CN" sz="2800" baseline="30000" dirty="0">
                <a:latin typeface="楷体" panose="02010609060101010101" charset="-122"/>
                <a:ea typeface="楷体" panose="02010609060101010101" charset="-122"/>
                <a:sym typeface="+mn-ea"/>
              </a:rPr>
              <a:t>1</a:t>
            </a:r>
            <a:r>
              <a:rPr lang="zh-CN" altLang="en-US" sz="2800" dirty="0">
                <a:latin typeface="楷体" panose="02010609060101010101" charset="-122"/>
                <a:ea typeface="楷体" panose="02010609060101010101" charset="-122"/>
                <a:sym typeface="+mn-ea"/>
              </a:rPr>
              <a:t>，平面有4=2</a:t>
            </a:r>
            <a:r>
              <a:rPr lang="zh-CN" altLang="en-US" sz="2800" baseline="30000" dirty="0">
                <a:latin typeface="楷体" panose="02010609060101010101" charset="-122"/>
                <a:ea typeface="楷体" panose="02010609060101010101" charset="-122"/>
                <a:sym typeface="+mn-ea"/>
              </a:rPr>
              <a:t>2</a:t>
            </a:r>
            <a:r>
              <a:rPr lang="zh-CN" altLang="en-US" sz="2800" dirty="0">
                <a:latin typeface="楷体" panose="02010609060101010101" charset="-122"/>
                <a:ea typeface="楷体" panose="02010609060101010101" charset="-122"/>
                <a:sym typeface="+mn-ea"/>
              </a:rPr>
              <a:t>，空间有</a:t>
            </a:r>
            <a:r>
              <a:rPr lang="en-US" altLang="zh-CN" sz="2800" dirty="0">
                <a:latin typeface="楷体" panose="02010609060101010101" charset="-122"/>
                <a:ea typeface="楷体" panose="02010609060101010101" charset="-122"/>
                <a:sym typeface="+mn-ea"/>
              </a:rPr>
              <a:t>8=2</a:t>
            </a:r>
            <a:r>
              <a:rPr lang="en-US" altLang="zh-CN" sz="2800" baseline="30000" dirty="0">
                <a:latin typeface="楷体" panose="02010609060101010101" charset="-122"/>
                <a:ea typeface="楷体" panose="02010609060101010101" charset="-122"/>
                <a:sym typeface="+mn-ea"/>
              </a:rPr>
              <a:t>3</a:t>
            </a:r>
            <a:r>
              <a:rPr lang="zh-CN" altLang="en-US" sz="2800" dirty="0">
                <a:latin typeface="楷体" panose="02010609060101010101" charset="-122"/>
                <a:ea typeface="楷体" panose="02010609060101010101" charset="-122"/>
                <a:sym typeface="+mn-ea"/>
              </a:rPr>
              <a:t>，四维</a:t>
            </a:r>
            <a:r>
              <a:rPr lang="en-US" altLang="zh-CN" sz="2800" dirty="0">
                <a:latin typeface="楷体" panose="02010609060101010101" charset="-122"/>
                <a:ea typeface="楷体" panose="02010609060101010101" charset="-122"/>
                <a:sym typeface="+mn-ea"/>
              </a:rPr>
              <a:t>16=2</a:t>
            </a:r>
            <a:r>
              <a:rPr lang="en-US" altLang="zh-CN" sz="2800" baseline="30000" dirty="0">
                <a:latin typeface="楷体" panose="02010609060101010101" charset="-122"/>
                <a:ea typeface="楷体" panose="02010609060101010101" charset="-122"/>
                <a:sym typeface="+mn-ea"/>
              </a:rPr>
              <a:t>4</a:t>
            </a:r>
            <a:r>
              <a:rPr lang="zh-CN" altLang="en-US" sz="2800" dirty="0">
                <a:latin typeface="楷体" panose="02010609060101010101" charset="-122"/>
                <a:ea typeface="楷体" panose="02010609060101010101" charset="-122"/>
                <a:sym typeface="+mn-ea"/>
              </a:rPr>
              <a:t>。</a:t>
            </a:r>
            <a:endParaRPr lang="zh-CN" altLang="en-US"/>
          </a:p>
        </p:txBody>
      </p:sp>
      <p:sp>
        <p:nvSpPr>
          <p:cNvPr id="10" name="文本框 9"/>
          <p:cNvSpPr txBox="1"/>
          <p:nvPr/>
        </p:nvSpPr>
        <p:spPr>
          <a:xfrm>
            <a:off x="3870325" y="4907915"/>
            <a:ext cx="4450080" cy="481330"/>
          </a:xfrm>
          <a:prstGeom prst="rect">
            <a:avLst/>
          </a:prstGeom>
          <a:noFill/>
        </p:spPr>
        <p:txBody>
          <a:bodyPr wrap="none" rtlCol="0" anchor="t">
            <a:spAutoFit/>
          </a:bodyPr>
          <a:p>
            <a:pPr algn="ctr">
              <a:lnSpc>
                <a:spcPct val="90000"/>
              </a:lnSpc>
              <a:spcBef>
                <a:spcPts val="1000"/>
              </a:spcBef>
              <a:buFont typeface="Arial" panose="020B0604020202020204" pitchFamily="34" charset="0"/>
            </a:pPr>
            <a:r>
              <a:rPr lang="zh-CN" sz="2800" dirty="0">
                <a:solidFill>
                  <a:srgbClr val="FF0000"/>
                </a:solidFill>
                <a:latin typeface="楷体" panose="02010609060101010101" charset="-122"/>
                <a:ea typeface="楷体" panose="02010609060101010101" charset="-122"/>
                <a:sym typeface="+mn-ea"/>
              </a:rPr>
              <a:t>于是我们可以定义任意维数</a:t>
            </a:r>
            <a:endParaRPr lang="zh-CN" sz="2800" dirty="0">
              <a:solidFill>
                <a:srgbClr val="FF0000"/>
              </a:solidFill>
              <a:latin typeface="楷体" panose="02010609060101010101" charset="-122"/>
              <a:ea typeface="楷体" panose="02010609060101010101" charset="-122"/>
              <a:sym typeface="+mn-ea"/>
            </a:endParaRPr>
          </a:p>
        </p:txBody>
      </p:sp>
      <p:sp>
        <p:nvSpPr>
          <p:cNvPr id="11" name="文本框 10"/>
          <p:cNvSpPr txBox="1"/>
          <p:nvPr/>
        </p:nvSpPr>
        <p:spPr>
          <a:xfrm>
            <a:off x="4225925" y="5643245"/>
            <a:ext cx="3738880" cy="481330"/>
          </a:xfrm>
          <a:prstGeom prst="rect">
            <a:avLst/>
          </a:prstGeom>
          <a:noFill/>
        </p:spPr>
        <p:txBody>
          <a:bodyPr wrap="none" rtlCol="0" anchor="t">
            <a:spAutoFit/>
          </a:bodyPr>
          <a:p>
            <a:pPr algn="ctr">
              <a:lnSpc>
                <a:spcPct val="90000"/>
              </a:lnSpc>
              <a:spcBef>
                <a:spcPts val="1000"/>
              </a:spcBef>
              <a:buFont typeface="Arial" panose="020B0604020202020204" pitchFamily="34" charset="0"/>
            </a:pPr>
            <a:r>
              <a:rPr lang="zh-CN" sz="2800" dirty="0">
                <a:solidFill>
                  <a:srgbClr val="0070C0"/>
                </a:solidFill>
                <a:latin typeface="楷体" panose="02010609060101010101" charset="-122"/>
                <a:ea typeface="楷体" panose="02010609060101010101" charset="-122"/>
                <a:sym typeface="+mn-ea"/>
              </a:rPr>
              <a:t>有许多定义维数的方法</a:t>
            </a:r>
            <a:endParaRPr lang="zh-CN" sz="2800" dirty="0">
              <a:solidFill>
                <a:srgbClr val="0070C0"/>
              </a:solidFill>
              <a:latin typeface="楷体" panose="02010609060101010101" charset="-122"/>
              <a:ea typeface="楷体" panose="02010609060101010101" charset="-122"/>
              <a:sym typeface="+mn-ea"/>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占位符 28673"/>
          <p:cNvSpPr>
            <a:spLocks noGrp="1" noRot="1"/>
          </p:cNvSpPr>
          <p:nvPr>
            <p:ph idx="1"/>
          </p:nvPr>
        </p:nvSpPr>
        <p:spPr>
          <a:xfrm>
            <a:off x="1825625" y="1905000"/>
            <a:ext cx="8540750" cy="4194175"/>
          </a:xfrm>
        </p:spPr>
        <p:txBody>
          <a:bodyPr anchor="t"/>
          <a:p>
            <a:pPr marL="0" indent="0">
              <a:buNone/>
            </a:pPr>
            <a:r>
              <a:rPr lang="zh-CN" altLang="en-US" sz="3200">
                <a:latin typeface="华文楷体" panose="02010600040101010101" charset="-122"/>
                <a:ea typeface="华文楷体" panose="02010600040101010101" charset="-122"/>
              </a:rPr>
              <a:t>分形（</a:t>
            </a:r>
            <a:r>
              <a:rPr lang="en-US" altLang="zh-CN" sz="3200">
                <a:latin typeface="华文楷体" panose="02010600040101010101" charset="-122"/>
                <a:ea typeface="华文楷体" panose="02010600040101010101" charset="-122"/>
              </a:rPr>
              <a:t>Fractal</a:t>
            </a:r>
            <a:r>
              <a:rPr lang="zh-CN" altLang="en-US" sz="3200">
                <a:latin typeface="华文楷体" panose="02010600040101010101" charset="-122"/>
                <a:ea typeface="华文楷体" panose="02010600040101010101" charset="-122"/>
              </a:rPr>
              <a:t>），又称碎形，通常被定义为“一个粗糙或零碎的几何形状，可以分成数个部分，且每一部分都（至少近似地）是整体缩小后的形状”，即具有</a:t>
            </a:r>
            <a:r>
              <a:rPr lang="zh-CN" altLang="en-US" sz="3200">
                <a:solidFill>
                  <a:srgbClr val="FF0000"/>
                </a:solidFill>
                <a:latin typeface="华文楷体" panose="02010600040101010101" charset="-122"/>
                <a:ea typeface="华文楷体" panose="02010600040101010101" charset="-122"/>
              </a:rPr>
              <a:t>自相似</a:t>
            </a:r>
            <a:r>
              <a:rPr lang="zh-CN" altLang="en-US" sz="3200">
                <a:latin typeface="华文楷体" panose="02010600040101010101" charset="-122"/>
                <a:ea typeface="华文楷体" panose="02010600040101010101" charset="-122"/>
              </a:rPr>
              <a:t>的性质。</a:t>
            </a:r>
            <a:endParaRPr lang="zh-CN" altLang="en-US" sz="3200">
              <a:latin typeface="华文楷体" panose="02010600040101010101" charset="-122"/>
              <a:ea typeface="华文楷体" panose="02010600040101010101" charset="-122"/>
            </a:endParaRPr>
          </a:p>
        </p:txBody>
      </p:sp>
      <p:grpSp>
        <p:nvGrpSpPr>
          <p:cNvPr id="12" name="组合 11"/>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3"/>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图片 29697"/>
          <p:cNvPicPr>
            <a:picLocks noChangeAspect="1"/>
          </p:cNvPicPr>
          <p:nvPr/>
        </p:nvPicPr>
        <p:blipFill>
          <a:blip r:embed="rId1"/>
          <a:srcRect r="75211"/>
          <a:stretch>
            <a:fillRect/>
          </a:stretch>
        </p:blipFill>
        <p:spPr>
          <a:xfrm>
            <a:off x="2528888" y="2332038"/>
            <a:ext cx="2874962" cy="2894012"/>
          </a:xfrm>
          <a:prstGeom prst="rect">
            <a:avLst/>
          </a:prstGeom>
          <a:noFill/>
          <a:ln w="9525">
            <a:noFill/>
          </a:ln>
        </p:spPr>
      </p:pic>
      <p:sp>
        <p:nvSpPr>
          <p:cNvPr id="28674" name="文本框 29698"/>
          <p:cNvSpPr txBox="1"/>
          <p:nvPr/>
        </p:nvSpPr>
        <p:spPr>
          <a:xfrm>
            <a:off x="1981200" y="5524500"/>
            <a:ext cx="4025900" cy="580390"/>
          </a:xfrm>
          <a:prstGeom prst="rect">
            <a:avLst/>
          </a:prstGeom>
          <a:noFill/>
          <a:ln w="9525">
            <a:noFill/>
          </a:ln>
        </p:spPr>
        <p:txBody>
          <a:bodyPr wrap="square" anchor="t">
            <a:spAutoFit/>
          </a:bodyPr>
          <a:p>
            <a:pPr lvl="0" algn="ctr"/>
            <a:r>
              <a:rPr lang="zh-CN" altLang="en-US" sz="3200" dirty="0">
                <a:solidFill>
                  <a:srgbClr val="FF0000"/>
                </a:solidFill>
                <a:latin typeface="Arial" panose="020B0604020202020204" charset="-116"/>
                <a:ea typeface="华文楷体" panose="02010600040101010101" charset="-122"/>
                <a:sym typeface="Arial" panose="020B0604020202020204" charset="-116"/>
              </a:rPr>
              <a:t>Peano曲线</a:t>
            </a:r>
            <a:endParaRPr lang="zh-CN" altLang="en-US" sz="3200" dirty="0">
              <a:solidFill>
                <a:srgbClr val="FF0000"/>
              </a:solidFill>
              <a:latin typeface="Arial" panose="020B0604020202020204" charset="-116"/>
              <a:ea typeface="华文楷体" panose="02010600040101010101" charset="-122"/>
              <a:sym typeface="Arial" panose="020B0604020202020204" charset="-116"/>
            </a:endParaRPr>
          </a:p>
        </p:txBody>
      </p:sp>
      <p:sp>
        <p:nvSpPr>
          <p:cNvPr id="28675" name="文本框 29699"/>
          <p:cNvSpPr txBox="1"/>
          <p:nvPr/>
        </p:nvSpPr>
        <p:spPr>
          <a:xfrm>
            <a:off x="6715125" y="5524500"/>
            <a:ext cx="4024313" cy="579120"/>
          </a:xfrm>
          <a:prstGeom prst="rect">
            <a:avLst/>
          </a:prstGeom>
          <a:noFill/>
          <a:ln w="9525">
            <a:noFill/>
          </a:ln>
        </p:spPr>
        <p:txBody>
          <a:bodyPr wrap="square" anchor="t">
            <a:spAutoFit/>
          </a:bodyPr>
          <a:p>
            <a:pPr lvl="0" algn="ctr"/>
            <a:r>
              <a:rPr lang="zh-CN" altLang="en-US" sz="3200" dirty="0">
                <a:solidFill>
                  <a:srgbClr val="FF0000"/>
                </a:solidFill>
                <a:latin typeface="Arial" panose="020B0604020202020204" charset="-116"/>
                <a:ea typeface="华文楷体" panose="02010600040101010101" charset="-122"/>
              </a:rPr>
              <a:t>雪花曲线</a:t>
            </a:r>
            <a:endParaRPr lang="zh-CN" altLang="en-US" sz="3200" dirty="0">
              <a:solidFill>
                <a:srgbClr val="FF0000"/>
              </a:solidFill>
              <a:latin typeface="Arial" panose="020B0604020202020204" charset="-116"/>
              <a:ea typeface="华文楷体" panose="02010600040101010101" charset="-122"/>
            </a:endParaRPr>
          </a:p>
        </p:txBody>
      </p:sp>
      <p:pic>
        <p:nvPicPr>
          <p:cNvPr id="29701" name="图片 29700" descr="雪花"/>
          <p:cNvPicPr>
            <a:picLocks noChangeAspect="1"/>
          </p:cNvPicPr>
          <p:nvPr/>
        </p:nvPicPr>
        <p:blipFill>
          <a:blip r:embed="rId2"/>
          <a:stretch>
            <a:fillRect/>
          </a:stretch>
        </p:blipFill>
        <p:spPr>
          <a:xfrm>
            <a:off x="6956425" y="2254250"/>
            <a:ext cx="2857500" cy="2971800"/>
          </a:xfrm>
          <a:prstGeom prst="rect">
            <a:avLst/>
          </a:prstGeom>
          <a:noFill/>
          <a:ln w="9525">
            <a:noFill/>
          </a:ln>
        </p:spPr>
      </p:pic>
      <p:pic>
        <p:nvPicPr>
          <p:cNvPr id="29702" name="图片 29701"/>
          <p:cNvPicPr>
            <a:picLocks noChangeAspect="1"/>
          </p:cNvPicPr>
          <p:nvPr/>
        </p:nvPicPr>
        <p:blipFill>
          <a:blip r:embed="rId1"/>
          <a:srcRect l="25661" r="48639"/>
          <a:stretch>
            <a:fillRect/>
          </a:stretch>
        </p:blipFill>
        <p:spPr>
          <a:xfrm>
            <a:off x="2524125" y="2332038"/>
            <a:ext cx="2979738" cy="2894012"/>
          </a:xfrm>
          <a:prstGeom prst="rect">
            <a:avLst/>
          </a:prstGeom>
          <a:noFill/>
          <a:ln w="9525">
            <a:noFill/>
          </a:ln>
        </p:spPr>
      </p:pic>
      <p:pic>
        <p:nvPicPr>
          <p:cNvPr id="29703" name="图片 29702"/>
          <p:cNvPicPr>
            <a:picLocks noChangeAspect="1"/>
          </p:cNvPicPr>
          <p:nvPr/>
        </p:nvPicPr>
        <p:blipFill>
          <a:blip r:embed="rId1"/>
          <a:srcRect l="52515" r="22911"/>
          <a:stretch>
            <a:fillRect/>
          </a:stretch>
        </p:blipFill>
        <p:spPr>
          <a:xfrm>
            <a:off x="2549525" y="2333625"/>
            <a:ext cx="2851150" cy="2892425"/>
          </a:xfrm>
          <a:prstGeom prst="rect">
            <a:avLst/>
          </a:prstGeom>
          <a:noFill/>
          <a:ln w="9525">
            <a:noFill/>
          </a:ln>
        </p:spPr>
      </p:pic>
      <p:pic>
        <p:nvPicPr>
          <p:cNvPr id="29704" name="图片 29703"/>
          <p:cNvPicPr>
            <a:picLocks noChangeAspect="1"/>
          </p:cNvPicPr>
          <p:nvPr/>
        </p:nvPicPr>
        <p:blipFill>
          <a:blip r:embed="rId1"/>
          <a:srcRect l="78511"/>
          <a:stretch>
            <a:fillRect/>
          </a:stretch>
        </p:blipFill>
        <p:spPr>
          <a:xfrm>
            <a:off x="2609850" y="2349500"/>
            <a:ext cx="2492375" cy="2892425"/>
          </a:xfrm>
          <a:prstGeom prst="rect">
            <a:avLst/>
          </a:prstGeom>
          <a:noFill/>
          <a:ln w="9525">
            <a:noFill/>
          </a:ln>
        </p:spPr>
      </p:pic>
      <p:grpSp>
        <p:nvGrpSpPr>
          <p:cNvPr id="12" name="组合 11"/>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5"/>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3000"/>
                                        <p:tgtEl>
                                          <p:spTgt spid="29698"/>
                                        </p:tgtEl>
                                      </p:cBhvr>
                                    </p:animEffect>
                                  </p:childTnLst>
                                </p:cTn>
                              </p:par>
                            </p:childTnLst>
                          </p:cTn>
                        </p:par>
                        <p:par>
                          <p:cTn id="8" fill="hold">
                            <p:stCondLst>
                              <p:cond delay="3000"/>
                            </p:stCondLst>
                            <p:childTnLst>
                              <p:par>
                                <p:cTn id="9" presetID="10" presetClass="exit" presetSubtype="0" fill="hold" nodeType="afterEffect">
                                  <p:stCondLst>
                                    <p:cond delay="0"/>
                                  </p:stCondLst>
                                  <p:childTnLst>
                                    <p:animEffect transition="out" filter="fade">
                                      <p:cBhvr>
                                        <p:cTn id="10" dur="3000"/>
                                        <p:tgtEl>
                                          <p:spTgt spid="29698"/>
                                        </p:tgtEl>
                                      </p:cBhvr>
                                    </p:animEffect>
                                    <p:set>
                                      <p:cBhvr>
                                        <p:cTn id="11" dur="1" fill="hold">
                                          <p:stCondLst>
                                            <p:cond delay="2998"/>
                                          </p:stCondLst>
                                        </p:cTn>
                                        <p:tgtEl>
                                          <p:spTgt spid="2969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9702"/>
                                        </p:tgtEl>
                                        <p:attrNameLst>
                                          <p:attrName>style.visibility</p:attrName>
                                        </p:attrNameLst>
                                      </p:cBhvr>
                                      <p:to>
                                        <p:strVal val="visible"/>
                                      </p:to>
                                    </p:set>
                                    <p:animEffect transition="in" filter="fade">
                                      <p:cBhvr>
                                        <p:cTn id="14" dur="3000"/>
                                        <p:tgtEl>
                                          <p:spTgt spid="29702"/>
                                        </p:tgtEl>
                                      </p:cBhvr>
                                    </p:animEffect>
                                  </p:childTnLst>
                                </p:cTn>
                              </p:par>
                            </p:childTnLst>
                          </p:cTn>
                        </p:par>
                        <p:par>
                          <p:cTn id="15" fill="hold">
                            <p:stCondLst>
                              <p:cond delay="6000"/>
                            </p:stCondLst>
                            <p:childTnLst>
                              <p:par>
                                <p:cTn id="16" presetID="10" presetClass="exit" presetSubtype="0" fill="hold" nodeType="afterEffect">
                                  <p:stCondLst>
                                    <p:cond delay="0"/>
                                  </p:stCondLst>
                                  <p:childTnLst>
                                    <p:animEffect transition="out" filter="fade">
                                      <p:cBhvr>
                                        <p:cTn id="17" dur="3000"/>
                                        <p:tgtEl>
                                          <p:spTgt spid="29702"/>
                                        </p:tgtEl>
                                      </p:cBhvr>
                                    </p:animEffect>
                                    <p:set>
                                      <p:cBhvr>
                                        <p:cTn id="18" dur="1" fill="hold">
                                          <p:stCondLst>
                                            <p:cond delay="2998"/>
                                          </p:stCondLst>
                                        </p:cTn>
                                        <p:tgtEl>
                                          <p:spTgt spid="2970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9703"/>
                                        </p:tgtEl>
                                        <p:attrNameLst>
                                          <p:attrName>style.visibility</p:attrName>
                                        </p:attrNameLst>
                                      </p:cBhvr>
                                      <p:to>
                                        <p:strVal val="visible"/>
                                      </p:to>
                                    </p:set>
                                    <p:animEffect transition="in" filter="fade">
                                      <p:cBhvr>
                                        <p:cTn id="21" dur="3000"/>
                                        <p:tgtEl>
                                          <p:spTgt spid="29703"/>
                                        </p:tgtEl>
                                      </p:cBhvr>
                                    </p:animEffect>
                                  </p:childTnLst>
                                </p:cTn>
                              </p:par>
                            </p:childTnLst>
                          </p:cTn>
                        </p:par>
                        <p:par>
                          <p:cTn id="22" fill="hold">
                            <p:stCondLst>
                              <p:cond delay="9000"/>
                            </p:stCondLst>
                            <p:childTnLst>
                              <p:par>
                                <p:cTn id="23" presetID="10" presetClass="exit" presetSubtype="0" fill="hold" nodeType="afterEffect">
                                  <p:stCondLst>
                                    <p:cond delay="0"/>
                                  </p:stCondLst>
                                  <p:childTnLst>
                                    <p:animEffect transition="out" filter="fade">
                                      <p:cBhvr>
                                        <p:cTn id="24" dur="3000"/>
                                        <p:tgtEl>
                                          <p:spTgt spid="29703"/>
                                        </p:tgtEl>
                                      </p:cBhvr>
                                    </p:animEffect>
                                    <p:set>
                                      <p:cBhvr>
                                        <p:cTn id="25" dur="1" fill="hold">
                                          <p:stCondLst>
                                            <p:cond delay="2998"/>
                                          </p:stCondLst>
                                        </p:cTn>
                                        <p:tgtEl>
                                          <p:spTgt spid="2970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704"/>
                                        </p:tgtEl>
                                        <p:attrNameLst>
                                          <p:attrName>style.visibility</p:attrName>
                                        </p:attrNameLst>
                                      </p:cBhvr>
                                      <p:to>
                                        <p:strVal val="visible"/>
                                      </p:to>
                                    </p:set>
                                    <p:animEffect transition="in" filter="fade">
                                      <p:cBhvr>
                                        <p:cTn id="28" dur="3000"/>
                                        <p:tgtEl>
                                          <p:spTgt spid="2970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9701"/>
                                        </p:tgtEl>
                                        <p:attrNameLst>
                                          <p:attrName>style.visibility</p:attrName>
                                        </p:attrNameLst>
                                      </p:cBhvr>
                                      <p:to>
                                        <p:strVal val="visible"/>
                                      </p:to>
                                    </p:set>
                                    <p:anim calcmode="lin" valueType="num">
                                      <p:cBhvr>
                                        <p:cTn id="33" dur="500" fill="hold"/>
                                        <p:tgtEl>
                                          <p:spTgt spid="29701"/>
                                        </p:tgtEl>
                                        <p:attrNameLst>
                                          <p:attrName>ppt_x</p:attrName>
                                        </p:attrNameLst>
                                      </p:cBhvr>
                                      <p:tavLst>
                                        <p:tav tm="0">
                                          <p:val>
                                            <p:strVal val="1+#ppt_w/2"/>
                                          </p:val>
                                        </p:tav>
                                        <p:tav tm="100000">
                                          <p:val>
                                            <p:strVal val="#ppt_x"/>
                                          </p:val>
                                        </p:tav>
                                      </p:tavLst>
                                    </p:anim>
                                    <p:anim calcmode="lin" valueType="num">
                                      <p:cBhvr>
                                        <p:cTn id="34" dur="500" fill="hold"/>
                                        <p:tgtEl>
                                          <p:spTgt spid="297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文本框 30721"/>
          <p:cNvSpPr txBox="1"/>
          <p:nvPr/>
        </p:nvSpPr>
        <p:spPr>
          <a:xfrm>
            <a:off x="1981200" y="5013325"/>
            <a:ext cx="4024313" cy="640080"/>
          </a:xfrm>
          <a:prstGeom prst="rect">
            <a:avLst/>
          </a:prstGeom>
          <a:noFill/>
          <a:ln w="9525">
            <a:noFill/>
          </a:ln>
        </p:spPr>
        <p:txBody>
          <a:bodyPr wrap="square" anchor="t">
            <a:spAutoFit/>
          </a:bodyPr>
          <a:p>
            <a:pPr lvl="0" algn="ctr"/>
            <a:r>
              <a:rPr lang="zh-CN" altLang="en-US" sz="3600" dirty="0">
                <a:solidFill>
                  <a:srgbClr val="FF0000"/>
                </a:solidFill>
                <a:latin typeface="Arial" panose="020B0604020202020204" charset="-116"/>
                <a:ea typeface="华文楷体" panose="02010600040101010101" charset="-122"/>
                <a:sym typeface="Arial" panose="020B0604020202020204" charset="-116"/>
              </a:rPr>
              <a:t>海岸线的分形结构</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p:txBody>
      </p:sp>
      <p:pic>
        <p:nvPicPr>
          <p:cNvPr id="30723" name="图片 30722"/>
          <p:cNvPicPr>
            <a:picLocks noChangeAspect="1"/>
          </p:cNvPicPr>
          <p:nvPr/>
        </p:nvPicPr>
        <p:blipFill>
          <a:blip r:embed="rId1"/>
          <a:stretch>
            <a:fillRect/>
          </a:stretch>
        </p:blipFill>
        <p:spPr>
          <a:xfrm>
            <a:off x="6731000" y="1508125"/>
            <a:ext cx="3479800" cy="2471738"/>
          </a:xfrm>
          <a:prstGeom prst="rect">
            <a:avLst/>
          </a:prstGeom>
          <a:noFill/>
          <a:ln w="9525">
            <a:noFill/>
          </a:ln>
        </p:spPr>
      </p:pic>
      <p:pic>
        <p:nvPicPr>
          <p:cNvPr id="29699" name="图片 30723"/>
          <p:cNvPicPr>
            <a:picLocks noChangeAspect="1"/>
          </p:cNvPicPr>
          <p:nvPr/>
        </p:nvPicPr>
        <p:blipFill>
          <a:blip r:embed="rId2"/>
          <a:srcRect b="13625"/>
          <a:stretch>
            <a:fillRect/>
          </a:stretch>
        </p:blipFill>
        <p:spPr>
          <a:xfrm>
            <a:off x="1981200" y="1508125"/>
            <a:ext cx="4295775" cy="2468563"/>
          </a:xfrm>
          <a:prstGeom prst="rect">
            <a:avLst/>
          </a:prstGeom>
          <a:noFill/>
          <a:ln w="9525">
            <a:noFill/>
          </a:ln>
        </p:spPr>
      </p:pic>
      <p:pic>
        <p:nvPicPr>
          <p:cNvPr id="30725" name="图片 30724"/>
          <p:cNvPicPr>
            <a:picLocks noChangeAspect="1"/>
          </p:cNvPicPr>
          <p:nvPr/>
        </p:nvPicPr>
        <p:blipFill>
          <a:blip r:embed="rId3"/>
          <a:stretch>
            <a:fillRect/>
          </a:stretch>
        </p:blipFill>
        <p:spPr>
          <a:xfrm>
            <a:off x="7058025" y="4365625"/>
            <a:ext cx="2817813" cy="2266950"/>
          </a:xfrm>
          <a:prstGeom prst="rect">
            <a:avLst/>
          </a:prstGeom>
          <a:noFill/>
          <a:ln w="9525">
            <a:noFill/>
          </a:ln>
        </p:spPr>
      </p:pic>
      <p:grpSp>
        <p:nvGrpSpPr>
          <p:cNvPr id="12" name="组合 11"/>
          <p:cNvGrpSpPr/>
          <p:nvPr/>
        </p:nvGrpSpPr>
        <p:grpSpPr>
          <a:xfrm>
            <a:off x="0" y="2540"/>
            <a:ext cx="12189460" cy="6857365"/>
            <a:chOff x="0" y="4"/>
            <a:chExt cx="19196" cy="10799"/>
          </a:xfrm>
        </p:grpSpPr>
        <p:sp>
          <p:nvSpPr>
            <p:cNvPr id="103" name="任意多边形 102"/>
            <p:cNvSpPr/>
            <p:nvPr>
              <p:custDataLst>
                <p:tags r:id="rId4"/>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5"/>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6"/>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2000"/>
                                        <p:tgtEl>
                                          <p:spTgt spid="307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0725"/>
                                        </p:tgtEl>
                                        <p:attrNameLst>
                                          <p:attrName>style.visibility</p:attrName>
                                        </p:attrNameLst>
                                      </p:cBhvr>
                                      <p:to>
                                        <p:strVal val="visible"/>
                                      </p:to>
                                    </p:set>
                                    <p:animEffect transition="in" filter="fade">
                                      <p:cBhvr>
                                        <p:cTn id="11"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1" name="内容占位符 31745"/>
          <p:cNvPicPr>
            <a:picLocks noGrp="1" noChangeAspect="1"/>
          </p:cNvPicPr>
          <p:nvPr>
            <p:ph sz="quarter" idx="2"/>
          </p:nvPr>
        </p:nvPicPr>
        <p:blipFill>
          <a:blip r:embed="rId1"/>
          <a:stretch>
            <a:fillRect/>
          </a:stretch>
        </p:blipFill>
        <p:spPr>
          <a:xfrm>
            <a:off x="1981200" y="1300163"/>
            <a:ext cx="3822700" cy="2546350"/>
          </a:xfrm>
        </p:spPr>
      </p:pic>
      <p:pic>
        <p:nvPicPr>
          <p:cNvPr id="30722" name="内容占位符 31746"/>
          <p:cNvPicPr>
            <a:picLocks noGrp="1" noChangeAspect="1"/>
          </p:cNvPicPr>
          <p:nvPr>
            <p:ph sz="quarter" idx="3"/>
          </p:nvPr>
        </p:nvPicPr>
        <p:blipFill>
          <a:blip r:embed="rId2"/>
          <a:stretch>
            <a:fillRect/>
          </a:stretch>
        </p:blipFill>
        <p:spPr>
          <a:xfrm>
            <a:off x="6607175" y="3227388"/>
            <a:ext cx="3759200" cy="2589212"/>
          </a:xfrm>
        </p:spPr>
      </p:pic>
      <p:sp>
        <p:nvSpPr>
          <p:cNvPr id="30723" name="文本框 31747"/>
          <p:cNvSpPr txBox="1"/>
          <p:nvPr/>
        </p:nvSpPr>
        <p:spPr>
          <a:xfrm>
            <a:off x="6342063" y="1649413"/>
            <a:ext cx="4024312" cy="579120"/>
          </a:xfrm>
          <a:prstGeom prst="rect">
            <a:avLst/>
          </a:prstGeom>
          <a:noFill/>
          <a:ln w="9525">
            <a:noFill/>
          </a:ln>
        </p:spPr>
        <p:txBody>
          <a:bodyPr wrap="square" anchor="t">
            <a:spAutoFit/>
          </a:bodyPr>
          <a:p>
            <a:pPr lvl="0" algn="ctr"/>
            <a:r>
              <a:rPr lang="zh-CN" altLang="en-US" sz="3200" dirty="0">
                <a:solidFill>
                  <a:srgbClr val="FF0000"/>
                </a:solidFill>
                <a:latin typeface="Arial" panose="020B0604020202020204" charset="-116"/>
                <a:ea typeface="华文楷体" panose="02010600040101010101" charset="-122"/>
                <a:sym typeface="Arial" panose="020B0604020202020204" charset="-116"/>
              </a:rPr>
              <a:t>树与树叶的分形结构</a:t>
            </a:r>
            <a:endParaRPr lang="zh-CN" altLang="en-US" sz="3200" dirty="0">
              <a:solidFill>
                <a:srgbClr val="FF0000"/>
              </a:solidFill>
              <a:latin typeface="Arial" panose="020B0604020202020204" charset="-116"/>
              <a:ea typeface="华文楷体" panose="02010600040101010101" charset="-122"/>
              <a:sym typeface="Arial" panose="020B0604020202020204" charset="-116"/>
            </a:endParaRPr>
          </a:p>
        </p:txBody>
      </p:sp>
      <p:pic>
        <p:nvPicPr>
          <p:cNvPr id="30724" name="图片 31748"/>
          <p:cNvPicPr>
            <a:picLocks noChangeAspect="1"/>
          </p:cNvPicPr>
          <p:nvPr/>
        </p:nvPicPr>
        <p:blipFill>
          <a:blip r:embed="rId3"/>
          <a:stretch>
            <a:fillRect/>
          </a:stretch>
        </p:blipFill>
        <p:spPr>
          <a:xfrm>
            <a:off x="2525713" y="4025900"/>
            <a:ext cx="3816350" cy="2830513"/>
          </a:xfrm>
          <a:prstGeom prst="rect">
            <a:avLst/>
          </a:prstGeom>
          <a:noFill/>
          <a:ln w="9525">
            <a:noFill/>
          </a:ln>
        </p:spPr>
      </p:pic>
      <p:grpSp>
        <p:nvGrpSpPr>
          <p:cNvPr id="12" name="组合 11"/>
          <p:cNvGrpSpPr/>
          <p:nvPr/>
        </p:nvGrpSpPr>
        <p:grpSpPr>
          <a:xfrm>
            <a:off x="0" y="2540"/>
            <a:ext cx="12189460" cy="6857365"/>
            <a:chOff x="0" y="4"/>
            <a:chExt cx="19196" cy="10799"/>
          </a:xfrm>
        </p:grpSpPr>
        <p:sp>
          <p:nvSpPr>
            <p:cNvPr id="103" name="任意多边形 102"/>
            <p:cNvSpPr/>
            <p:nvPr>
              <p:custDataLst>
                <p:tags r:id="rId4"/>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5"/>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6"/>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文本占位符 32769"/>
          <p:cNvSpPr>
            <a:spLocks noGrp="1"/>
          </p:cNvSpPr>
          <p:nvPr>
            <p:ph idx="1"/>
          </p:nvPr>
        </p:nvSpPr>
        <p:spPr>
          <a:xfrm>
            <a:off x="1981200" y="1268413"/>
            <a:ext cx="8229600" cy="4859337"/>
          </a:xfrm>
        </p:spPr>
        <p:txBody>
          <a:bodyPr anchor="t"/>
          <a:p/>
        </p:txBody>
      </p:sp>
      <p:pic>
        <p:nvPicPr>
          <p:cNvPr id="31746" name="图片 32770"/>
          <p:cNvPicPr>
            <a:picLocks noChangeAspect="1"/>
          </p:cNvPicPr>
          <p:nvPr/>
        </p:nvPicPr>
        <p:blipFill>
          <a:blip r:embed="rId1"/>
          <a:stretch>
            <a:fillRect/>
          </a:stretch>
        </p:blipFill>
        <p:spPr>
          <a:xfrm rot="10800000">
            <a:off x="1981200" y="1268413"/>
            <a:ext cx="3700463" cy="2752725"/>
          </a:xfrm>
          <a:prstGeom prst="rect">
            <a:avLst/>
          </a:prstGeom>
          <a:noFill/>
          <a:ln w="9525">
            <a:noFill/>
          </a:ln>
        </p:spPr>
      </p:pic>
      <p:sp>
        <p:nvSpPr>
          <p:cNvPr id="31747" name="文本框 32771"/>
          <p:cNvSpPr txBox="1"/>
          <p:nvPr/>
        </p:nvSpPr>
        <p:spPr>
          <a:xfrm>
            <a:off x="1981200" y="4738688"/>
            <a:ext cx="4024313" cy="1005840"/>
          </a:xfrm>
          <a:prstGeom prst="rect">
            <a:avLst/>
          </a:prstGeom>
          <a:noFill/>
          <a:ln w="9525">
            <a:noFill/>
          </a:ln>
        </p:spPr>
        <p:txBody>
          <a:bodyPr wrap="square" anchor="t">
            <a:spAutoFit/>
          </a:bodyPr>
          <a:p>
            <a:pPr lvl="0" algn="ctr"/>
            <a:r>
              <a:rPr lang="zh-CN" altLang="en-US" sz="3600" dirty="0">
                <a:solidFill>
                  <a:srgbClr val="FF0000"/>
                </a:solidFill>
                <a:latin typeface="Arial" panose="020B0604020202020204" charset="-116"/>
                <a:ea typeface="华文楷体" panose="02010600040101010101" charset="-122"/>
                <a:sym typeface="Arial" panose="020B0604020202020204" charset="-116"/>
              </a:rPr>
              <a:t>河流的分形结构</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a:p>
            <a:pPr lvl="0" algn="ctr"/>
            <a:r>
              <a:rPr lang="zh-CN" altLang="en-US" sz="2400" dirty="0">
                <a:solidFill>
                  <a:srgbClr val="000000"/>
                </a:solidFill>
                <a:latin typeface="Arial" panose="020B0604020202020204" charset="-116"/>
                <a:ea typeface="华文楷体" panose="02010600040101010101" charset="-122"/>
                <a:sym typeface="Arial" panose="020B0604020202020204" charset="-116"/>
              </a:rPr>
              <a:t>亚马逊河流的位数是</a:t>
            </a:r>
            <a:r>
              <a:rPr lang="en-US" altLang="zh-CN" sz="2400" dirty="0">
                <a:solidFill>
                  <a:srgbClr val="000000"/>
                </a:solidFill>
                <a:latin typeface="Arial" panose="020B0604020202020204" charset="-116"/>
                <a:ea typeface="华文楷体" panose="02010600040101010101" charset="-122"/>
                <a:sym typeface="Arial" panose="020B0604020202020204" charset="-116"/>
              </a:rPr>
              <a:t>1.85</a:t>
            </a:r>
            <a:endParaRPr lang="en-US" altLang="zh-CN" sz="2400" dirty="0">
              <a:solidFill>
                <a:srgbClr val="000000"/>
              </a:solidFill>
              <a:latin typeface="Arial" panose="020B0604020202020204" charset="-116"/>
              <a:ea typeface="华文楷体" panose="02010600040101010101" charset="-122"/>
              <a:sym typeface="Arial" panose="020B0604020202020204" charset="-116"/>
            </a:endParaRPr>
          </a:p>
        </p:txBody>
      </p:sp>
      <p:pic>
        <p:nvPicPr>
          <p:cNvPr id="31748" name="图片 32772"/>
          <p:cNvPicPr>
            <a:picLocks noChangeAspect="1"/>
          </p:cNvPicPr>
          <p:nvPr/>
        </p:nvPicPr>
        <p:blipFill>
          <a:blip r:embed="rId2"/>
          <a:stretch>
            <a:fillRect/>
          </a:stretch>
        </p:blipFill>
        <p:spPr>
          <a:xfrm>
            <a:off x="5915025" y="3270250"/>
            <a:ext cx="4295775" cy="2857500"/>
          </a:xfrm>
          <a:prstGeom prst="rect">
            <a:avLst/>
          </a:prstGeom>
          <a:noFill/>
          <a:ln w="9525">
            <a:noFill/>
          </a:ln>
        </p:spPr>
      </p:pic>
      <p:grpSp>
        <p:nvGrpSpPr>
          <p:cNvPr id="12" name="组合 11"/>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5"/>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文本占位符 33793"/>
          <p:cNvSpPr>
            <a:spLocks noGrp="1"/>
          </p:cNvSpPr>
          <p:nvPr>
            <p:ph idx="1"/>
          </p:nvPr>
        </p:nvSpPr>
        <p:spPr>
          <a:xfrm>
            <a:off x="1981200" y="1268413"/>
            <a:ext cx="8229600" cy="4859337"/>
          </a:xfrm>
        </p:spPr>
        <p:txBody>
          <a:bodyPr anchor="t"/>
          <a:p/>
        </p:txBody>
      </p:sp>
      <p:pic>
        <p:nvPicPr>
          <p:cNvPr id="33795" name="图片 33794"/>
          <p:cNvPicPr>
            <a:picLocks noChangeAspect="1"/>
          </p:cNvPicPr>
          <p:nvPr/>
        </p:nvPicPr>
        <p:blipFill>
          <a:blip r:embed="rId1"/>
          <a:stretch>
            <a:fillRect/>
          </a:stretch>
        </p:blipFill>
        <p:spPr>
          <a:xfrm>
            <a:off x="1981200" y="1270000"/>
            <a:ext cx="3114675" cy="2446338"/>
          </a:xfrm>
          <a:prstGeom prst="rect">
            <a:avLst/>
          </a:prstGeom>
          <a:noFill/>
          <a:ln w="9525">
            <a:noFill/>
          </a:ln>
        </p:spPr>
      </p:pic>
      <p:pic>
        <p:nvPicPr>
          <p:cNvPr id="33796" name="图片 33795"/>
          <p:cNvPicPr>
            <a:picLocks noChangeAspect="1"/>
          </p:cNvPicPr>
          <p:nvPr/>
        </p:nvPicPr>
        <p:blipFill>
          <a:blip r:embed="rId2"/>
          <a:srcRect l="2028" t="4819"/>
          <a:stretch>
            <a:fillRect/>
          </a:stretch>
        </p:blipFill>
        <p:spPr>
          <a:xfrm>
            <a:off x="4321175" y="2349500"/>
            <a:ext cx="3724275" cy="2389188"/>
          </a:xfrm>
          <a:prstGeom prst="rect">
            <a:avLst/>
          </a:prstGeom>
          <a:noFill/>
          <a:ln w="9525">
            <a:noFill/>
          </a:ln>
        </p:spPr>
      </p:pic>
      <p:pic>
        <p:nvPicPr>
          <p:cNvPr id="33797" name="图片 33796"/>
          <p:cNvPicPr>
            <a:picLocks noChangeAspect="1"/>
          </p:cNvPicPr>
          <p:nvPr/>
        </p:nvPicPr>
        <p:blipFill>
          <a:blip r:embed="rId3"/>
          <a:stretch>
            <a:fillRect/>
          </a:stretch>
        </p:blipFill>
        <p:spPr>
          <a:xfrm>
            <a:off x="6592888" y="3952875"/>
            <a:ext cx="3617912" cy="2174875"/>
          </a:xfrm>
          <a:prstGeom prst="rect">
            <a:avLst/>
          </a:prstGeom>
          <a:noFill/>
          <a:ln w="9525">
            <a:noFill/>
          </a:ln>
        </p:spPr>
      </p:pic>
      <p:sp>
        <p:nvSpPr>
          <p:cNvPr id="33798" name="文本框 33797"/>
          <p:cNvSpPr txBox="1"/>
          <p:nvPr/>
        </p:nvSpPr>
        <p:spPr>
          <a:xfrm>
            <a:off x="1981200" y="5227638"/>
            <a:ext cx="4024313" cy="640080"/>
          </a:xfrm>
          <a:prstGeom prst="rect">
            <a:avLst/>
          </a:prstGeom>
          <a:noFill/>
          <a:ln w="9525">
            <a:noFill/>
          </a:ln>
        </p:spPr>
        <p:txBody>
          <a:bodyPr wrap="square" anchor="t">
            <a:spAutoFit/>
          </a:bodyPr>
          <a:p>
            <a:pPr lvl="0" algn="ctr"/>
            <a:r>
              <a:rPr lang="zh-CN" altLang="en-US" sz="3600" dirty="0">
                <a:solidFill>
                  <a:srgbClr val="FF0000"/>
                </a:solidFill>
                <a:latin typeface="Arial" panose="020B0604020202020204" charset="-116"/>
                <a:ea typeface="华文楷体" panose="02010600040101010101" charset="-122"/>
                <a:sym typeface="Arial" panose="020B0604020202020204" charset="-116"/>
              </a:rPr>
              <a:t>宇宙的分形结构</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p:txBody>
      </p:sp>
      <p:grpSp>
        <p:nvGrpSpPr>
          <p:cNvPr id="12" name="组合 11"/>
          <p:cNvGrpSpPr/>
          <p:nvPr/>
        </p:nvGrpSpPr>
        <p:grpSpPr>
          <a:xfrm>
            <a:off x="0" y="2540"/>
            <a:ext cx="12189460" cy="6857365"/>
            <a:chOff x="0" y="4"/>
            <a:chExt cx="19196" cy="10799"/>
          </a:xfrm>
        </p:grpSpPr>
        <p:sp>
          <p:nvSpPr>
            <p:cNvPr id="103" name="任意多边形 102"/>
            <p:cNvSpPr/>
            <p:nvPr>
              <p:custDataLst>
                <p:tags r:id="rId4"/>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5"/>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6"/>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p:cTn id="7" dur="500" fill="hold"/>
                                        <p:tgtEl>
                                          <p:spTgt spid="33795"/>
                                        </p:tgtEl>
                                        <p:attrNameLst>
                                          <p:attrName>ppt_x</p:attrName>
                                        </p:attrNameLst>
                                      </p:cBhvr>
                                      <p:tavLst>
                                        <p:tav tm="0">
                                          <p:val>
                                            <p:strVal val="0-#ppt_w/2"/>
                                          </p:val>
                                        </p:tav>
                                        <p:tav tm="100000">
                                          <p:val>
                                            <p:strVal val="#ppt_x"/>
                                          </p:val>
                                        </p:tav>
                                      </p:tavLst>
                                    </p:anim>
                                    <p:anim calcmode="lin" valueType="num">
                                      <p:cBhvr>
                                        <p:cTn id="8" dur="500" fill="hold"/>
                                        <p:tgtEl>
                                          <p:spTgt spid="3379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3796"/>
                                        </p:tgtEl>
                                        <p:attrNameLst>
                                          <p:attrName>style.visibility</p:attrName>
                                        </p:attrNameLst>
                                      </p:cBhvr>
                                      <p:to>
                                        <p:strVal val="visible"/>
                                      </p:to>
                                    </p:set>
                                    <p:anim calcmode="lin" valueType="num">
                                      <p:cBhvr>
                                        <p:cTn id="12" dur="500" fill="hold"/>
                                        <p:tgtEl>
                                          <p:spTgt spid="33796"/>
                                        </p:tgtEl>
                                        <p:attrNameLst>
                                          <p:attrName>ppt_x</p:attrName>
                                        </p:attrNameLst>
                                      </p:cBhvr>
                                      <p:tavLst>
                                        <p:tav tm="0">
                                          <p:val>
                                            <p:strVal val="0-#ppt_w/2"/>
                                          </p:val>
                                        </p:tav>
                                        <p:tav tm="100000">
                                          <p:val>
                                            <p:strVal val="#ppt_x"/>
                                          </p:val>
                                        </p:tav>
                                      </p:tavLst>
                                    </p:anim>
                                    <p:anim calcmode="lin" valueType="num">
                                      <p:cBhvr>
                                        <p:cTn id="13" dur="500" fill="hold"/>
                                        <p:tgtEl>
                                          <p:spTgt spid="3379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3797"/>
                                        </p:tgtEl>
                                        <p:attrNameLst>
                                          <p:attrName>style.visibility</p:attrName>
                                        </p:attrNameLst>
                                      </p:cBhvr>
                                      <p:to>
                                        <p:strVal val="visible"/>
                                      </p:to>
                                    </p:set>
                                    <p:anim calcmode="lin" valueType="num">
                                      <p:cBhvr>
                                        <p:cTn id="17" dur="500" fill="hold"/>
                                        <p:tgtEl>
                                          <p:spTgt spid="33797"/>
                                        </p:tgtEl>
                                        <p:attrNameLst>
                                          <p:attrName>ppt_x</p:attrName>
                                        </p:attrNameLst>
                                      </p:cBhvr>
                                      <p:tavLst>
                                        <p:tav tm="0">
                                          <p:val>
                                            <p:strVal val="0-#ppt_w/2"/>
                                          </p:val>
                                        </p:tav>
                                        <p:tav tm="100000">
                                          <p:val>
                                            <p:strVal val="#ppt_x"/>
                                          </p:val>
                                        </p:tav>
                                      </p:tavLst>
                                    </p:anim>
                                    <p:anim calcmode="lin" valueType="num">
                                      <p:cBhvr>
                                        <p:cTn id="18" dur="500" fill="hold"/>
                                        <p:tgtEl>
                                          <p:spTgt spid="33797"/>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33798"/>
                                        </p:tgtEl>
                                        <p:attrNameLst>
                                          <p:attrName>style.visibility</p:attrName>
                                        </p:attrNameLst>
                                      </p:cBhvr>
                                      <p:to>
                                        <p:strVal val="visible"/>
                                      </p:to>
                                    </p:set>
                                    <p:animEffect transition="in" filter="fade">
                                      <p:cBhvr>
                                        <p:cTn id="21" dur="2000"/>
                                        <p:tgtEl>
                                          <p:spTgt spid="33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bldLvl="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文本占位符 34817"/>
          <p:cNvSpPr>
            <a:spLocks noGrp="1"/>
          </p:cNvSpPr>
          <p:nvPr>
            <p:ph idx="1"/>
          </p:nvPr>
        </p:nvSpPr>
        <p:spPr>
          <a:xfrm>
            <a:off x="1981200" y="1268413"/>
            <a:ext cx="8229600" cy="4859337"/>
          </a:xfrm>
        </p:spPr>
        <p:txBody>
          <a:bodyPr anchor="t"/>
          <a:p/>
        </p:txBody>
      </p:sp>
      <p:pic>
        <p:nvPicPr>
          <p:cNvPr id="33794" name="图片 34818"/>
          <p:cNvPicPr>
            <a:picLocks noChangeAspect="1"/>
          </p:cNvPicPr>
          <p:nvPr/>
        </p:nvPicPr>
        <p:blipFill>
          <a:blip r:embed="rId1"/>
          <a:srcRect r="50958"/>
          <a:stretch>
            <a:fillRect/>
          </a:stretch>
        </p:blipFill>
        <p:spPr>
          <a:xfrm>
            <a:off x="6407150" y="1123950"/>
            <a:ext cx="3803650" cy="2289175"/>
          </a:xfrm>
          <a:prstGeom prst="rect">
            <a:avLst/>
          </a:prstGeom>
          <a:noFill/>
          <a:ln w="9525">
            <a:noFill/>
          </a:ln>
        </p:spPr>
      </p:pic>
      <p:pic>
        <p:nvPicPr>
          <p:cNvPr id="33795" name="图片 34819"/>
          <p:cNvPicPr>
            <a:picLocks noChangeAspect="1"/>
          </p:cNvPicPr>
          <p:nvPr/>
        </p:nvPicPr>
        <p:blipFill>
          <a:blip r:embed="rId2"/>
          <a:stretch>
            <a:fillRect/>
          </a:stretch>
        </p:blipFill>
        <p:spPr>
          <a:xfrm>
            <a:off x="2933700" y="1277938"/>
            <a:ext cx="2690813" cy="3587750"/>
          </a:xfrm>
          <a:prstGeom prst="rect">
            <a:avLst/>
          </a:prstGeom>
          <a:noFill/>
          <a:ln w="9525">
            <a:noFill/>
          </a:ln>
        </p:spPr>
      </p:pic>
      <p:pic>
        <p:nvPicPr>
          <p:cNvPr id="33796" name="图片 34820"/>
          <p:cNvPicPr>
            <a:picLocks noChangeAspect="1"/>
          </p:cNvPicPr>
          <p:nvPr/>
        </p:nvPicPr>
        <p:blipFill>
          <a:blip r:embed="rId1"/>
          <a:srcRect l="49083"/>
          <a:stretch>
            <a:fillRect/>
          </a:stretch>
        </p:blipFill>
        <p:spPr>
          <a:xfrm>
            <a:off x="6407150" y="3749675"/>
            <a:ext cx="3856038" cy="2233613"/>
          </a:xfrm>
          <a:prstGeom prst="rect">
            <a:avLst/>
          </a:prstGeom>
          <a:noFill/>
          <a:ln w="9525">
            <a:noFill/>
          </a:ln>
        </p:spPr>
      </p:pic>
      <p:sp>
        <p:nvSpPr>
          <p:cNvPr id="34822" name="文本框 34821"/>
          <p:cNvSpPr txBox="1"/>
          <p:nvPr/>
        </p:nvSpPr>
        <p:spPr>
          <a:xfrm>
            <a:off x="1981200" y="5227638"/>
            <a:ext cx="4024313" cy="1371600"/>
          </a:xfrm>
          <a:prstGeom prst="rect">
            <a:avLst/>
          </a:prstGeom>
          <a:noFill/>
          <a:ln w="9525">
            <a:noFill/>
          </a:ln>
        </p:spPr>
        <p:txBody>
          <a:bodyPr wrap="square" anchor="t">
            <a:spAutoFit/>
          </a:bodyPr>
          <a:p>
            <a:pPr lvl="0" algn="ctr"/>
            <a:r>
              <a:rPr lang="zh-CN" altLang="en-US" sz="3600" dirty="0">
                <a:solidFill>
                  <a:srgbClr val="FF0000"/>
                </a:solidFill>
                <a:latin typeface="Arial" panose="020B0604020202020204" charset="-116"/>
                <a:ea typeface="华文楷体" panose="02010600040101010101" charset="-122"/>
                <a:sym typeface="Arial" panose="020B0604020202020204" charset="-116"/>
              </a:rPr>
              <a:t>人体的分形结构</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a:p>
            <a:pPr lvl="0" algn="ctr"/>
            <a:r>
              <a:rPr lang="zh-CN" altLang="en-US" sz="2400" dirty="0">
                <a:solidFill>
                  <a:srgbClr val="000000"/>
                </a:solidFill>
                <a:latin typeface="Arial" panose="020B0604020202020204" charset="-116"/>
                <a:ea typeface="华文楷体" panose="02010600040101010101" charset="-122"/>
                <a:sym typeface="Arial" panose="020B0604020202020204" charset="-116"/>
              </a:rPr>
              <a:t>药物在人体中的作用许多也具有分形性质</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p:txBody>
      </p:sp>
      <p:grpSp>
        <p:nvGrpSpPr>
          <p:cNvPr id="12" name="组合 11"/>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5"/>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fade">
                                      <p:cBhvr>
                                        <p:cTn id="7" dur="20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bldLvl="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占位符 35841"/>
          <p:cNvSpPr>
            <a:spLocks noGrp="1"/>
          </p:cNvSpPr>
          <p:nvPr>
            <p:ph idx="1"/>
          </p:nvPr>
        </p:nvSpPr>
        <p:spPr>
          <a:xfrm>
            <a:off x="1981200" y="1268413"/>
            <a:ext cx="8229600" cy="4859337"/>
          </a:xfrm>
        </p:spPr>
        <p:txBody>
          <a:bodyPr anchor="t"/>
          <a:p/>
        </p:txBody>
      </p:sp>
      <p:pic>
        <p:nvPicPr>
          <p:cNvPr id="34818" name="图片 35842"/>
          <p:cNvPicPr>
            <a:picLocks noChangeAspect="1"/>
          </p:cNvPicPr>
          <p:nvPr/>
        </p:nvPicPr>
        <p:blipFill>
          <a:blip r:embed="rId1"/>
          <a:stretch>
            <a:fillRect/>
          </a:stretch>
        </p:blipFill>
        <p:spPr>
          <a:xfrm>
            <a:off x="5800725" y="1268413"/>
            <a:ext cx="4410075" cy="3113087"/>
          </a:xfrm>
          <a:prstGeom prst="rect">
            <a:avLst/>
          </a:prstGeom>
          <a:noFill/>
          <a:ln w="9525">
            <a:noFill/>
          </a:ln>
        </p:spPr>
      </p:pic>
      <p:sp>
        <p:nvSpPr>
          <p:cNvPr id="35844" name="文本框 35843"/>
          <p:cNvSpPr txBox="1"/>
          <p:nvPr/>
        </p:nvSpPr>
        <p:spPr>
          <a:xfrm>
            <a:off x="6135688" y="4692650"/>
            <a:ext cx="4024312" cy="1188720"/>
          </a:xfrm>
          <a:prstGeom prst="rect">
            <a:avLst/>
          </a:prstGeom>
          <a:noFill/>
          <a:ln w="9525">
            <a:noFill/>
          </a:ln>
        </p:spPr>
        <p:txBody>
          <a:bodyPr wrap="square" anchor="t">
            <a:spAutoFit/>
          </a:bodyPr>
          <a:p>
            <a:pPr lvl="0" algn="ctr"/>
            <a:r>
              <a:rPr lang="zh-CN" altLang="en-US" sz="3600" dirty="0">
                <a:solidFill>
                  <a:srgbClr val="FF0000"/>
                </a:solidFill>
                <a:latin typeface="Arial" panose="020B0604020202020204" charset="-116"/>
                <a:ea typeface="华文楷体" panose="02010600040101010101" charset="-122"/>
                <a:sym typeface="Arial" panose="020B0604020202020204" charset="-116"/>
              </a:rPr>
              <a:t>闪电、云彩</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a:p>
            <a:pPr lvl="0" algn="ctr"/>
            <a:r>
              <a:rPr lang="zh-CN" altLang="en-US" sz="3600" dirty="0">
                <a:solidFill>
                  <a:srgbClr val="FF0000"/>
                </a:solidFill>
                <a:latin typeface="Arial" panose="020B0604020202020204" charset="-116"/>
                <a:ea typeface="华文楷体" panose="02010600040101010101" charset="-122"/>
                <a:sym typeface="Arial" panose="020B0604020202020204" charset="-116"/>
              </a:rPr>
              <a:t>的分形结构</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p:txBody>
      </p:sp>
      <p:pic>
        <p:nvPicPr>
          <p:cNvPr id="34820" name="图片 35844"/>
          <p:cNvPicPr>
            <a:picLocks noChangeAspect="1"/>
          </p:cNvPicPr>
          <p:nvPr/>
        </p:nvPicPr>
        <p:blipFill>
          <a:blip r:embed="rId2"/>
          <a:stretch>
            <a:fillRect/>
          </a:stretch>
        </p:blipFill>
        <p:spPr>
          <a:xfrm>
            <a:off x="2097088" y="3998913"/>
            <a:ext cx="3551237" cy="2128837"/>
          </a:xfrm>
          <a:prstGeom prst="rect">
            <a:avLst/>
          </a:prstGeom>
          <a:noFill/>
          <a:ln w="9525">
            <a:noFill/>
          </a:ln>
        </p:spPr>
      </p:pic>
      <p:pic>
        <p:nvPicPr>
          <p:cNvPr id="34821" name="图片 35845"/>
          <p:cNvPicPr>
            <a:picLocks noChangeAspect="1"/>
          </p:cNvPicPr>
          <p:nvPr/>
        </p:nvPicPr>
        <p:blipFill>
          <a:blip r:embed="rId3"/>
          <a:stretch>
            <a:fillRect/>
          </a:stretch>
        </p:blipFill>
        <p:spPr>
          <a:xfrm>
            <a:off x="2097088" y="1268413"/>
            <a:ext cx="3436937" cy="2438400"/>
          </a:xfrm>
          <a:prstGeom prst="rect">
            <a:avLst/>
          </a:prstGeom>
          <a:noFill/>
          <a:ln w="9525">
            <a:noFill/>
          </a:ln>
        </p:spPr>
      </p:pic>
      <p:grpSp>
        <p:nvGrpSpPr>
          <p:cNvPr id="12" name="组合 11"/>
          <p:cNvGrpSpPr/>
          <p:nvPr/>
        </p:nvGrpSpPr>
        <p:grpSpPr>
          <a:xfrm>
            <a:off x="0" y="2540"/>
            <a:ext cx="12189460" cy="6857365"/>
            <a:chOff x="0" y="4"/>
            <a:chExt cx="19196" cy="10799"/>
          </a:xfrm>
        </p:grpSpPr>
        <p:sp>
          <p:nvSpPr>
            <p:cNvPr id="103" name="任意多边形 102"/>
            <p:cNvSpPr/>
            <p:nvPr>
              <p:custDataLst>
                <p:tags r:id="rId4"/>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5"/>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6"/>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fade">
                                      <p:cBhvr>
                                        <p:cTn id="7" dur="20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bldLvl="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10515600" cy="504063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altLang="zh-CN" dirty="0">
                <a:solidFill>
                  <a:srgbClr val="0070C0"/>
                </a:solidFill>
                <a:latin typeface="Baskerville Old Face" panose="02020602080505020303" charset="0"/>
                <a:ea typeface="楷体" panose="02010609060101010101" charset="-122"/>
              </a:rPr>
              <a:t>1.1</a:t>
            </a:r>
            <a:r>
              <a:rPr lang="zh-CN" altLang="en-US" dirty="0">
                <a:solidFill>
                  <a:srgbClr val="0070C0"/>
                </a:solidFill>
                <a:latin typeface="华文细黑" panose="02010600040101010101" charset="-122"/>
                <a:ea typeface="华文细黑" panose="02010600040101010101" charset="-122"/>
              </a:rPr>
              <a:t>多与少</a:t>
            </a:r>
            <a:endParaRPr lang="zh-CN" altLang="en-US" dirty="0">
              <a:solidFill>
                <a:srgbClr val="0070C0"/>
              </a:solidFill>
              <a:latin typeface="华文细黑" panose="02010600040101010101" charset="-122"/>
              <a:ea typeface="华文细黑" panose="02010600040101010101" charset="-122"/>
            </a:endParaRPr>
          </a:p>
          <a:p>
            <a:pPr marL="0" indent="0">
              <a:buNone/>
            </a:pPr>
            <a:r>
              <a:rPr lang="zh-CN" altLang="en-US" dirty="0">
                <a:latin typeface="楷体" panose="02010609060101010101" charset="-122"/>
                <a:ea typeface="楷体" panose="02010609060101010101" charset="-122"/>
              </a:rPr>
              <a:t>   顾名思义，数学就是数的学问。谈到数，一是数数，二是多少。数数既有</a:t>
            </a:r>
            <a:r>
              <a:rPr lang="en-US" altLang="zh-CN" dirty="0">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识数</a:t>
            </a:r>
            <a:r>
              <a:rPr lang="en-US" altLang="zh-CN" dirty="0">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的含义，也有知道</a:t>
            </a:r>
            <a:r>
              <a:rPr lang="en-US" altLang="zh-CN" dirty="0">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多少</a:t>
            </a:r>
            <a:r>
              <a:rPr lang="en-US" altLang="zh-CN" dirty="0">
                <a:latin typeface="楷体" panose="02010609060101010101" charset="-122"/>
                <a:ea typeface="楷体" panose="02010609060101010101" charset="-122"/>
              </a:rPr>
              <a:t>”</a:t>
            </a:r>
            <a:r>
              <a:rPr lang="zh-CN" altLang="en-US" dirty="0">
                <a:latin typeface="楷体" panose="02010609060101010101" charset="-122"/>
                <a:ea typeface="楷体" panose="02010609060101010101" charset="-122"/>
              </a:rPr>
              <a:t>的作用。</a:t>
            </a:r>
            <a:endParaRPr lang="zh-CN" altLang="en-US" dirty="0">
              <a:latin typeface="楷体" panose="02010609060101010101" charset="-122"/>
              <a:ea typeface="楷体" panose="02010609060101010101" charset="-122"/>
            </a:endParaRPr>
          </a:p>
          <a:p>
            <a:pPr marL="0" indent="0">
              <a:buNone/>
            </a:pPr>
            <a:r>
              <a:rPr lang="zh-CN" altLang="en-US" dirty="0">
                <a:latin typeface="楷体" panose="02010609060101010101" charset="-122"/>
                <a:ea typeface="楷体" panose="02010609060101010101" charset="-122"/>
              </a:rPr>
              <a:t>   比较多与少有两种办法。</a:t>
            </a:r>
            <a:endParaRPr lang="zh-CN" altLang="en-US" dirty="0">
              <a:latin typeface="楷体" panose="02010609060101010101" charset="-122"/>
              <a:ea typeface="楷体" panose="02010609060101010101" charset="-122"/>
            </a:endParaRPr>
          </a:p>
          <a:p>
            <a:pPr marL="0" indent="0">
              <a:buNone/>
            </a:pPr>
            <a:r>
              <a:rPr lang="zh-CN" altLang="en-US" dirty="0">
                <a:latin typeface="楷体" panose="02010609060101010101" charset="-122"/>
                <a:ea typeface="楷体" panose="02010609060101010101" charset="-122"/>
              </a:rPr>
              <a:t>   </a:t>
            </a:r>
            <a:r>
              <a:rPr lang="en-US" altLang="zh-CN" dirty="0">
                <a:latin typeface="楷体" panose="02010609060101010101" charset="-122"/>
                <a:ea typeface="楷体" panose="02010609060101010101" charset="-122"/>
              </a:rPr>
              <a:t>1</a:t>
            </a:r>
            <a:r>
              <a:rPr lang="zh-CN" altLang="en-US" dirty="0">
                <a:latin typeface="楷体" panose="02010609060101010101" charset="-122"/>
                <a:ea typeface="楷体" panose="02010609060101010101" charset="-122"/>
              </a:rPr>
              <a:t>、数一数。比方说有两个小组，数数，看哪个小组的人数多。</a:t>
            </a:r>
            <a:endParaRPr lang="zh-CN" altLang="en-US" dirty="0">
              <a:latin typeface="楷体" panose="02010609060101010101" charset="-122"/>
              <a:ea typeface="楷体" panose="02010609060101010101" charset="-122"/>
            </a:endParaRPr>
          </a:p>
          <a:p>
            <a:pPr marL="0" indent="0">
              <a:buNone/>
            </a:pPr>
            <a:r>
              <a:rPr lang="zh-CN" altLang="en-US" dirty="0">
                <a:latin typeface="楷体" panose="02010609060101010101" charset="-122"/>
                <a:ea typeface="楷体" panose="02010609060101010101" charset="-122"/>
              </a:rPr>
              <a:t>   </a:t>
            </a:r>
            <a:r>
              <a:rPr lang="en-US" altLang="zh-CN" dirty="0">
                <a:latin typeface="楷体" panose="02010609060101010101" charset="-122"/>
                <a:ea typeface="楷体" panose="02010609060101010101" charset="-122"/>
              </a:rPr>
              <a:t>2</a:t>
            </a:r>
            <a:r>
              <a:rPr lang="zh-CN" altLang="en-US" dirty="0">
                <a:latin typeface="楷体" panose="02010609060101010101" charset="-122"/>
                <a:ea typeface="楷体" panose="02010609060101010101" charset="-122"/>
              </a:rPr>
              <a:t>、建立对应关系。也就是建立函数或映射。</a:t>
            </a:r>
            <a:endParaRPr lang="zh-CN" altLang="en-US" dirty="0">
              <a:latin typeface="楷体" panose="02010609060101010101" charset="-122"/>
              <a:ea typeface="楷体" panose="02010609060101010101"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 name="文本框 4"/>
          <p:cNvSpPr txBox="1"/>
          <p:nvPr/>
        </p:nvSpPr>
        <p:spPr>
          <a:xfrm>
            <a:off x="4826000" y="3246120"/>
            <a:ext cx="2540000" cy="365760"/>
          </a:xfrm>
          <a:prstGeom prst="rect">
            <a:avLst/>
          </a:prstGeom>
          <a:noFill/>
        </p:spPr>
        <p:txBody>
          <a:bodyPr wrap="square" rtlCol="0" anchor="t">
            <a:spAutoFit/>
          </a:bodyPr>
          <a:p>
            <a:r>
              <a:rPr lang="zh-CN" altLang="en-US"/>
              <a:t>映射</a:t>
            </a:r>
            <a:endParaRPr lang="zh-CN" altLang="en-US"/>
          </a:p>
        </p:txBody>
      </p:sp>
    </p:spTree>
    <p:custDataLst>
      <p:tags r:id="rId5"/>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文本占位符 36865"/>
          <p:cNvSpPr>
            <a:spLocks noGrp="1"/>
          </p:cNvSpPr>
          <p:nvPr>
            <p:ph idx="1"/>
          </p:nvPr>
        </p:nvSpPr>
        <p:spPr>
          <a:xfrm>
            <a:off x="1981200" y="1268413"/>
            <a:ext cx="8229600" cy="4859337"/>
          </a:xfrm>
        </p:spPr>
        <p:txBody>
          <a:bodyPr anchor="t"/>
          <a:p/>
        </p:txBody>
      </p:sp>
      <p:pic>
        <p:nvPicPr>
          <p:cNvPr id="35842" name="图片 36866"/>
          <p:cNvPicPr>
            <a:picLocks noChangeAspect="1"/>
          </p:cNvPicPr>
          <p:nvPr/>
        </p:nvPicPr>
        <p:blipFill>
          <a:blip r:embed="rId1"/>
          <a:stretch>
            <a:fillRect/>
          </a:stretch>
        </p:blipFill>
        <p:spPr>
          <a:xfrm>
            <a:off x="6438900" y="3298825"/>
            <a:ext cx="3771900" cy="2828925"/>
          </a:xfrm>
          <a:prstGeom prst="rect">
            <a:avLst/>
          </a:prstGeom>
          <a:noFill/>
          <a:ln w="9525">
            <a:noFill/>
          </a:ln>
        </p:spPr>
      </p:pic>
      <p:pic>
        <p:nvPicPr>
          <p:cNvPr id="35843" name="图片 36867"/>
          <p:cNvPicPr>
            <a:picLocks noChangeAspect="1"/>
          </p:cNvPicPr>
          <p:nvPr/>
        </p:nvPicPr>
        <p:blipFill>
          <a:blip r:embed="rId2"/>
          <a:stretch>
            <a:fillRect/>
          </a:stretch>
        </p:blipFill>
        <p:spPr>
          <a:xfrm>
            <a:off x="7275513" y="1619250"/>
            <a:ext cx="1905000" cy="1428750"/>
          </a:xfrm>
          <a:prstGeom prst="rect">
            <a:avLst/>
          </a:prstGeom>
          <a:noFill/>
          <a:ln w="9525">
            <a:noFill/>
          </a:ln>
        </p:spPr>
      </p:pic>
      <p:pic>
        <p:nvPicPr>
          <p:cNvPr id="35844" name="图片 36868"/>
          <p:cNvPicPr>
            <a:picLocks noChangeAspect="1"/>
          </p:cNvPicPr>
          <p:nvPr/>
        </p:nvPicPr>
        <p:blipFill>
          <a:blip r:embed="rId3"/>
          <a:stretch>
            <a:fillRect/>
          </a:stretch>
        </p:blipFill>
        <p:spPr>
          <a:xfrm>
            <a:off x="1981200" y="1619250"/>
            <a:ext cx="4457700" cy="2524125"/>
          </a:xfrm>
          <a:prstGeom prst="rect">
            <a:avLst/>
          </a:prstGeom>
          <a:noFill/>
          <a:ln w="9525">
            <a:noFill/>
          </a:ln>
        </p:spPr>
      </p:pic>
      <p:sp>
        <p:nvSpPr>
          <p:cNvPr id="36870" name="文本框 36869"/>
          <p:cNvSpPr txBox="1"/>
          <p:nvPr/>
        </p:nvSpPr>
        <p:spPr>
          <a:xfrm>
            <a:off x="2244725" y="5095875"/>
            <a:ext cx="4024313" cy="640080"/>
          </a:xfrm>
          <a:prstGeom prst="rect">
            <a:avLst/>
          </a:prstGeom>
          <a:noFill/>
          <a:ln w="9525">
            <a:noFill/>
          </a:ln>
        </p:spPr>
        <p:txBody>
          <a:bodyPr wrap="square" anchor="t">
            <a:spAutoFit/>
          </a:bodyPr>
          <a:p>
            <a:pPr lvl="0" algn="ctr"/>
            <a:r>
              <a:rPr lang="zh-CN" altLang="en-US" sz="3600" dirty="0">
                <a:solidFill>
                  <a:srgbClr val="FF0000"/>
                </a:solidFill>
                <a:latin typeface="Arial" panose="020B0604020202020204" charset="-116"/>
                <a:ea typeface="华文楷体" panose="02010600040101010101" charset="-122"/>
                <a:sym typeface="Arial" panose="020B0604020202020204" charset="-116"/>
              </a:rPr>
              <a:t>蔬菜的分形结构</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p:txBody>
      </p:sp>
      <p:grpSp>
        <p:nvGrpSpPr>
          <p:cNvPr id="12" name="组合 11"/>
          <p:cNvGrpSpPr/>
          <p:nvPr/>
        </p:nvGrpSpPr>
        <p:grpSpPr>
          <a:xfrm>
            <a:off x="0" y="2540"/>
            <a:ext cx="12189460" cy="6857365"/>
            <a:chOff x="0" y="4"/>
            <a:chExt cx="19196" cy="10799"/>
          </a:xfrm>
        </p:grpSpPr>
        <p:sp>
          <p:nvSpPr>
            <p:cNvPr id="103" name="任意多边形 102"/>
            <p:cNvSpPr/>
            <p:nvPr>
              <p:custDataLst>
                <p:tags r:id="rId4"/>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5"/>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6"/>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0"/>
                                        </p:tgtEl>
                                        <p:attrNameLst>
                                          <p:attrName>style.visibility</p:attrName>
                                        </p:attrNameLst>
                                      </p:cBhvr>
                                      <p:to>
                                        <p:strVal val="visible"/>
                                      </p:to>
                                    </p:set>
                                    <p:animEffect transition="in" filter="fade">
                                      <p:cBhvr>
                                        <p:cTn id="7" dur="20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ldLvl="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内容占位符 37889"/>
          <p:cNvSpPr>
            <a:spLocks noGrp="1"/>
          </p:cNvSpPr>
          <p:nvPr>
            <p:ph idx="1"/>
          </p:nvPr>
        </p:nvSpPr>
        <p:spPr>
          <a:xfrm>
            <a:off x="1981200" y="1268413"/>
            <a:ext cx="8229600" cy="4859337"/>
          </a:xfrm>
        </p:spPr>
        <p:txBody>
          <a:bodyPr anchor="t"/>
          <a:p/>
        </p:txBody>
      </p:sp>
      <p:pic>
        <p:nvPicPr>
          <p:cNvPr id="37891" name="图片 37890"/>
          <p:cNvPicPr>
            <a:picLocks noChangeAspect="1"/>
          </p:cNvPicPr>
          <p:nvPr/>
        </p:nvPicPr>
        <p:blipFill>
          <a:blip r:embed="rId1"/>
          <a:stretch>
            <a:fillRect/>
          </a:stretch>
        </p:blipFill>
        <p:spPr>
          <a:xfrm>
            <a:off x="3714750" y="1643063"/>
            <a:ext cx="4762500" cy="3571875"/>
          </a:xfrm>
          <a:prstGeom prst="rect">
            <a:avLst/>
          </a:prstGeom>
          <a:noFill/>
          <a:ln w="9525">
            <a:noFill/>
          </a:ln>
        </p:spPr>
      </p:pic>
      <p:pic>
        <p:nvPicPr>
          <p:cNvPr id="37892" name="图片 37891"/>
          <p:cNvPicPr>
            <a:picLocks noChangeAspect="1"/>
          </p:cNvPicPr>
          <p:nvPr/>
        </p:nvPicPr>
        <p:blipFill>
          <a:blip r:embed="rId2"/>
          <a:stretch>
            <a:fillRect/>
          </a:stretch>
        </p:blipFill>
        <p:spPr>
          <a:xfrm>
            <a:off x="4548188" y="1824038"/>
            <a:ext cx="4762500" cy="3571875"/>
          </a:xfrm>
          <a:prstGeom prst="rect">
            <a:avLst/>
          </a:prstGeom>
          <a:noFill/>
          <a:ln w="9525">
            <a:noFill/>
          </a:ln>
        </p:spPr>
      </p:pic>
      <p:pic>
        <p:nvPicPr>
          <p:cNvPr id="37893" name="图片 37892"/>
          <p:cNvPicPr>
            <a:picLocks noChangeAspect="1"/>
          </p:cNvPicPr>
          <p:nvPr/>
        </p:nvPicPr>
        <p:blipFill>
          <a:blip r:embed="rId3"/>
          <a:stretch>
            <a:fillRect/>
          </a:stretch>
        </p:blipFill>
        <p:spPr>
          <a:xfrm>
            <a:off x="1981200" y="2908300"/>
            <a:ext cx="4286250" cy="3219450"/>
          </a:xfrm>
          <a:prstGeom prst="rect">
            <a:avLst/>
          </a:prstGeom>
          <a:noFill/>
          <a:ln w="9525">
            <a:noFill/>
          </a:ln>
        </p:spPr>
      </p:pic>
      <p:pic>
        <p:nvPicPr>
          <p:cNvPr id="37894" name="图片 37893"/>
          <p:cNvPicPr>
            <a:picLocks noChangeAspect="1"/>
          </p:cNvPicPr>
          <p:nvPr/>
        </p:nvPicPr>
        <p:blipFill>
          <a:blip r:embed="rId4"/>
          <a:stretch>
            <a:fillRect/>
          </a:stretch>
        </p:blipFill>
        <p:spPr>
          <a:xfrm>
            <a:off x="5737225" y="1374775"/>
            <a:ext cx="4286250" cy="3217863"/>
          </a:xfrm>
          <a:prstGeom prst="rect">
            <a:avLst/>
          </a:prstGeom>
          <a:noFill/>
          <a:ln w="9525">
            <a:noFill/>
          </a:ln>
        </p:spPr>
      </p:pic>
      <p:pic>
        <p:nvPicPr>
          <p:cNvPr id="37895" name="图片 37894"/>
          <p:cNvPicPr>
            <a:picLocks noChangeAspect="1"/>
          </p:cNvPicPr>
          <p:nvPr/>
        </p:nvPicPr>
        <p:blipFill>
          <a:blip r:embed="rId5"/>
          <a:stretch>
            <a:fillRect/>
          </a:stretch>
        </p:blipFill>
        <p:spPr>
          <a:xfrm>
            <a:off x="3952875" y="1824038"/>
            <a:ext cx="4286250" cy="3209925"/>
          </a:xfrm>
          <a:prstGeom prst="rect">
            <a:avLst/>
          </a:prstGeom>
          <a:noFill/>
          <a:ln w="9525">
            <a:noFill/>
          </a:ln>
        </p:spPr>
      </p:pic>
      <p:pic>
        <p:nvPicPr>
          <p:cNvPr id="37896" name="图片 37895"/>
          <p:cNvPicPr>
            <a:picLocks noChangeAspect="1"/>
          </p:cNvPicPr>
          <p:nvPr/>
        </p:nvPicPr>
        <p:blipFill>
          <a:blip r:embed="rId6"/>
          <a:stretch>
            <a:fillRect/>
          </a:stretch>
        </p:blipFill>
        <p:spPr>
          <a:xfrm>
            <a:off x="2695575" y="1462088"/>
            <a:ext cx="4762500" cy="3571875"/>
          </a:xfrm>
          <a:prstGeom prst="rect">
            <a:avLst/>
          </a:prstGeom>
          <a:noFill/>
          <a:ln w="9525">
            <a:noFill/>
          </a:ln>
        </p:spPr>
      </p:pic>
      <p:sp>
        <p:nvSpPr>
          <p:cNvPr id="37897" name="文本框 37896"/>
          <p:cNvSpPr txBox="1"/>
          <p:nvPr/>
        </p:nvSpPr>
        <p:spPr>
          <a:xfrm>
            <a:off x="6464300" y="5395913"/>
            <a:ext cx="4024313" cy="640080"/>
          </a:xfrm>
          <a:prstGeom prst="rect">
            <a:avLst/>
          </a:prstGeom>
          <a:noFill/>
          <a:ln w="9525">
            <a:noFill/>
          </a:ln>
        </p:spPr>
        <p:txBody>
          <a:bodyPr wrap="square" anchor="t">
            <a:spAutoFit/>
          </a:bodyPr>
          <a:p>
            <a:pPr lvl="0" algn="ctr"/>
            <a:r>
              <a:rPr lang="zh-CN" altLang="en-US" sz="3600" dirty="0">
                <a:solidFill>
                  <a:srgbClr val="FF0000"/>
                </a:solidFill>
                <a:latin typeface="Arial" panose="020B0604020202020204" charset="-116"/>
                <a:ea typeface="华文楷体" panose="02010600040101010101" charset="-122"/>
                <a:sym typeface="Arial" panose="020B0604020202020204" charset="-116"/>
              </a:rPr>
              <a:t>花卉的分形结构</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p:txBody>
      </p:sp>
      <p:grpSp>
        <p:nvGrpSpPr>
          <p:cNvPr id="12" name="组合 11"/>
          <p:cNvGrpSpPr/>
          <p:nvPr/>
        </p:nvGrpSpPr>
        <p:grpSpPr>
          <a:xfrm>
            <a:off x="0" y="2540"/>
            <a:ext cx="12189460" cy="6857365"/>
            <a:chOff x="0" y="4"/>
            <a:chExt cx="19196" cy="10799"/>
          </a:xfrm>
        </p:grpSpPr>
        <p:sp>
          <p:nvSpPr>
            <p:cNvPr id="103" name="任意多边形 102"/>
            <p:cNvSpPr/>
            <p:nvPr>
              <p:custDataLst>
                <p:tags r:id="rId7"/>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8"/>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9"/>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897"/>
                                        </p:tgtEl>
                                        <p:attrNameLst>
                                          <p:attrName>style.visibility</p:attrName>
                                        </p:attrNameLst>
                                      </p:cBhvr>
                                      <p:to>
                                        <p:strVal val="visible"/>
                                      </p:to>
                                    </p:set>
                                    <p:animEffect transition="in" filter="fade">
                                      <p:cBhvr>
                                        <p:cTn id="7" dur="2000"/>
                                        <p:tgtEl>
                                          <p:spTgt spid="378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0">
                                            <p:txEl>
                                              <p:charRg st="0" end="1"/>
                                            </p:txEl>
                                          </p:spTgt>
                                        </p:tgtEl>
                                        <p:attrNameLst>
                                          <p:attrName>style.visibility</p:attrName>
                                        </p:attrNameLst>
                                      </p:cBhvr>
                                      <p:to>
                                        <p:strVal val="visible"/>
                                      </p:to>
                                    </p:set>
                                    <p:animEffect transition="in" filter="box(out)">
                                      <p:cBhvr>
                                        <p:cTn id="12" dur="500"/>
                                        <p:tgtEl>
                                          <p:spTgt spid="37890">
                                            <p:txEl>
                                              <p:charRg st="0" end="1"/>
                                            </p:txEl>
                                          </p:spTgt>
                                        </p:tgtEl>
                                      </p:cBhvr>
                                    </p:animEffect>
                                  </p:childTnLst>
                                </p:cTn>
                              </p:par>
                            </p:childTnLst>
                          </p:cTn>
                        </p:par>
                        <p:par>
                          <p:cTn id="13" fill="hold">
                            <p:stCondLst>
                              <p:cond delay="500"/>
                            </p:stCondLst>
                            <p:childTnLst>
                              <p:par>
                                <p:cTn id="14" presetID="10" presetClass="exit" presetSubtype="0" fill="hold" grpId="1" nodeType="afterEffect">
                                  <p:stCondLst>
                                    <p:cond delay="0"/>
                                  </p:stCondLst>
                                  <p:childTnLst>
                                    <p:animEffect transition="out" filter="fade">
                                      <p:cBhvr>
                                        <p:cTn id="15" dur="2000"/>
                                        <p:tgtEl>
                                          <p:spTgt spid="37890">
                                            <p:txEl>
                                              <p:charRg st="0" end="1"/>
                                            </p:txEl>
                                          </p:spTgt>
                                        </p:tgtEl>
                                      </p:cBhvr>
                                    </p:animEffect>
                                    <p:set>
                                      <p:cBhvr>
                                        <p:cTn id="16" dur="1" fill="hold">
                                          <p:stCondLst>
                                            <p:cond delay="1999"/>
                                          </p:stCondLst>
                                        </p:cTn>
                                        <p:tgtEl>
                                          <p:spTgt spid="37890">
                                            <p:txEl>
                                              <p:charRg st="0" end="1"/>
                                            </p:txEl>
                                          </p:spTgt>
                                        </p:tgtEl>
                                        <p:attrNameLst>
                                          <p:attrName>style.visibility</p:attrName>
                                        </p:attrNameLst>
                                      </p:cBhvr>
                                      <p:to>
                                        <p:strVal val="hidden"/>
                                      </p:to>
                                    </p:set>
                                  </p:childTnLst>
                                </p:cTn>
                              </p:par>
                              <p:par>
                                <p:cTn id="17" presetID="4" presetClass="entr" presetSubtype="32" fill="hold" nodeType="withEffect">
                                  <p:stCondLst>
                                    <p:cond delay="0"/>
                                  </p:stCondLst>
                                  <p:childTnLst>
                                    <p:set>
                                      <p:cBhvr>
                                        <p:cTn id="18" dur="1" fill="hold">
                                          <p:stCondLst>
                                            <p:cond delay="0"/>
                                          </p:stCondLst>
                                        </p:cTn>
                                        <p:tgtEl>
                                          <p:spTgt spid="37891"/>
                                        </p:tgtEl>
                                        <p:attrNameLst>
                                          <p:attrName>style.visibility</p:attrName>
                                        </p:attrNameLst>
                                      </p:cBhvr>
                                      <p:to>
                                        <p:strVal val="visible"/>
                                      </p:to>
                                    </p:set>
                                    <p:animEffect transition="in" filter="box(out)">
                                      <p:cBhvr>
                                        <p:cTn id="19" dur="500"/>
                                        <p:tgtEl>
                                          <p:spTgt spid="37891"/>
                                        </p:tgtEl>
                                      </p:cBhvr>
                                    </p:animEffect>
                                  </p:childTnLst>
                                </p:cTn>
                              </p:par>
                            </p:childTnLst>
                          </p:cTn>
                        </p:par>
                        <p:par>
                          <p:cTn id="20" fill="hold">
                            <p:stCondLst>
                              <p:cond delay="2500"/>
                            </p:stCondLst>
                            <p:childTnLst>
                              <p:par>
                                <p:cTn id="21" presetID="10" presetClass="exit" presetSubtype="0" fill="hold" nodeType="afterEffect">
                                  <p:stCondLst>
                                    <p:cond delay="0"/>
                                  </p:stCondLst>
                                  <p:childTnLst>
                                    <p:animEffect transition="out" filter="fade">
                                      <p:cBhvr>
                                        <p:cTn id="22" dur="2000"/>
                                        <p:tgtEl>
                                          <p:spTgt spid="37891"/>
                                        </p:tgtEl>
                                      </p:cBhvr>
                                    </p:animEffect>
                                    <p:set>
                                      <p:cBhvr>
                                        <p:cTn id="23" dur="1" fill="hold">
                                          <p:stCondLst>
                                            <p:cond delay="1999"/>
                                          </p:stCondLst>
                                        </p:cTn>
                                        <p:tgtEl>
                                          <p:spTgt spid="37891"/>
                                        </p:tgtEl>
                                        <p:attrNameLst>
                                          <p:attrName>style.visibility</p:attrName>
                                        </p:attrNameLst>
                                      </p:cBhvr>
                                      <p:to>
                                        <p:strVal val="hidden"/>
                                      </p:to>
                                    </p:set>
                                  </p:childTnLst>
                                </p:cTn>
                              </p:par>
                              <p:par>
                                <p:cTn id="24" presetID="4" presetClass="entr" presetSubtype="32" fill="hold" nodeType="withEffect">
                                  <p:stCondLst>
                                    <p:cond delay="0"/>
                                  </p:stCondLst>
                                  <p:childTnLst>
                                    <p:set>
                                      <p:cBhvr>
                                        <p:cTn id="25" dur="1" fill="hold">
                                          <p:stCondLst>
                                            <p:cond delay="0"/>
                                          </p:stCondLst>
                                        </p:cTn>
                                        <p:tgtEl>
                                          <p:spTgt spid="37892"/>
                                        </p:tgtEl>
                                        <p:attrNameLst>
                                          <p:attrName>style.visibility</p:attrName>
                                        </p:attrNameLst>
                                      </p:cBhvr>
                                      <p:to>
                                        <p:strVal val="visible"/>
                                      </p:to>
                                    </p:set>
                                    <p:animEffect transition="in" filter="box(out)">
                                      <p:cBhvr>
                                        <p:cTn id="26" dur="500"/>
                                        <p:tgtEl>
                                          <p:spTgt spid="37892"/>
                                        </p:tgtEl>
                                      </p:cBhvr>
                                    </p:animEffect>
                                  </p:childTnLst>
                                </p:cTn>
                              </p:par>
                            </p:childTnLst>
                          </p:cTn>
                        </p:par>
                        <p:par>
                          <p:cTn id="27" fill="hold">
                            <p:stCondLst>
                              <p:cond delay="4500"/>
                            </p:stCondLst>
                            <p:childTnLst>
                              <p:par>
                                <p:cTn id="28" presetID="10" presetClass="exit" presetSubtype="0" fill="hold" nodeType="afterEffect">
                                  <p:stCondLst>
                                    <p:cond delay="0"/>
                                  </p:stCondLst>
                                  <p:childTnLst>
                                    <p:animEffect transition="out" filter="fade">
                                      <p:cBhvr>
                                        <p:cTn id="29" dur="2000"/>
                                        <p:tgtEl>
                                          <p:spTgt spid="37892"/>
                                        </p:tgtEl>
                                      </p:cBhvr>
                                    </p:animEffect>
                                    <p:set>
                                      <p:cBhvr>
                                        <p:cTn id="30" dur="1" fill="hold">
                                          <p:stCondLst>
                                            <p:cond delay="1999"/>
                                          </p:stCondLst>
                                        </p:cTn>
                                        <p:tgtEl>
                                          <p:spTgt spid="37892"/>
                                        </p:tgtEl>
                                        <p:attrNameLst>
                                          <p:attrName>style.visibility</p:attrName>
                                        </p:attrNameLst>
                                      </p:cBhvr>
                                      <p:to>
                                        <p:strVal val="hidden"/>
                                      </p:to>
                                    </p:set>
                                  </p:childTnLst>
                                </p:cTn>
                              </p:par>
                              <p:par>
                                <p:cTn id="31" presetID="4" presetClass="entr" presetSubtype="32" fill="hold" nodeType="withEffect">
                                  <p:stCondLst>
                                    <p:cond delay="0"/>
                                  </p:stCondLst>
                                  <p:childTnLst>
                                    <p:set>
                                      <p:cBhvr>
                                        <p:cTn id="32" dur="1" fill="hold">
                                          <p:stCondLst>
                                            <p:cond delay="0"/>
                                          </p:stCondLst>
                                        </p:cTn>
                                        <p:tgtEl>
                                          <p:spTgt spid="37893"/>
                                        </p:tgtEl>
                                        <p:attrNameLst>
                                          <p:attrName>style.visibility</p:attrName>
                                        </p:attrNameLst>
                                      </p:cBhvr>
                                      <p:to>
                                        <p:strVal val="visible"/>
                                      </p:to>
                                    </p:set>
                                    <p:animEffect transition="in" filter="box(out)">
                                      <p:cBhvr>
                                        <p:cTn id="33" dur="500"/>
                                        <p:tgtEl>
                                          <p:spTgt spid="37893"/>
                                        </p:tgtEl>
                                      </p:cBhvr>
                                    </p:animEffect>
                                  </p:childTnLst>
                                </p:cTn>
                              </p:par>
                            </p:childTnLst>
                          </p:cTn>
                        </p:par>
                        <p:par>
                          <p:cTn id="34" fill="hold">
                            <p:stCondLst>
                              <p:cond delay="6500"/>
                            </p:stCondLst>
                            <p:childTnLst>
                              <p:par>
                                <p:cTn id="35" presetID="10" presetClass="exit" presetSubtype="0" fill="hold" nodeType="afterEffect">
                                  <p:stCondLst>
                                    <p:cond delay="0"/>
                                  </p:stCondLst>
                                  <p:childTnLst>
                                    <p:animEffect transition="out" filter="fade">
                                      <p:cBhvr>
                                        <p:cTn id="36" dur="2000"/>
                                        <p:tgtEl>
                                          <p:spTgt spid="37893"/>
                                        </p:tgtEl>
                                      </p:cBhvr>
                                    </p:animEffect>
                                    <p:set>
                                      <p:cBhvr>
                                        <p:cTn id="37" dur="1" fill="hold">
                                          <p:stCondLst>
                                            <p:cond delay="1999"/>
                                          </p:stCondLst>
                                        </p:cTn>
                                        <p:tgtEl>
                                          <p:spTgt spid="37893"/>
                                        </p:tgtEl>
                                        <p:attrNameLst>
                                          <p:attrName>style.visibility</p:attrName>
                                        </p:attrNameLst>
                                      </p:cBhvr>
                                      <p:to>
                                        <p:strVal val="hidden"/>
                                      </p:to>
                                    </p:set>
                                  </p:childTnLst>
                                </p:cTn>
                              </p:par>
                              <p:par>
                                <p:cTn id="38" presetID="4" presetClass="entr" presetSubtype="32" fill="hold" nodeType="withEffect">
                                  <p:stCondLst>
                                    <p:cond delay="0"/>
                                  </p:stCondLst>
                                  <p:childTnLst>
                                    <p:set>
                                      <p:cBhvr>
                                        <p:cTn id="39" dur="1" fill="hold">
                                          <p:stCondLst>
                                            <p:cond delay="0"/>
                                          </p:stCondLst>
                                        </p:cTn>
                                        <p:tgtEl>
                                          <p:spTgt spid="37894"/>
                                        </p:tgtEl>
                                        <p:attrNameLst>
                                          <p:attrName>style.visibility</p:attrName>
                                        </p:attrNameLst>
                                      </p:cBhvr>
                                      <p:to>
                                        <p:strVal val="visible"/>
                                      </p:to>
                                    </p:set>
                                    <p:animEffect transition="in" filter="box(out)">
                                      <p:cBhvr>
                                        <p:cTn id="40" dur="500"/>
                                        <p:tgtEl>
                                          <p:spTgt spid="37894"/>
                                        </p:tgtEl>
                                      </p:cBhvr>
                                    </p:animEffect>
                                  </p:childTnLst>
                                </p:cTn>
                              </p:par>
                            </p:childTnLst>
                          </p:cTn>
                        </p:par>
                        <p:par>
                          <p:cTn id="41" fill="hold">
                            <p:stCondLst>
                              <p:cond delay="8500"/>
                            </p:stCondLst>
                            <p:childTnLst>
                              <p:par>
                                <p:cTn id="42" presetID="10" presetClass="exit" presetSubtype="0" fill="hold" nodeType="afterEffect">
                                  <p:stCondLst>
                                    <p:cond delay="0"/>
                                  </p:stCondLst>
                                  <p:childTnLst>
                                    <p:animEffect transition="out" filter="fade">
                                      <p:cBhvr>
                                        <p:cTn id="43" dur="2000"/>
                                        <p:tgtEl>
                                          <p:spTgt spid="37894"/>
                                        </p:tgtEl>
                                      </p:cBhvr>
                                    </p:animEffect>
                                    <p:set>
                                      <p:cBhvr>
                                        <p:cTn id="44" dur="1" fill="hold">
                                          <p:stCondLst>
                                            <p:cond delay="1999"/>
                                          </p:stCondLst>
                                        </p:cTn>
                                        <p:tgtEl>
                                          <p:spTgt spid="37894"/>
                                        </p:tgtEl>
                                        <p:attrNameLst>
                                          <p:attrName>style.visibility</p:attrName>
                                        </p:attrNameLst>
                                      </p:cBhvr>
                                      <p:to>
                                        <p:strVal val="hidden"/>
                                      </p:to>
                                    </p:set>
                                  </p:childTnLst>
                                </p:cTn>
                              </p:par>
                              <p:par>
                                <p:cTn id="45" presetID="4" presetClass="entr" presetSubtype="32" fill="hold" nodeType="withEffect">
                                  <p:stCondLst>
                                    <p:cond delay="0"/>
                                  </p:stCondLst>
                                  <p:childTnLst>
                                    <p:set>
                                      <p:cBhvr>
                                        <p:cTn id="46" dur="1" fill="hold">
                                          <p:stCondLst>
                                            <p:cond delay="0"/>
                                          </p:stCondLst>
                                        </p:cTn>
                                        <p:tgtEl>
                                          <p:spTgt spid="37895"/>
                                        </p:tgtEl>
                                        <p:attrNameLst>
                                          <p:attrName>style.visibility</p:attrName>
                                        </p:attrNameLst>
                                      </p:cBhvr>
                                      <p:to>
                                        <p:strVal val="visible"/>
                                      </p:to>
                                    </p:set>
                                    <p:animEffect transition="in" filter="box(out)">
                                      <p:cBhvr>
                                        <p:cTn id="47" dur="500"/>
                                        <p:tgtEl>
                                          <p:spTgt spid="37895"/>
                                        </p:tgtEl>
                                      </p:cBhvr>
                                    </p:animEffect>
                                  </p:childTnLst>
                                </p:cTn>
                              </p:par>
                            </p:childTnLst>
                          </p:cTn>
                        </p:par>
                        <p:par>
                          <p:cTn id="48" fill="hold">
                            <p:stCondLst>
                              <p:cond delay="10500"/>
                            </p:stCondLst>
                            <p:childTnLst>
                              <p:par>
                                <p:cTn id="49" presetID="10" presetClass="exit" presetSubtype="0" fill="hold" nodeType="afterEffect">
                                  <p:stCondLst>
                                    <p:cond delay="0"/>
                                  </p:stCondLst>
                                  <p:childTnLst>
                                    <p:animEffect transition="out" filter="fade">
                                      <p:cBhvr>
                                        <p:cTn id="50" dur="2000"/>
                                        <p:tgtEl>
                                          <p:spTgt spid="37895"/>
                                        </p:tgtEl>
                                      </p:cBhvr>
                                    </p:animEffect>
                                    <p:set>
                                      <p:cBhvr>
                                        <p:cTn id="51" dur="1" fill="hold">
                                          <p:stCondLst>
                                            <p:cond delay="1999"/>
                                          </p:stCondLst>
                                        </p:cTn>
                                        <p:tgtEl>
                                          <p:spTgt spid="37895"/>
                                        </p:tgtEl>
                                        <p:attrNameLst>
                                          <p:attrName>style.visibility</p:attrName>
                                        </p:attrNameLst>
                                      </p:cBhvr>
                                      <p:to>
                                        <p:strVal val="hidden"/>
                                      </p:to>
                                    </p:set>
                                  </p:childTnLst>
                                </p:cTn>
                              </p:par>
                              <p:par>
                                <p:cTn id="52" presetID="4" presetClass="entr" presetSubtype="32" fill="hold" nodeType="withEffect">
                                  <p:stCondLst>
                                    <p:cond delay="0"/>
                                  </p:stCondLst>
                                  <p:childTnLst>
                                    <p:set>
                                      <p:cBhvr>
                                        <p:cTn id="53" dur="1" fill="hold">
                                          <p:stCondLst>
                                            <p:cond delay="0"/>
                                          </p:stCondLst>
                                        </p:cTn>
                                        <p:tgtEl>
                                          <p:spTgt spid="37896"/>
                                        </p:tgtEl>
                                        <p:attrNameLst>
                                          <p:attrName>style.visibility</p:attrName>
                                        </p:attrNameLst>
                                      </p:cBhvr>
                                      <p:to>
                                        <p:strVal val="visible"/>
                                      </p:to>
                                    </p:set>
                                    <p:animEffect transition="in" filter="box(out)">
                                      <p:cBhvr>
                                        <p:cTn id="54"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bldLvl="0"/>
      <p:bldP spid="37890" grpId="0" build="p"/>
      <p:bldP spid="37890" grpI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文本占位符 38913"/>
          <p:cNvSpPr>
            <a:spLocks noGrp="1"/>
          </p:cNvSpPr>
          <p:nvPr>
            <p:ph idx="1"/>
          </p:nvPr>
        </p:nvSpPr>
        <p:spPr>
          <a:xfrm>
            <a:off x="1981200" y="1268413"/>
            <a:ext cx="8229600" cy="4859337"/>
          </a:xfrm>
        </p:spPr>
        <p:txBody>
          <a:bodyPr anchor="t"/>
          <a:p/>
        </p:txBody>
      </p:sp>
      <p:pic>
        <p:nvPicPr>
          <p:cNvPr id="37890" name="图片 38914"/>
          <p:cNvPicPr>
            <a:picLocks noChangeAspect="1"/>
          </p:cNvPicPr>
          <p:nvPr/>
        </p:nvPicPr>
        <p:blipFill>
          <a:blip r:embed="rId1"/>
          <a:stretch>
            <a:fillRect/>
          </a:stretch>
        </p:blipFill>
        <p:spPr>
          <a:xfrm>
            <a:off x="1981200" y="1268413"/>
            <a:ext cx="5041900" cy="3373437"/>
          </a:xfrm>
          <a:prstGeom prst="rect">
            <a:avLst/>
          </a:prstGeom>
          <a:noFill/>
          <a:ln w="9525">
            <a:noFill/>
          </a:ln>
        </p:spPr>
      </p:pic>
      <p:pic>
        <p:nvPicPr>
          <p:cNvPr id="37891" name="图片 38915"/>
          <p:cNvPicPr>
            <a:picLocks noChangeAspect="1"/>
          </p:cNvPicPr>
          <p:nvPr/>
        </p:nvPicPr>
        <p:blipFill>
          <a:blip r:embed="rId2"/>
          <a:stretch>
            <a:fillRect/>
          </a:stretch>
        </p:blipFill>
        <p:spPr>
          <a:xfrm>
            <a:off x="5308600" y="2862263"/>
            <a:ext cx="4902200" cy="3265487"/>
          </a:xfrm>
          <a:prstGeom prst="rect">
            <a:avLst/>
          </a:prstGeom>
          <a:noFill/>
          <a:ln w="9525">
            <a:noFill/>
          </a:ln>
        </p:spPr>
      </p:pic>
      <p:sp>
        <p:nvSpPr>
          <p:cNvPr id="38917" name="文本框 38916"/>
          <p:cNvSpPr txBox="1"/>
          <p:nvPr/>
        </p:nvSpPr>
        <p:spPr>
          <a:xfrm>
            <a:off x="1612900" y="5195888"/>
            <a:ext cx="4025900" cy="640080"/>
          </a:xfrm>
          <a:prstGeom prst="rect">
            <a:avLst/>
          </a:prstGeom>
          <a:noFill/>
          <a:ln w="9525">
            <a:noFill/>
          </a:ln>
        </p:spPr>
        <p:txBody>
          <a:bodyPr wrap="square" anchor="t">
            <a:spAutoFit/>
          </a:bodyPr>
          <a:p>
            <a:pPr lvl="0" algn="ctr"/>
            <a:r>
              <a:rPr lang="zh-CN" altLang="en-US" sz="3600" dirty="0">
                <a:solidFill>
                  <a:srgbClr val="FF0000"/>
                </a:solidFill>
                <a:latin typeface="Arial" panose="020B0604020202020204" charset="-116"/>
                <a:ea typeface="华文楷体" panose="02010600040101010101" charset="-122"/>
                <a:sym typeface="Arial" panose="020B0604020202020204" charset="-116"/>
              </a:rPr>
              <a:t>森林的分形结构</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p:txBody>
      </p:sp>
      <p:grpSp>
        <p:nvGrpSpPr>
          <p:cNvPr id="12" name="组合 11"/>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5"/>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bldLvl="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39937"/>
          <p:cNvSpPr>
            <a:spLocks noGrp="1"/>
          </p:cNvSpPr>
          <p:nvPr>
            <p:ph idx="1"/>
          </p:nvPr>
        </p:nvSpPr>
        <p:spPr>
          <a:xfrm>
            <a:off x="1981200" y="1268413"/>
            <a:ext cx="8229600" cy="4859337"/>
          </a:xfrm>
        </p:spPr>
        <p:txBody>
          <a:bodyPr anchor="t"/>
          <a:p/>
        </p:txBody>
      </p:sp>
      <p:pic>
        <p:nvPicPr>
          <p:cNvPr id="38914" name="图片 39938"/>
          <p:cNvPicPr>
            <a:picLocks noChangeAspect="1"/>
          </p:cNvPicPr>
          <p:nvPr/>
        </p:nvPicPr>
        <p:blipFill>
          <a:blip r:embed="rId1"/>
          <a:stretch>
            <a:fillRect/>
          </a:stretch>
        </p:blipFill>
        <p:spPr>
          <a:xfrm>
            <a:off x="1981200" y="3141663"/>
            <a:ext cx="5148263" cy="2986087"/>
          </a:xfrm>
          <a:prstGeom prst="rect">
            <a:avLst/>
          </a:prstGeom>
          <a:noFill/>
          <a:ln w="9525">
            <a:noFill/>
          </a:ln>
        </p:spPr>
      </p:pic>
      <p:pic>
        <p:nvPicPr>
          <p:cNvPr id="38915" name="图片 39939"/>
          <p:cNvPicPr>
            <a:picLocks noChangeAspect="1"/>
          </p:cNvPicPr>
          <p:nvPr/>
        </p:nvPicPr>
        <p:blipFill>
          <a:blip r:embed="rId2"/>
          <a:stretch>
            <a:fillRect/>
          </a:stretch>
        </p:blipFill>
        <p:spPr>
          <a:xfrm>
            <a:off x="5448300" y="776288"/>
            <a:ext cx="4762500" cy="3162300"/>
          </a:xfrm>
          <a:prstGeom prst="rect">
            <a:avLst/>
          </a:prstGeom>
          <a:noFill/>
          <a:ln w="9525">
            <a:noFill/>
          </a:ln>
        </p:spPr>
      </p:pic>
      <p:sp>
        <p:nvSpPr>
          <p:cNvPr id="39941" name="文本框 39940"/>
          <p:cNvSpPr txBox="1"/>
          <p:nvPr/>
        </p:nvSpPr>
        <p:spPr>
          <a:xfrm>
            <a:off x="6570663" y="4641850"/>
            <a:ext cx="4024312" cy="1188720"/>
          </a:xfrm>
          <a:prstGeom prst="rect">
            <a:avLst/>
          </a:prstGeom>
          <a:noFill/>
          <a:ln w="9525">
            <a:noFill/>
          </a:ln>
        </p:spPr>
        <p:txBody>
          <a:bodyPr wrap="square" anchor="t">
            <a:spAutoFit/>
          </a:bodyPr>
          <a:p>
            <a:pPr lvl="0" algn="ctr"/>
            <a:r>
              <a:rPr lang="zh-CN" altLang="en-US" sz="3600" dirty="0">
                <a:solidFill>
                  <a:srgbClr val="FF0000"/>
                </a:solidFill>
                <a:latin typeface="Arial" panose="020B0604020202020204" charset="-116"/>
                <a:ea typeface="华文楷体" panose="02010600040101010101" charset="-122"/>
                <a:sym typeface="Arial" panose="020B0604020202020204" charset="-116"/>
              </a:rPr>
              <a:t>团体操的</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a:p>
            <a:pPr lvl="0" algn="ctr"/>
            <a:r>
              <a:rPr lang="zh-CN" altLang="en-US" sz="3600" dirty="0">
                <a:solidFill>
                  <a:srgbClr val="FF0000"/>
                </a:solidFill>
                <a:latin typeface="Arial" panose="020B0604020202020204" charset="-116"/>
                <a:ea typeface="华文楷体" panose="02010600040101010101" charset="-122"/>
                <a:sym typeface="Arial" panose="020B0604020202020204" charset="-116"/>
              </a:rPr>
              <a:t>分形结构</a:t>
            </a:r>
            <a:endParaRPr lang="zh-CN" altLang="en-US" sz="3600" dirty="0">
              <a:solidFill>
                <a:srgbClr val="FF0000"/>
              </a:solidFill>
              <a:latin typeface="Arial" panose="020B0604020202020204" charset="-116"/>
              <a:ea typeface="华文楷体" panose="02010600040101010101" charset="-122"/>
              <a:sym typeface="Arial" panose="020B0604020202020204" charset="-116"/>
            </a:endParaRPr>
          </a:p>
        </p:txBody>
      </p:sp>
      <p:grpSp>
        <p:nvGrpSpPr>
          <p:cNvPr id="12" name="组合 11"/>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
        <p:nvSpPr>
          <p:cNvPr id="2" name="标题 1"/>
          <p:cNvSpPr/>
          <p:nvPr>
            <p:ph type="title"/>
          </p:nvPr>
        </p:nvSpPr>
        <p:spPr/>
        <p:txBody>
          <a:bodyPr/>
          <a:p>
            <a:endParaRPr lang="zh-CN" altLang="en-US"/>
          </a:p>
        </p:txBody>
      </p:sp>
      <p:sp>
        <p:nvSpPr>
          <p:cNvPr id="3" name="文本框 2"/>
          <p:cNvSpPr txBox="1"/>
          <p:nvPr>
            <p:custDataLst>
              <p:tags r:id="rId5"/>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fade">
                                      <p:cBhvr>
                                        <p:cTn id="7" dur="20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ldLvl="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内容占位符 40961"/>
          <p:cNvSpPr>
            <a:spLocks noGrp="1"/>
          </p:cNvSpPr>
          <p:nvPr>
            <p:ph idx="1"/>
          </p:nvPr>
        </p:nvSpPr>
        <p:spPr>
          <a:xfrm>
            <a:off x="1981200" y="1268413"/>
            <a:ext cx="8229600" cy="4859337"/>
          </a:xfrm>
        </p:spPr>
        <p:txBody>
          <a:bodyPr anchor="t"/>
          <a:p/>
        </p:txBody>
      </p:sp>
      <p:pic>
        <p:nvPicPr>
          <p:cNvPr id="40963" name="图片 40962"/>
          <p:cNvPicPr>
            <a:picLocks noChangeAspect="1"/>
          </p:cNvPicPr>
          <p:nvPr/>
        </p:nvPicPr>
        <p:blipFill>
          <a:blip r:embed="rId1"/>
          <a:stretch>
            <a:fillRect/>
          </a:stretch>
        </p:blipFill>
        <p:spPr>
          <a:xfrm>
            <a:off x="3667125" y="1809750"/>
            <a:ext cx="4857750" cy="3238500"/>
          </a:xfrm>
          <a:prstGeom prst="rect">
            <a:avLst/>
          </a:prstGeom>
          <a:noFill/>
          <a:ln w="9525">
            <a:noFill/>
          </a:ln>
        </p:spPr>
      </p:pic>
      <p:pic>
        <p:nvPicPr>
          <p:cNvPr id="40964" name="图片 40963"/>
          <p:cNvPicPr>
            <a:picLocks noChangeAspect="1"/>
          </p:cNvPicPr>
          <p:nvPr/>
        </p:nvPicPr>
        <p:blipFill>
          <a:blip r:embed="rId2"/>
          <a:stretch>
            <a:fillRect/>
          </a:stretch>
        </p:blipFill>
        <p:spPr>
          <a:xfrm>
            <a:off x="3667125" y="1914525"/>
            <a:ext cx="4857750" cy="3028950"/>
          </a:xfrm>
          <a:prstGeom prst="rect">
            <a:avLst/>
          </a:prstGeom>
          <a:noFill/>
          <a:ln w="9525">
            <a:noFill/>
          </a:ln>
        </p:spPr>
      </p:pic>
      <p:pic>
        <p:nvPicPr>
          <p:cNvPr id="40965" name="图片 40964"/>
          <p:cNvPicPr>
            <a:picLocks noChangeAspect="1"/>
          </p:cNvPicPr>
          <p:nvPr/>
        </p:nvPicPr>
        <p:blipFill>
          <a:blip r:embed="rId3"/>
          <a:stretch>
            <a:fillRect/>
          </a:stretch>
        </p:blipFill>
        <p:spPr>
          <a:xfrm>
            <a:off x="4972050" y="1268413"/>
            <a:ext cx="5238750" cy="4859337"/>
          </a:xfrm>
          <a:prstGeom prst="rect">
            <a:avLst/>
          </a:prstGeom>
          <a:noFill/>
          <a:ln w="9525">
            <a:noFill/>
          </a:ln>
        </p:spPr>
      </p:pic>
      <p:pic>
        <p:nvPicPr>
          <p:cNvPr id="40966" name="图片 40965"/>
          <p:cNvPicPr>
            <a:picLocks noChangeAspect="1"/>
          </p:cNvPicPr>
          <p:nvPr/>
        </p:nvPicPr>
        <p:blipFill>
          <a:blip r:embed="rId4"/>
          <a:stretch>
            <a:fillRect/>
          </a:stretch>
        </p:blipFill>
        <p:spPr>
          <a:xfrm>
            <a:off x="1727200" y="1268413"/>
            <a:ext cx="6213475" cy="4516437"/>
          </a:xfrm>
          <a:prstGeom prst="rect">
            <a:avLst/>
          </a:prstGeom>
          <a:noFill/>
          <a:ln w="9525">
            <a:noFill/>
          </a:ln>
        </p:spPr>
      </p:pic>
      <p:pic>
        <p:nvPicPr>
          <p:cNvPr id="40967" name="图片 40966"/>
          <p:cNvPicPr>
            <a:picLocks noChangeAspect="1"/>
          </p:cNvPicPr>
          <p:nvPr/>
        </p:nvPicPr>
        <p:blipFill>
          <a:blip r:embed="rId5"/>
          <a:stretch>
            <a:fillRect/>
          </a:stretch>
        </p:blipFill>
        <p:spPr>
          <a:xfrm>
            <a:off x="4622800" y="2292350"/>
            <a:ext cx="5588000" cy="3492500"/>
          </a:xfrm>
          <a:prstGeom prst="rect">
            <a:avLst/>
          </a:prstGeom>
          <a:noFill/>
          <a:ln w="9525">
            <a:noFill/>
          </a:ln>
        </p:spPr>
      </p:pic>
      <p:sp>
        <p:nvSpPr>
          <p:cNvPr id="40968" name="矩形 40967"/>
          <p:cNvSpPr/>
          <p:nvPr/>
        </p:nvSpPr>
        <p:spPr>
          <a:xfrm>
            <a:off x="2108200" y="1395413"/>
            <a:ext cx="8229600" cy="4859337"/>
          </a:xfrm>
          <a:prstGeom prst="rect">
            <a:avLst/>
          </a:prstGeom>
          <a:noFill/>
          <a:ln w="9525">
            <a:noFill/>
          </a:ln>
        </p:spPr>
        <p:txBody>
          <a:bodyPr wrap="square" anchor="t"/>
          <a:p>
            <a:pPr marL="266700" lvl="0" indent="-266700" algn="just">
              <a:lnSpc>
                <a:spcPct val="110000"/>
              </a:lnSpc>
              <a:spcBef>
                <a:spcPts val="450"/>
              </a:spcBef>
              <a:buClr>
                <a:schemeClr val="accent1"/>
              </a:buClr>
              <a:buSzPct val="60000"/>
              <a:buFont typeface="Wingdings 2" panose="05020102010507070707" pitchFamily="2" charset="2"/>
              <a:buChar char=""/>
            </a:pPr>
            <a:endParaRPr sz="2400">
              <a:solidFill>
                <a:srgbClr val="009999"/>
              </a:solidFill>
              <a:latin typeface="幼圆" panose="02010509060101010101" pitchFamily="1" charset="-122"/>
              <a:ea typeface="楷体" panose="02010609060101010101" charset="-122"/>
            </a:endParaRPr>
          </a:p>
        </p:txBody>
      </p:sp>
      <p:pic>
        <p:nvPicPr>
          <p:cNvPr id="40969" name="图片 40968"/>
          <p:cNvPicPr>
            <a:picLocks noChangeAspect="1"/>
          </p:cNvPicPr>
          <p:nvPr/>
        </p:nvPicPr>
        <p:blipFill>
          <a:blip r:embed="rId6"/>
          <a:stretch>
            <a:fillRect/>
          </a:stretch>
        </p:blipFill>
        <p:spPr>
          <a:xfrm>
            <a:off x="3048000" y="1270000"/>
            <a:ext cx="6096000" cy="4524375"/>
          </a:xfrm>
          <a:prstGeom prst="rect">
            <a:avLst/>
          </a:prstGeom>
          <a:noFill/>
          <a:ln w="9525">
            <a:noFill/>
          </a:ln>
        </p:spPr>
      </p:pic>
      <p:pic>
        <p:nvPicPr>
          <p:cNvPr id="40970" name="图片 40969"/>
          <p:cNvPicPr>
            <a:picLocks noChangeAspect="1"/>
          </p:cNvPicPr>
          <p:nvPr/>
        </p:nvPicPr>
        <p:blipFill>
          <a:blip r:embed="rId7"/>
          <a:stretch>
            <a:fillRect/>
          </a:stretch>
        </p:blipFill>
        <p:spPr>
          <a:xfrm>
            <a:off x="3429000" y="1428750"/>
            <a:ext cx="5334000" cy="4000500"/>
          </a:xfrm>
          <a:prstGeom prst="rect">
            <a:avLst/>
          </a:prstGeom>
          <a:noFill/>
          <a:ln w="9525">
            <a:noFill/>
          </a:ln>
        </p:spPr>
      </p:pic>
      <p:pic>
        <p:nvPicPr>
          <p:cNvPr id="40971" name="图片 40970"/>
          <p:cNvPicPr>
            <a:picLocks noChangeAspect="1"/>
          </p:cNvPicPr>
          <p:nvPr/>
        </p:nvPicPr>
        <p:blipFill>
          <a:blip r:embed="rId8"/>
          <a:stretch>
            <a:fillRect/>
          </a:stretch>
        </p:blipFill>
        <p:spPr>
          <a:xfrm>
            <a:off x="3714750" y="1838325"/>
            <a:ext cx="4762500" cy="3181350"/>
          </a:xfrm>
          <a:prstGeom prst="rect">
            <a:avLst/>
          </a:prstGeom>
          <a:noFill/>
          <a:ln w="9525">
            <a:noFill/>
          </a:ln>
        </p:spPr>
      </p:pic>
      <p:pic>
        <p:nvPicPr>
          <p:cNvPr id="40972" name="图片 40971"/>
          <p:cNvPicPr>
            <a:picLocks noChangeAspect="1"/>
          </p:cNvPicPr>
          <p:nvPr/>
        </p:nvPicPr>
        <p:blipFill>
          <a:blip r:embed="rId9"/>
          <a:stretch>
            <a:fillRect/>
          </a:stretch>
        </p:blipFill>
        <p:spPr>
          <a:xfrm>
            <a:off x="4191000" y="2000250"/>
            <a:ext cx="3810000" cy="2857500"/>
          </a:xfrm>
          <a:prstGeom prst="rect">
            <a:avLst/>
          </a:prstGeom>
          <a:noFill/>
          <a:ln w="9525">
            <a:noFill/>
          </a:ln>
        </p:spPr>
      </p:pic>
      <p:sp>
        <p:nvSpPr>
          <p:cNvPr id="40973" name="矩形 40972"/>
          <p:cNvSpPr/>
          <p:nvPr/>
        </p:nvSpPr>
        <p:spPr>
          <a:xfrm>
            <a:off x="2235200" y="1522413"/>
            <a:ext cx="8229600" cy="4859337"/>
          </a:xfrm>
          <a:prstGeom prst="rect">
            <a:avLst/>
          </a:prstGeom>
          <a:noFill/>
          <a:ln w="9525">
            <a:noFill/>
          </a:ln>
        </p:spPr>
        <p:txBody>
          <a:bodyPr wrap="square" anchor="t"/>
          <a:p>
            <a:pPr marL="266700" lvl="0" indent="-266700" algn="just">
              <a:lnSpc>
                <a:spcPct val="110000"/>
              </a:lnSpc>
              <a:spcBef>
                <a:spcPts val="450"/>
              </a:spcBef>
              <a:buClr>
                <a:schemeClr val="accent1"/>
              </a:buClr>
              <a:buSzPct val="60000"/>
              <a:buFont typeface="Wingdings 2" panose="05020102010507070707" pitchFamily="2" charset="2"/>
              <a:buChar char=""/>
            </a:pPr>
            <a:endParaRPr sz="2400">
              <a:solidFill>
                <a:srgbClr val="009999"/>
              </a:solidFill>
              <a:latin typeface="幼圆" panose="02010509060101010101" pitchFamily="1" charset="-122"/>
              <a:ea typeface="楷体" panose="02010609060101010101" charset="-122"/>
            </a:endParaRPr>
          </a:p>
        </p:txBody>
      </p:sp>
      <p:pic>
        <p:nvPicPr>
          <p:cNvPr id="40974" name="图片 40973"/>
          <p:cNvPicPr>
            <a:picLocks noChangeAspect="1"/>
          </p:cNvPicPr>
          <p:nvPr/>
        </p:nvPicPr>
        <p:blipFill>
          <a:blip r:embed="rId10"/>
          <a:stretch>
            <a:fillRect/>
          </a:stretch>
        </p:blipFill>
        <p:spPr>
          <a:xfrm>
            <a:off x="1524000" y="1268413"/>
            <a:ext cx="9144000" cy="4903787"/>
          </a:xfrm>
          <a:prstGeom prst="rect">
            <a:avLst/>
          </a:prstGeom>
          <a:noFill/>
          <a:ln w="9525">
            <a:noFill/>
          </a:ln>
        </p:spPr>
      </p:pic>
      <p:sp>
        <p:nvSpPr>
          <p:cNvPr id="39950" name="文本框 40974"/>
          <p:cNvSpPr txBox="1"/>
          <p:nvPr/>
        </p:nvSpPr>
        <p:spPr>
          <a:xfrm>
            <a:off x="6464300" y="5395913"/>
            <a:ext cx="4024313" cy="640080"/>
          </a:xfrm>
          <a:prstGeom prst="rect">
            <a:avLst/>
          </a:prstGeom>
          <a:noFill/>
          <a:ln w="9525">
            <a:noFill/>
          </a:ln>
        </p:spPr>
        <p:txBody>
          <a:bodyPr wrap="square" anchor="t">
            <a:spAutoFit/>
          </a:bodyPr>
          <a:p>
            <a:pPr lvl="0" algn="ctr"/>
            <a:r>
              <a:rPr lang="zh-CN" altLang="en-US" sz="3600" b="1" dirty="0">
                <a:solidFill>
                  <a:srgbClr val="CC0000"/>
                </a:solidFill>
                <a:latin typeface="Arial" panose="020B0604020202020204" charset="-116"/>
                <a:ea typeface="华文楷体" panose="02010600040101010101" charset="-122"/>
                <a:sym typeface="Arial" panose="020B0604020202020204" charset="-116"/>
              </a:rPr>
              <a:t>分形艺术</a:t>
            </a:r>
            <a:endParaRPr lang="zh-CN" altLang="en-US" sz="3600" b="1" dirty="0">
              <a:solidFill>
                <a:srgbClr val="CC0000"/>
              </a:solidFill>
              <a:latin typeface="Arial" panose="020B0604020202020204" charset="-116"/>
              <a:ea typeface="华文楷体" panose="02010600040101010101" charset="-122"/>
              <a:sym typeface="Arial" panose="020B0604020202020204" charset="-116"/>
            </a:endParaRPr>
          </a:p>
        </p:txBody>
      </p:sp>
      <p:sp>
        <p:nvSpPr>
          <p:cNvPr id="2" name="标题 1"/>
          <p:cNvSpPr/>
          <p:nvPr>
            <p:ph type="title"/>
          </p:nvPr>
        </p:nvSpPr>
        <p:spPr/>
        <p:txBody>
          <a:bodyPr/>
          <a:p>
            <a:endParaRPr lang="zh-CN" altLang="en-US"/>
          </a:p>
        </p:txBody>
      </p:sp>
      <p:sp>
        <p:nvSpPr>
          <p:cNvPr id="3" name="文本框 2"/>
          <p:cNvSpPr txBox="1"/>
          <p:nvPr>
            <p:custDataLst>
              <p:tags r:id="rId1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数学的质量</a:t>
            </a:r>
            <a:endParaRPr lang="zh-CN" altLang="en-US"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childTnLst>
                                    <p:set>
                                      <p:cBhvr>
                                        <p:cTn id="6" dur="1" fill="hold">
                                          <p:stCondLst>
                                            <p:cond delay="0"/>
                                          </p:stCondLst>
                                        </p:cTn>
                                        <p:tgtEl>
                                          <p:spTgt spid="40968">
                                            <p:txEl>
                                              <p:charRg st="0" end="1"/>
                                            </p:txEl>
                                          </p:spTgt>
                                        </p:tgtEl>
                                        <p:attrNameLst>
                                          <p:attrName>style.visibility</p:attrName>
                                        </p:attrNameLst>
                                      </p:cBhvr>
                                      <p:to>
                                        <p:strVal val="visible"/>
                                      </p:to>
                                    </p:set>
                                    <p:animEffect transition="in" filter="box(out)">
                                      <p:cBhvr>
                                        <p:cTn id="7" dur="3000"/>
                                        <p:tgtEl>
                                          <p:spTgt spid="40968">
                                            <p:txEl>
                                              <p:charRg st="0" end="1"/>
                                            </p:txEl>
                                          </p:spTgt>
                                        </p:tgtEl>
                                      </p:cBhvr>
                                    </p:animEffect>
                                  </p:childTnLst>
                                </p:cTn>
                              </p:par>
                            </p:childTnLst>
                          </p:cTn>
                        </p:par>
                        <p:par>
                          <p:cTn id="8" fill="hold">
                            <p:stCondLst>
                              <p:cond delay="3000"/>
                            </p:stCondLst>
                            <p:childTnLst>
                              <p:par>
                                <p:cTn id="9" presetID="10" presetClass="exit" presetSubtype="0" fill="hold" grpId="3" nodeType="afterEffect">
                                  <p:stCondLst>
                                    <p:cond delay="0"/>
                                  </p:stCondLst>
                                  <p:childTnLst>
                                    <p:animEffect transition="out" filter="fade">
                                      <p:cBhvr>
                                        <p:cTn id="10" dur="1000"/>
                                        <p:tgtEl>
                                          <p:spTgt spid="40968">
                                            <p:txEl>
                                              <p:charRg st="0" end="1"/>
                                            </p:txEl>
                                          </p:spTgt>
                                        </p:tgtEl>
                                      </p:cBhvr>
                                    </p:animEffect>
                                    <p:set>
                                      <p:cBhvr>
                                        <p:cTn id="11" dur="1" fill="hold">
                                          <p:stCondLst>
                                            <p:cond delay="999"/>
                                          </p:stCondLst>
                                        </p:cTn>
                                        <p:tgtEl>
                                          <p:spTgt spid="40968">
                                            <p:txEl>
                                              <p:charRg st="0" end="1"/>
                                            </p:txEl>
                                          </p:spTgt>
                                        </p:tgtEl>
                                        <p:attrNameLst>
                                          <p:attrName>style.visibility</p:attrName>
                                        </p:attrNameLst>
                                      </p:cBhvr>
                                      <p:to>
                                        <p:strVal val="hidden"/>
                                      </p:to>
                                    </p:set>
                                  </p:childTnLst>
                                </p:cTn>
                              </p:par>
                            </p:childTnLst>
                          </p:cTn>
                        </p:par>
                        <p:par>
                          <p:cTn id="12" fill="hold">
                            <p:stCondLst>
                              <p:cond delay="4000"/>
                            </p:stCondLst>
                            <p:childTnLst>
                              <p:par>
                                <p:cTn id="13" presetID="4" presetClass="entr" presetSubtype="32" fill="hold" nodeType="afterEffect">
                                  <p:stCondLst>
                                    <p:cond delay="0"/>
                                  </p:stCondLst>
                                  <p:childTnLst>
                                    <p:set>
                                      <p:cBhvr>
                                        <p:cTn id="14" dur="1" fill="hold">
                                          <p:stCondLst>
                                            <p:cond delay="0"/>
                                          </p:stCondLst>
                                        </p:cTn>
                                        <p:tgtEl>
                                          <p:spTgt spid="40969"/>
                                        </p:tgtEl>
                                        <p:attrNameLst>
                                          <p:attrName>style.visibility</p:attrName>
                                        </p:attrNameLst>
                                      </p:cBhvr>
                                      <p:to>
                                        <p:strVal val="visible"/>
                                      </p:to>
                                    </p:set>
                                    <p:animEffect transition="in" filter="box(out)">
                                      <p:cBhvr>
                                        <p:cTn id="15" dur="3000"/>
                                        <p:tgtEl>
                                          <p:spTgt spid="40969"/>
                                        </p:tgtEl>
                                      </p:cBhvr>
                                    </p:animEffect>
                                  </p:childTnLst>
                                </p:cTn>
                              </p:par>
                            </p:childTnLst>
                          </p:cTn>
                        </p:par>
                        <p:par>
                          <p:cTn id="16" fill="hold">
                            <p:stCondLst>
                              <p:cond delay="7000"/>
                            </p:stCondLst>
                            <p:childTnLst>
                              <p:par>
                                <p:cTn id="17" presetID="10" presetClass="exit" presetSubtype="0" fill="hold" nodeType="afterEffect">
                                  <p:stCondLst>
                                    <p:cond delay="0"/>
                                  </p:stCondLst>
                                  <p:childTnLst>
                                    <p:animEffect transition="out" filter="fade">
                                      <p:cBhvr>
                                        <p:cTn id="18" dur="1000"/>
                                        <p:tgtEl>
                                          <p:spTgt spid="40969"/>
                                        </p:tgtEl>
                                      </p:cBhvr>
                                    </p:animEffect>
                                    <p:set>
                                      <p:cBhvr>
                                        <p:cTn id="19" dur="1" fill="hold">
                                          <p:stCondLst>
                                            <p:cond delay="999"/>
                                          </p:stCondLst>
                                        </p:cTn>
                                        <p:tgtEl>
                                          <p:spTgt spid="40969"/>
                                        </p:tgtEl>
                                        <p:attrNameLst>
                                          <p:attrName>style.visibility</p:attrName>
                                        </p:attrNameLst>
                                      </p:cBhvr>
                                      <p:to>
                                        <p:strVal val="hidden"/>
                                      </p:to>
                                    </p:set>
                                  </p:childTnLst>
                                </p:cTn>
                              </p:par>
                            </p:childTnLst>
                          </p:cTn>
                        </p:par>
                        <p:par>
                          <p:cTn id="20" fill="hold">
                            <p:stCondLst>
                              <p:cond delay="8000"/>
                            </p:stCondLst>
                            <p:childTnLst>
                              <p:par>
                                <p:cTn id="21" presetID="4" presetClass="entr" presetSubtype="32" fill="hold" nodeType="afterEffect">
                                  <p:stCondLst>
                                    <p:cond delay="0"/>
                                  </p:stCondLst>
                                  <p:childTnLst>
                                    <p:set>
                                      <p:cBhvr>
                                        <p:cTn id="22" dur="1" fill="hold">
                                          <p:stCondLst>
                                            <p:cond delay="0"/>
                                          </p:stCondLst>
                                        </p:cTn>
                                        <p:tgtEl>
                                          <p:spTgt spid="40970"/>
                                        </p:tgtEl>
                                        <p:attrNameLst>
                                          <p:attrName>style.visibility</p:attrName>
                                        </p:attrNameLst>
                                      </p:cBhvr>
                                      <p:to>
                                        <p:strVal val="visible"/>
                                      </p:to>
                                    </p:set>
                                    <p:animEffect transition="in" filter="box(out)">
                                      <p:cBhvr>
                                        <p:cTn id="23" dur="3000"/>
                                        <p:tgtEl>
                                          <p:spTgt spid="40970"/>
                                        </p:tgtEl>
                                      </p:cBhvr>
                                    </p:animEffect>
                                  </p:childTnLst>
                                </p:cTn>
                              </p:par>
                            </p:childTnLst>
                          </p:cTn>
                        </p:par>
                        <p:par>
                          <p:cTn id="24" fill="hold">
                            <p:stCondLst>
                              <p:cond delay="11000"/>
                            </p:stCondLst>
                            <p:childTnLst>
                              <p:par>
                                <p:cTn id="25" presetID="10" presetClass="exit" presetSubtype="0" fill="hold" nodeType="afterEffect">
                                  <p:stCondLst>
                                    <p:cond delay="0"/>
                                  </p:stCondLst>
                                  <p:childTnLst>
                                    <p:animEffect transition="out" filter="fade">
                                      <p:cBhvr>
                                        <p:cTn id="26" dur="1000"/>
                                        <p:tgtEl>
                                          <p:spTgt spid="40970"/>
                                        </p:tgtEl>
                                      </p:cBhvr>
                                    </p:animEffect>
                                    <p:set>
                                      <p:cBhvr>
                                        <p:cTn id="27" dur="1" fill="hold">
                                          <p:stCondLst>
                                            <p:cond delay="999"/>
                                          </p:stCondLst>
                                        </p:cTn>
                                        <p:tgtEl>
                                          <p:spTgt spid="40970"/>
                                        </p:tgtEl>
                                        <p:attrNameLst>
                                          <p:attrName>style.visibility</p:attrName>
                                        </p:attrNameLst>
                                      </p:cBhvr>
                                      <p:to>
                                        <p:strVal val="hidden"/>
                                      </p:to>
                                    </p:set>
                                  </p:childTnLst>
                                </p:cTn>
                              </p:par>
                            </p:childTnLst>
                          </p:cTn>
                        </p:par>
                        <p:par>
                          <p:cTn id="28" fill="hold">
                            <p:stCondLst>
                              <p:cond delay="12000"/>
                            </p:stCondLst>
                            <p:childTnLst>
                              <p:par>
                                <p:cTn id="29" presetID="4" presetClass="entr" presetSubtype="32" fill="hold" nodeType="afterEffect">
                                  <p:stCondLst>
                                    <p:cond delay="0"/>
                                  </p:stCondLst>
                                  <p:childTnLst>
                                    <p:set>
                                      <p:cBhvr>
                                        <p:cTn id="30" dur="1" fill="hold">
                                          <p:stCondLst>
                                            <p:cond delay="0"/>
                                          </p:stCondLst>
                                        </p:cTn>
                                        <p:tgtEl>
                                          <p:spTgt spid="40971"/>
                                        </p:tgtEl>
                                        <p:attrNameLst>
                                          <p:attrName>style.visibility</p:attrName>
                                        </p:attrNameLst>
                                      </p:cBhvr>
                                      <p:to>
                                        <p:strVal val="visible"/>
                                      </p:to>
                                    </p:set>
                                    <p:animEffect transition="in" filter="box(out)">
                                      <p:cBhvr>
                                        <p:cTn id="31" dur="3000"/>
                                        <p:tgtEl>
                                          <p:spTgt spid="40971"/>
                                        </p:tgtEl>
                                      </p:cBhvr>
                                    </p:animEffect>
                                  </p:childTnLst>
                                </p:cTn>
                              </p:par>
                            </p:childTnLst>
                          </p:cTn>
                        </p:par>
                        <p:par>
                          <p:cTn id="32" fill="hold">
                            <p:stCondLst>
                              <p:cond delay="15000"/>
                            </p:stCondLst>
                            <p:childTnLst>
                              <p:par>
                                <p:cTn id="33" presetID="10" presetClass="exit" presetSubtype="0" fill="hold" nodeType="afterEffect">
                                  <p:stCondLst>
                                    <p:cond delay="0"/>
                                  </p:stCondLst>
                                  <p:childTnLst>
                                    <p:animEffect transition="out" filter="fade">
                                      <p:cBhvr>
                                        <p:cTn id="34" dur="1000"/>
                                        <p:tgtEl>
                                          <p:spTgt spid="40971"/>
                                        </p:tgtEl>
                                      </p:cBhvr>
                                    </p:animEffect>
                                    <p:set>
                                      <p:cBhvr>
                                        <p:cTn id="35" dur="1" fill="hold">
                                          <p:stCondLst>
                                            <p:cond delay="999"/>
                                          </p:stCondLst>
                                        </p:cTn>
                                        <p:tgtEl>
                                          <p:spTgt spid="40971"/>
                                        </p:tgtEl>
                                        <p:attrNameLst>
                                          <p:attrName>style.visibility</p:attrName>
                                        </p:attrNameLst>
                                      </p:cBhvr>
                                      <p:to>
                                        <p:strVal val="hidden"/>
                                      </p:to>
                                    </p:set>
                                  </p:childTnLst>
                                </p:cTn>
                              </p:par>
                            </p:childTnLst>
                          </p:cTn>
                        </p:par>
                        <p:par>
                          <p:cTn id="36" fill="hold">
                            <p:stCondLst>
                              <p:cond delay="16000"/>
                            </p:stCondLst>
                            <p:childTnLst>
                              <p:par>
                                <p:cTn id="37" presetID="4" presetClass="entr" presetSubtype="32" fill="hold" nodeType="afterEffect">
                                  <p:stCondLst>
                                    <p:cond delay="0"/>
                                  </p:stCondLst>
                                  <p:childTnLst>
                                    <p:set>
                                      <p:cBhvr>
                                        <p:cTn id="38" dur="1" fill="hold">
                                          <p:stCondLst>
                                            <p:cond delay="0"/>
                                          </p:stCondLst>
                                        </p:cTn>
                                        <p:tgtEl>
                                          <p:spTgt spid="40972"/>
                                        </p:tgtEl>
                                        <p:attrNameLst>
                                          <p:attrName>style.visibility</p:attrName>
                                        </p:attrNameLst>
                                      </p:cBhvr>
                                      <p:to>
                                        <p:strVal val="visible"/>
                                      </p:to>
                                    </p:set>
                                    <p:animEffect transition="in" filter="box(out)">
                                      <p:cBhvr>
                                        <p:cTn id="39" dur="3000"/>
                                        <p:tgtEl>
                                          <p:spTgt spid="40972"/>
                                        </p:tgtEl>
                                      </p:cBhvr>
                                    </p:animEffect>
                                  </p:childTnLst>
                                </p:cTn>
                              </p:par>
                            </p:childTnLst>
                          </p:cTn>
                        </p:par>
                        <p:par>
                          <p:cTn id="40" fill="hold">
                            <p:stCondLst>
                              <p:cond delay="19000"/>
                            </p:stCondLst>
                            <p:childTnLst>
                              <p:par>
                                <p:cTn id="41" presetID="10" presetClass="exit" presetSubtype="0" fill="hold" nodeType="afterEffect">
                                  <p:stCondLst>
                                    <p:cond delay="0"/>
                                  </p:stCondLst>
                                  <p:childTnLst>
                                    <p:animEffect transition="out" filter="fade">
                                      <p:cBhvr>
                                        <p:cTn id="42" dur="1000"/>
                                        <p:tgtEl>
                                          <p:spTgt spid="40972"/>
                                        </p:tgtEl>
                                      </p:cBhvr>
                                    </p:animEffect>
                                    <p:set>
                                      <p:cBhvr>
                                        <p:cTn id="43" dur="1" fill="hold">
                                          <p:stCondLst>
                                            <p:cond delay="999"/>
                                          </p:stCondLst>
                                        </p:cTn>
                                        <p:tgtEl>
                                          <p:spTgt spid="40972"/>
                                        </p:tgtEl>
                                        <p:attrNameLst>
                                          <p:attrName>style.visibility</p:attrName>
                                        </p:attrNameLst>
                                      </p:cBhvr>
                                      <p:to>
                                        <p:strVal val="hidden"/>
                                      </p:to>
                                    </p:set>
                                  </p:childTnLst>
                                </p:cTn>
                              </p:par>
                            </p:childTnLst>
                          </p:cTn>
                        </p:par>
                        <p:par>
                          <p:cTn id="44" fill="hold">
                            <p:stCondLst>
                              <p:cond delay="20000"/>
                            </p:stCondLst>
                            <p:childTnLst>
                              <p:par>
                                <p:cTn id="45" presetID="3" presetClass="entr" presetSubtype="5" fill="hold" grpId="0" nodeType="afterEffect">
                                  <p:stCondLst>
                                    <p:cond delay="0"/>
                                  </p:stCondLst>
                                  <p:childTnLst>
                                    <p:set>
                                      <p:cBhvr>
                                        <p:cTn id="46" dur="1" fill="hold">
                                          <p:stCondLst>
                                            <p:cond delay="0"/>
                                          </p:stCondLst>
                                        </p:cTn>
                                        <p:tgtEl>
                                          <p:spTgt spid="40962">
                                            <p:txEl>
                                              <p:charRg st="0" end="1"/>
                                            </p:txEl>
                                          </p:spTgt>
                                        </p:tgtEl>
                                        <p:attrNameLst>
                                          <p:attrName>style.visibility</p:attrName>
                                        </p:attrNameLst>
                                      </p:cBhvr>
                                      <p:to>
                                        <p:strVal val="visible"/>
                                      </p:to>
                                    </p:set>
                                    <p:animEffect transition="in" filter="blinds(vertical)">
                                      <p:cBhvr>
                                        <p:cTn id="47" dur="1000"/>
                                        <p:tgtEl>
                                          <p:spTgt spid="40962">
                                            <p:txEl>
                                              <p:charRg st="0" end="1"/>
                                            </p:txEl>
                                          </p:spTgt>
                                        </p:tgtEl>
                                      </p:cBhvr>
                                    </p:animEffect>
                                  </p:childTnLst>
                                </p:cTn>
                              </p:par>
                            </p:childTnLst>
                          </p:cTn>
                        </p:par>
                        <p:par>
                          <p:cTn id="48" fill="hold">
                            <p:stCondLst>
                              <p:cond delay="21000"/>
                            </p:stCondLst>
                            <p:childTnLst>
                              <p:par>
                                <p:cTn id="49" presetID="10" presetClass="exit" presetSubtype="0" fill="hold" grpId="1" nodeType="afterEffect">
                                  <p:stCondLst>
                                    <p:cond delay="0"/>
                                  </p:stCondLst>
                                  <p:childTnLst>
                                    <p:animEffect transition="out" filter="fade">
                                      <p:cBhvr>
                                        <p:cTn id="50" dur="1000"/>
                                        <p:tgtEl>
                                          <p:spTgt spid="40962">
                                            <p:txEl>
                                              <p:charRg st="0" end="1"/>
                                            </p:txEl>
                                          </p:spTgt>
                                        </p:tgtEl>
                                      </p:cBhvr>
                                    </p:animEffect>
                                    <p:set>
                                      <p:cBhvr>
                                        <p:cTn id="51" dur="1" fill="hold">
                                          <p:stCondLst>
                                            <p:cond delay="999"/>
                                          </p:stCondLst>
                                        </p:cTn>
                                        <p:tgtEl>
                                          <p:spTgt spid="40962">
                                            <p:txEl>
                                              <p:charRg st="0" end="1"/>
                                            </p:txEl>
                                          </p:spTgt>
                                        </p:tgtEl>
                                        <p:attrNameLst>
                                          <p:attrName>style.visibility</p:attrName>
                                        </p:attrNameLst>
                                      </p:cBhvr>
                                      <p:to>
                                        <p:strVal val="hidden"/>
                                      </p:to>
                                    </p:set>
                                  </p:childTnLst>
                                </p:cTn>
                              </p:par>
                              <p:par>
                                <p:cTn id="52" presetID="3" presetClass="entr" presetSubtype="5" fill="hold" nodeType="withEffect">
                                  <p:stCondLst>
                                    <p:cond delay="0"/>
                                  </p:stCondLst>
                                  <p:childTnLst>
                                    <p:set>
                                      <p:cBhvr>
                                        <p:cTn id="53" dur="1" fill="hold">
                                          <p:stCondLst>
                                            <p:cond delay="0"/>
                                          </p:stCondLst>
                                        </p:cTn>
                                        <p:tgtEl>
                                          <p:spTgt spid="40963"/>
                                        </p:tgtEl>
                                        <p:attrNameLst>
                                          <p:attrName>style.visibility</p:attrName>
                                        </p:attrNameLst>
                                      </p:cBhvr>
                                      <p:to>
                                        <p:strVal val="visible"/>
                                      </p:to>
                                    </p:set>
                                    <p:animEffect transition="in" filter="blinds(vertical)">
                                      <p:cBhvr>
                                        <p:cTn id="54" dur="1000"/>
                                        <p:tgtEl>
                                          <p:spTgt spid="40963"/>
                                        </p:tgtEl>
                                      </p:cBhvr>
                                    </p:animEffect>
                                  </p:childTnLst>
                                </p:cTn>
                              </p:par>
                            </p:childTnLst>
                          </p:cTn>
                        </p:par>
                        <p:par>
                          <p:cTn id="55" fill="hold">
                            <p:stCondLst>
                              <p:cond delay="22000"/>
                            </p:stCondLst>
                            <p:childTnLst>
                              <p:par>
                                <p:cTn id="56" presetID="10" presetClass="exit" presetSubtype="0" fill="hold" nodeType="afterEffect">
                                  <p:stCondLst>
                                    <p:cond delay="0"/>
                                  </p:stCondLst>
                                  <p:childTnLst>
                                    <p:animEffect transition="out" filter="fade">
                                      <p:cBhvr>
                                        <p:cTn id="57" dur="1000"/>
                                        <p:tgtEl>
                                          <p:spTgt spid="40963"/>
                                        </p:tgtEl>
                                      </p:cBhvr>
                                    </p:animEffect>
                                    <p:set>
                                      <p:cBhvr>
                                        <p:cTn id="58" dur="1" fill="hold">
                                          <p:stCondLst>
                                            <p:cond delay="999"/>
                                          </p:stCondLst>
                                        </p:cTn>
                                        <p:tgtEl>
                                          <p:spTgt spid="40963"/>
                                        </p:tgtEl>
                                        <p:attrNameLst>
                                          <p:attrName>style.visibility</p:attrName>
                                        </p:attrNameLst>
                                      </p:cBhvr>
                                      <p:to>
                                        <p:strVal val="hidden"/>
                                      </p:to>
                                    </p:set>
                                  </p:childTnLst>
                                </p:cTn>
                              </p:par>
                              <p:par>
                                <p:cTn id="59" presetID="3" presetClass="entr" presetSubtype="5" fill="hold" nodeType="withEffect">
                                  <p:stCondLst>
                                    <p:cond delay="0"/>
                                  </p:stCondLst>
                                  <p:childTnLst>
                                    <p:set>
                                      <p:cBhvr>
                                        <p:cTn id="60" dur="1" fill="hold">
                                          <p:stCondLst>
                                            <p:cond delay="0"/>
                                          </p:stCondLst>
                                        </p:cTn>
                                        <p:tgtEl>
                                          <p:spTgt spid="40964"/>
                                        </p:tgtEl>
                                        <p:attrNameLst>
                                          <p:attrName>style.visibility</p:attrName>
                                        </p:attrNameLst>
                                      </p:cBhvr>
                                      <p:to>
                                        <p:strVal val="visible"/>
                                      </p:to>
                                    </p:set>
                                    <p:animEffect transition="in" filter="blinds(vertical)">
                                      <p:cBhvr>
                                        <p:cTn id="61" dur="1000"/>
                                        <p:tgtEl>
                                          <p:spTgt spid="40964"/>
                                        </p:tgtEl>
                                      </p:cBhvr>
                                    </p:animEffect>
                                  </p:childTnLst>
                                </p:cTn>
                              </p:par>
                            </p:childTnLst>
                          </p:cTn>
                        </p:par>
                        <p:par>
                          <p:cTn id="62" fill="hold">
                            <p:stCondLst>
                              <p:cond delay="23000"/>
                            </p:stCondLst>
                            <p:childTnLst>
                              <p:par>
                                <p:cTn id="63" presetID="10" presetClass="exit" presetSubtype="0" fill="hold" nodeType="afterEffect">
                                  <p:stCondLst>
                                    <p:cond delay="0"/>
                                  </p:stCondLst>
                                  <p:childTnLst>
                                    <p:animEffect transition="out" filter="fade">
                                      <p:cBhvr>
                                        <p:cTn id="64" dur="1000"/>
                                        <p:tgtEl>
                                          <p:spTgt spid="40964"/>
                                        </p:tgtEl>
                                      </p:cBhvr>
                                    </p:animEffect>
                                    <p:set>
                                      <p:cBhvr>
                                        <p:cTn id="65" dur="1" fill="hold">
                                          <p:stCondLst>
                                            <p:cond delay="999"/>
                                          </p:stCondLst>
                                        </p:cTn>
                                        <p:tgtEl>
                                          <p:spTgt spid="40964"/>
                                        </p:tgtEl>
                                        <p:attrNameLst>
                                          <p:attrName>style.visibility</p:attrName>
                                        </p:attrNameLst>
                                      </p:cBhvr>
                                      <p:to>
                                        <p:strVal val="hidden"/>
                                      </p:to>
                                    </p:set>
                                  </p:childTnLst>
                                </p:cTn>
                              </p:par>
                              <p:par>
                                <p:cTn id="66" presetID="3" presetClass="entr" presetSubtype="5" fill="hold" nodeType="withEffect">
                                  <p:stCondLst>
                                    <p:cond delay="0"/>
                                  </p:stCondLst>
                                  <p:childTnLst>
                                    <p:set>
                                      <p:cBhvr>
                                        <p:cTn id="67" dur="1" fill="hold">
                                          <p:stCondLst>
                                            <p:cond delay="0"/>
                                          </p:stCondLst>
                                        </p:cTn>
                                        <p:tgtEl>
                                          <p:spTgt spid="40965"/>
                                        </p:tgtEl>
                                        <p:attrNameLst>
                                          <p:attrName>style.visibility</p:attrName>
                                        </p:attrNameLst>
                                      </p:cBhvr>
                                      <p:to>
                                        <p:strVal val="visible"/>
                                      </p:to>
                                    </p:set>
                                    <p:animEffect transition="in" filter="blinds(vertical)">
                                      <p:cBhvr>
                                        <p:cTn id="68" dur="1000"/>
                                        <p:tgtEl>
                                          <p:spTgt spid="40965"/>
                                        </p:tgtEl>
                                      </p:cBhvr>
                                    </p:animEffect>
                                  </p:childTnLst>
                                </p:cTn>
                              </p:par>
                            </p:childTnLst>
                          </p:cTn>
                        </p:par>
                        <p:par>
                          <p:cTn id="69" fill="hold">
                            <p:stCondLst>
                              <p:cond delay="24000"/>
                            </p:stCondLst>
                            <p:childTnLst>
                              <p:par>
                                <p:cTn id="70" presetID="10" presetClass="exit" presetSubtype="0" fill="hold" nodeType="afterEffect">
                                  <p:stCondLst>
                                    <p:cond delay="0"/>
                                  </p:stCondLst>
                                  <p:childTnLst>
                                    <p:animEffect transition="out" filter="fade">
                                      <p:cBhvr>
                                        <p:cTn id="71" dur="1000"/>
                                        <p:tgtEl>
                                          <p:spTgt spid="40965"/>
                                        </p:tgtEl>
                                      </p:cBhvr>
                                    </p:animEffect>
                                    <p:set>
                                      <p:cBhvr>
                                        <p:cTn id="72" dur="1" fill="hold">
                                          <p:stCondLst>
                                            <p:cond delay="999"/>
                                          </p:stCondLst>
                                        </p:cTn>
                                        <p:tgtEl>
                                          <p:spTgt spid="40965"/>
                                        </p:tgtEl>
                                        <p:attrNameLst>
                                          <p:attrName>style.visibility</p:attrName>
                                        </p:attrNameLst>
                                      </p:cBhvr>
                                      <p:to>
                                        <p:strVal val="hidden"/>
                                      </p:to>
                                    </p:set>
                                  </p:childTnLst>
                                </p:cTn>
                              </p:par>
                              <p:par>
                                <p:cTn id="73" presetID="3" presetClass="entr" presetSubtype="5" fill="hold" nodeType="withEffect">
                                  <p:stCondLst>
                                    <p:cond delay="0"/>
                                  </p:stCondLst>
                                  <p:childTnLst>
                                    <p:set>
                                      <p:cBhvr>
                                        <p:cTn id="74" dur="1" fill="hold">
                                          <p:stCondLst>
                                            <p:cond delay="0"/>
                                          </p:stCondLst>
                                        </p:cTn>
                                        <p:tgtEl>
                                          <p:spTgt spid="40966"/>
                                        </p:tgtEl>
                                        <p:attrNameLst>
                                          <p:attrName>style.visibility</p:attrName>
                                        </p:attrNameLst>
                                      </p:cBhvr>
                                      <p:to>
                                        <p:strVal val="visible"/>
                                      </p:to>
                                    </p:set>
                                    <p:animEffect transition="in" filter="blinds(vertical)">
                                      <p:cBhvr>
                                        <p:cTn id="75" dur="1000"/>
                                        <p:tgtEl>
                                          <p:spTgt spid="40966"/>
                                        </p:tgtEl>
                                      </p:cBhvr>
                                    </p:animEffect>
                                  </p:childTnLst>
                                </p:cTn>
                              </p:par>
                            </p:childTnLst>
                          </p:cTn>
                        </p:par>
                        <p:par>
                          <p:cTn id="76" fill="hold">
                            <p:stCondLst>
                              <p:cond delay="25000"/>
                            </p:stCondLst>
                            <p:childTnLst>
                              <p:par>
                                <p:cTn id="77" presetID="10" presetClass="exit" presetSubtype="0" fill="hold" nodeType="afterEffect">
                                  <p:stCondLst>
                                    <p:cond delay="0"/>
                                  </p:stCondLst>
                                  <p:childTnLst>
                                    <p:animEffect transition="out" filter="fade">
                                      <p:cBhvr>
                                        <p:cTn id="78" dur="1000"/>
                                        <p:tgtEl>
                                          <p:spTgt spid="40966"/>
                                        </p:tgtEl>
                                      </p:cBhvr>
                                    </p:animEffect>
                                    <p:set>
                                      <p:cBhvr>
                                        <p:cTn id="79" dur="1" fill="hold">
                                          <p:stCondLst>
                                            <p:cond delay="999"/>
                                          </p:stCondLst>
                                        </p:cTn>
                                        <p:tgtEl>
                                          <p:spTgt spid="40966"/>
                                        </p:tgtEl>
                                        <p:attrNameLst>
                                          <p:attrName>style.visibility</p:attrName>
                                        </p:attrNameLst>
                                      </p:cBhvr>
                                      <p:to>
                                        <p:strVal val="hidden"/>
                                      </p:to>
                                    </p:set>
                                  </p:childTnLst>
                                </p:cTn>
                              </p:par>
                              <p:par>
                                <p:cTn id="80" presetID="3" presetClass="entr" presetSubtype="5" fill="hold" nodeType="withEffect">
                                  <p:stCondLst>
                                    <p:cond delay="0"/>
                                  </p:stCondLst>
                                  <p:childTnLst>
                                    <p:set>
                                      <p:cBhvr>
                                        <p:cTn id="81" dur="1" fill="hold">
                                          <p:stCondLst>
                                            <p:cond delay="0"/>
                                          </p:stCondLst>
                                        </p:cTn>
                                        <p:tgtEl>
                                          <p:spTgt spid="40967"/>
                                        </p:tgtEl>
                                        <p:attrNameLst>
                                          <p:attrName>style.visibility</p:attrName>
                                        </p:attrNameLst>
                                      </p:cBhvr>
                                      <p:to>
                                        <p:strVal val="visible"/>
                                      </p:to>
                                    </p:set>
                                    <p:animEffect transition="in" filter="blinds(vertical)">
                                      <p:cBhvr>
                                        <p:cTn id="82" dur="1000"/>
                                        <p:tgtEl>
                                          <p:spTgt spid="40967"/>
                                        </p:tgtEl>
                                      </p:cBhvr>
                                    </p:animEffect>
                                  </p:childTnLst>
                                </p:cTn>
                              </p:par>
                            </p:childTnLst>
                          </p:cTn>
                        </p:par>
                        <p:par>
                          <p:cTn id="83" fill="hold">
                            <p:stCondLst>
                              <p:cond delay="26000"/>
                            </p:stCondLst>
                            <p:childTnLst>
                              <p:par>
                                <p:cTn id="84" presetID="10" presetClass="exit" presetSubtype="0" fill="hold" nodeType="afterEffect">
                                  <p:stCondLst>
                                    <p:cond delay="0"/>
                                  </p:stCondLst>
                                  <p:childTnLst>
                                    <p:animEffect transition="out" filter="fade">
                                      <p:cBhvr>
                                        <p:cTn id="85" dur="1000"/>
                                        <p:tgtEl>
                                          <p:spTgt spid="40967"/>
                                        </p:tgtEl>
                                      </p:cBhvr>
                                    </p:animEffect>
                                    <p:set>
                                      <p:cBhvr>
                                        <p:cTn id="86" dur="1" fill="hold">
                                          <p:stCondLst>
                                            <p:cond delay="999"/>
                                          </p:stCondLst>
                                        </p:cTn>
                                        <p:tgtEl>
                                          <p:spTgt spid="40967"/>
                                        </p:tgtEl>
                                        <p:attrNameLst>
                                          <p:attrName>style.visibility</p:attrName>
                                        </p:attrNameLst>
                                      </p:cBhvr>
                                      <p:to>
                                        <p:strVal val="hidden"/>
                                      </p:to>
                                    </p:set>
                                  </p:childTnLst>
                                </p:cTn>
                              </p:par>
                            </p:childTnLst>
                          </p:cTn>
                        </p:par>
                        <p:par>
                          <p:cTn id="87" fill="hold">
                            <p:stCondLst>
                              <p:cond delay="27000"/>
                            </p:stCondLst>
                            <p:childTnLst>
                              <p:par>
                                <p:cTn id="88" presetID="24" presetClass="entr" presetSubtype="0" fill="hold" grpId="1" nodeType="afterEffect">
                                  <p:stCondLst>
                                    <p:cond delay="0"/>
                                  </p:stCondLst>
                                  <p:childTnLst>
                                    <p:set>
                                      <p:cBhvr>
                                        <p:cTn id="89" dur="1" fill="hold">
                                          <p:stCondLst>
                                            <p:cond delay="0"/>
                                          </p:stCondLst>
                                        </p:cTn>
                                        <p:tgtEl>
                                          <p:spTgt spid="40973">
                                            <p:txEl>
                                              <p:charRg st="0" end="1"/>
                                            </p:txEl>
                                          </p:spTgt>
                                        </p:tgtEl>
                                        <p:attrNameLst>
                                          <p:attrName>style.visibility</p:attrName>
                                        </p:attrNameLst>
                                      </p:cBhvr>
                                      <p:to>
                                        <p:strVal val="visible"/>
                                      </p:to>
                                    </p:set>
                                    <p:anim calcmode="lin" valueType="num">
                                      <p:cBhvr>
                                        <p:cTn id="90" dur="1" fill="hold"/>
                                        <p:tgtEl>
                                          <p:spTgt spid="40973">
                                            <p:txEl>
                                              <p:charRg st="0" end="1"/>
                                            </p:txEl>
                                          </p:spTgt>
                                        </p:tgtEl>
                                      </p:cBhvr>
                                    </p:anim>
                                  </p:childTnLst>
                                </p:cTn>
                              </p:par>
                            </p:childTnLst>
                          </p:cTn>
                        </p:par>
                        <p:par>
                          <p:cTn id="91" fill="hold">
                            <p:stCondLst>
                              <p:cond delay="27000"/>
                            </p:stCondLst>
                            <p:childTnLst>
                              <p:par>
                                <p:cTn id="92" presetID="20" presetClass="exit" presetSubtype="0" fill="hold" grpId="2" nodeType="afterEffect">
                                  <p:stCondLst>
                                    <p:cond delay="0"/>
                                  </p:stCondLst>
                                  <p:childTnLst>
                                    <p:animEffect transition="out" filter="wedge">
                                      <p:cBhvr>
                                        <p:cTn id="93" dur="1000"/>
                                        <p:tgtEl>
                                          <p:spTgt spid="40973">
                                            <p:txEl>
                                              <p:charRg st="0" end="1"/>
                                            </p:txEl>
                                          </p:spTgt>
                                        </p:tgtEl>
                                      </p:cBhvr>
                                    </p:animEffect>
                                    <p:set>
                                      <p:cBhvr>
                                        <p:cTn id="94" dur="1" fill="hold">
                                          <p:stCondLst>
                                            <p:cond delay="999"/>
                                          </p:stCondLst>
                                        </p:cTn>
                                        <p:tgtEl>
                                          <p:spTgt spid="40973">
                                            <p:txEl>
                                              <p:charRg st="0" end="1"/>
                                            </p:txEl>
                                          </p:spTgt>
                                        </p:tgtEl>
                                        <p:attrNameLst>
                                          <p:attrName>style.visibility</p:attrName>
                                        </p:attrNameLst>
                                      </p:cBhvr>
                                      <p:to>
                                        <p:strVal val="hidden"/>
                                      </p:to>
                                    </p:set>
                                  </p:childTnLst>
                                </p:cTn>
                              </p:par>
                              <p:par>
                                <p:cTn id="95" presetID="24" presetClass="entr" presetSubtype="0" fill="hold" nodeType="withEffect">
                                  <p:stCondLst>
                                    <p:cond delay="0"/>
                                  </p:stCondLst>
                                  <p:childTnLst>
                                    <p:set>
                                      <p:cBhvr>
                                        <p:cTn id="96" dur="1" fill="hold">
                                          <p:stCondLst>
                                            <p:cond delay="0"/>
                                          </p:stCondLst>
                                        </p:cTn>
                                        <p:tgtEl>
                                          <p:spTgt spid="40974"/>
                                        </p:tgtEl>
                                        <p:attrNameLst>
                                          <p:attrName>style.visibility</p:attrName>
                                        </p:attrNameLst>
                                      </p:cBhvr>
                                      <p:to>
                                        <p:strVal val="visible"/>
                                      </p:to>
                                    </p:set>
                                    <p:anim calcmode="lin" valueType="num">
                                      <p:cBhvr>
                                        <p:cTn id="97" dur="1" fill="hold"/>
                                        <p:tgtEl>
                                          <p:spTgt spid="4097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P spid="40962" grpId="1" build="p"/>
      <p:bldP spid="40968" grpId="0" build="p"/>
      <p:bldP spid="40968" grpId="1" build="p"/>
      <p:bldP spid="40968" grpId="2" build="p"/>
      <p:bldP spid="40968" grpId="3" build="p"/>
      <p:bldP spid="40973" grpId="0" build="p"/>
      <p:bldP spid="40973" grpId="1" build="p"/>
      <p:bldP spid="40973" grpId="2"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2565294" y="2630946"/>
            <a:ext cx="3542477" cy="1200329"/>
          </a:xfrm>
          <a:prstGeom prst="rect">
            <a:avLst/>
          </a:prstGeom>
          <a:noFill/>
        </p:spPr>
        <p:txBody>
          <a:bodyPr wrap="square" rtlCol="0" anchor="ctr" anchorCtr="0">
            <a:normAutofit/>
          </a:bodyPr>
          <a:lstStyle/>
          <a:p>
            <a:r>
              <a:rPr lang="en-US" altLang="zh-CN" sz="7200" b="1" smtClean="0">
                <a:solidFill>
                  <a:srgbClr val="FFFFFF"/>
                </a:solidFill>
              </a:rPr>
              <a:t>Part 3</a:t>
            </a:r>
            <a:endParaRPr lang="en-US" altLang="zh-CN" sz="7200" b="1" smtClean="0">
              <a:solidFill>
                <a:srgbClr val="FFFFFF"/>
              </a:solidFill>
            </a:endParaRPr>
          </a:p>
        </p:txBody>
      </p:sp>
      <p:sp>
        <p:nvSpPr>
          <p:cNvPr id="3" name="标题 2"/>
          <p:cNvSpPr>
            <a:spLocks noGrp="1"/>
          </p:cNvSpPr>
          <p:nvPr>
            <p:ph type="title"/>
            <p:custDataLst>
              <p:tags r:id="rId2"/>
            </p:custDataLst>
          </p:nvPr>
        </p:nvSpPr>
        <p:spPr>
          <a:xfrm>
            <a:off x="6109200" y="2869200"/>
            <a:ext cx="4982400" cy="741600"/>
          </a:xfrm>
        </p:spPr>
        <p:txBody>
          <a:bodyPr/>
          <a:lstStyle/>
          <a:p>
            <a:r>
              <a:rPr lang="zh-CN" altLang="en-US" dirty="0">
                <a:latin typeface="+mj-lt"/>
                <a:ea typeface="+mj-ea"/>
                <a:cs typeface="+mj-cs"/>
              </a:rPr>
              <a:t>身边的数学</a:t>
            </a:r>
            <a:endParaRPr lang="zh-CN" altLang="en-US" dirty="0">
              <a:latin typeface="+mj-lt"/>
              <a:ea typeface="+mj-ea"/>
              <a:cs typeface="+mj-cs"/>
            </a:endParaRPr>
          </a:p>
        </p:txBody>
      </p:sp>
    </p:spTree>
    <p:custDataLst>
      <p:tags r:id="rId3"/>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0961" name="组合 41985"/>
          <p:cNvGrpSpPr/>
          <p:nvPr/>
        </p:nvGrpSpPr>
        <p:grpSpPr>
          <a:xfrm>
            <a:off x="7762875" y="3944938"/>
            <a:ext cx="2181225" cy="1957387"/>
            <a:chOff x="0" y="0"/>
            <a:chExt cx="5250" cy="5250"/>
          </a:xfrm>
        </p:grpSpPr>
        <p:pic>
          <p:nvPicPr>
            <p:cNvPr id="40962" name="内容占位符 41986"/>
            <p:cNvPicPr>
              <a:picLocks noGrp="1" noChangeAspect="1"/>
            </p:cNvPicPr>
            <p:nvPr>
              <p:ph idx="4294967295"/>
            </p:nvPr>
          </p:nvPicPr>
          <p:blipFill>
            <a:blip r:embed="rId1"/>
            <a:stretch>
              <a:fillRect/>
            </a:stretch>
          </p:blipFill>
          <p:spPr>
            <a:xfrm>
              <a:off x="0" y="0"/>
              <a:ext cx="5250" cy="5250"/>
            </a:xfrm>
          </p:spPr>
        </p:pic>
        <p:sp>
          <p:nvSpPr>
            <p:cNvPr id="40963" name="矩形 41987"/>
            <p:cNvSpPr/>
            <p:nvPr/>
          </p:nvSpPr>
          <p:spPr>
            <a:xfrm>
              <a:off x="382" y="4831"/>
              <a:ext cx="4519" cy="374"/>
            </a:xfrm>
            <a:prstGeom prst="rect">
              <a:avLst/>
            </a:prstGeom>
          </p:spPr>
          <p:txBody>
            <a:bodyPr wrap="none" fromWordArt="1">
              <a:prstTxWarp prst="textPlain">
                <a:avLst>
                  <a:gd name="adj" fmla="val 50000"/>
                </a:avLst>
              </a:prstTxWarp>
              <a:normAutofit fontScale="25000"/>
            </a:bodyPr>
            <a:p>
              <a:pPr algn="ctr"/>
              <a:r>
                <a:rPr lang="zh-CN" altLang="en-US" sz="3600">
                  <a:solidFill>
                    <a:srgbClr val="336699"/>
                  </a:solidFill>
                  <a:effectLst>
                    <a:outerShdw dist="38100" algn="ctr" rotWithShape="0">
                      <a:srgbClr val="B2B2B2">
                        <a:alpha val="75000"/>
                      </a:srgbClr>
                    </a:outerShdw>
                  </a:effectLst>
                  <a:latin typeface="宋体" panose="02010600030101010101" pitchFamily="2" charset="-122"/>
                  <a:ea typeface="宋体" panose="02010600030101010101" pitchFamily="2" charset="-122"/>
                </a:rPr>
                <a:t>永远不能抚平的椰子</a:t>
              </a:r>
              <a:endParaRPr lang="zh-CN" altLang="en-US" sz="3600">
                <a:solidFill>
                  <a:srgbClr val="336699"/>
                </a:solidFill>
                <a:effectLst>
                  <a:outerShdw dist="38100" algn="ctr" rotWithShape="0">
                    <a:srgbClr val="B2B2B2">
                      <a:alpha val="75000"/>
                    </a:srgbClr>
                  </a:outerShdw>
                </a:effectLst>
                <a:latin typeface="宋体" panose="02010600030101010101" pitchFamily="2" charset="-122"/>
                <a:ea typeface="宋体" panose="02010600030101010101" pitchFamily="2" charset="-122"/>
              </a:endParaRPr>
            </a:p>
          </p:txBody>
        </p:sp>
      </p:grpSp>
      <p:sp>
        <p:nvSpPr>
          <p:cNvPr id="40964" name="文本框 41988"/>
          <p:cNvSpPr txBox="1"/>
          <p:nvPr/>
        </p:nvSpPr>
        <p:spPr>
          <a:xfrm>
            <a:off x="1981200" y="1308100"/>
            <a:ext cx="5313363" cy="5273040"/>
          </a:xfrm>
          <a:prstGeom prst="rect">
            <a:avLst/>
          </a:prstGeom>
          <a:noFill/>
          <a:ln w="9525">
            <a:noFill/>
          </a:ln>
        </p:spPr>
        <p:txBody>
          <a:bodyPr wrap="square" anchor="t">
            <a:spAutoFit/>
          </a:bodyPr>
          <a:p>
            <a:pPr lvl="0"/>
            <a:r>
              <a:rPr lang="zh-CN" altLang="en-US" sz="2000" dirty="0">
                <a:latin typeface="宋体" panose="02010600030101010101" pitchFamily="2" charset="-122"/>
                <a:ea typeface="宋体" panose="02010600030101010101" pitchFamily="2" charset="-122"/>
                <a:sym typeface="宋体" panose="02010600030101010101" pitchFamily="2" charset="-122"/>
              </a:rPr>
              <a:t>    </a:t>
            </a:r>
            <a:r>
              <a:rPr lang="zh-CN" altLang="en-US" sz="2400" dirty="0">
                <a:latin typeface="华文楷体" panose="02010600040101010101" charset="-122"/>
                <a:ea typeface="华文楷体" panose="02010600040101010101" charset="-122"/>
                <a:sym typeface="宋体" panose="02010600030101010101" pitchFamily="2" charset="-122"/>
              </a:rPr>
              <a:t>想象一个表面长满毛的球体，你能把所有的毛全部梳平，不留下任何像鸡冠一样的一撮毛或者像头发一样的旋吗？拓扑学（Topology）告诉你，这是办不到的。</a:t>
            </a:r>
            <a:endParaRPr lang="zh-CN" altLang="en-US" sz="2400" dirty="0">
              <a:latin typeface="华文楷体" panose="02010600040101010101" charset="-122"/>
              <a:ea typeface="华文楷体" panose="02010600040101010101" charset="-122"/>
              <a:sym typeface="宋体" panose="02010600030101010101" pitchFamily="2" charset="-122"/>
            </a:endParaRPr>
          </a:p>
          <a:p>
            <a:pPr lvl="0"/>
            <a:endParaRPr lang="zh-CN" altLang="en-US" sz="2800" dirty="0">
              <a:latin typeface="华文楷体" panose="02010600040101010101" charset="-122"/>
              <a:ea typeface="华文楷体" panose="02010600040101010101" charset="-122"/>
              <a:sym typeface="宋体" panose="02010600030101010101" pitchFamily="2" charset="-122"/>
            </a:endParaRPr>
          </a:p>
          <a:p>
            <a:pPr lvl="0"/>
            <a:r>
              <a:rPr lang="zh-CN" altLang="en-US" sz="2400" dirty="0">
                <a:latin typeface="华文楷体" panose="02010600040101010101" charset="-122"/>
                <a:ea typeface="华文楷体" panose="02010600040101010101" charset="-122"/>
                <a:sym typeface="宋体" panose="02010600030101010101" pitchFamily="2" charset="-122"/>
              </a:rPr>
              <a:t>    毛球定理（hairy ball theorem），它是由布劳威尔（Luitzen Brouwer，荷兰）首先证明的。用数学语言来说就是，</a:t>
            </a:r>
            <a:r>
              <a:rPr lang="zh-CN" altLang="en-US" sz="2400" b="1" dirty="0">
                <a:solidFill>
                  <a:srgbClr val="0000FF"/>
                </a:solidFill>
                <a:latin typeface="华文楷体" panose="02010600040101010101" charset="-122"/>
                <a:ea typeface="华文楷体" panose="02010600040101010101" charset="-122"/>
                <a:sym typeface="宋体" panose="02010600030101010101" pitchFamily="2" charset="-122"/>
              </a:rPr>
              <a:t>在一个球体表面，不可能存在连续的单位向量场</a:t>
            </a:r>
            <a:r>
              <a:rPr lang="zh-CN" altLang="en-US" sz="2400" dirty="0">
                <a:latin typeface="华文楷体" panose="02010600040101010101" charset="-122"/>
                <a:ea typeface="华文楷体" panose="02010600040101010101" charset="-122"/>
                <a:sym typeface="宋体" panose="02010600030101010101" pitchFamily="2" charset="-122"/>
              </a:rPr>
              <a:t>。这个定理可以推广到更高维的空间：</a:t>
            </a:r>
            <a:r>
              <a:rPr lang="zh-CN" altLang="en-US" sz="2400" b="1" dirty="0">
                <a:solidFill>
                  <a:srgbClr val="FF0000"/>
                </a:solidFill>
                <a:latin typeface="华文楷体" panose="02010600040101010101" charset="-122"/>
                <a:ea typeface="华文楷体" panose="02010600040101010101" charset="-122"/>
                <a:sym typeface="宋体" panose="02010600030101010101" pitchFamily="2" charset="-122"/>
              </a:rPr>
              <a:t>对于任意一个偶数维的球面，连续的单位向量场都是不存在的。</a:t>
            </a:r>
            <a:endParaRPr lang="zh-CN" altLang="en-US" sz="2400" b="1" dirty="0">
              <a:solidFill>
                <a:srgbClr val="FF0000"/>
              </a:solidFill>
              <a:latin typeface="华文楷体" panose="02010600040101010101" charset="-122"/>
              <a:ea typeface="华文楷体" panose="02010600040101010101" charset="-122"/>
              <a:sym typeface="宋体" panose="02010600030101010101" pitchFamily="2" charset="-122"/>
            </a:endParaRPr>
          </a:p>
        </p:txBody>
      </p:sp>
      <p:pic>
        <p:nvPicPr>
          <p:cNvPr id="40965" name="图片 41989"/>
          <p:cNvPicPr>
            <a:picLocks noChangeAspect="1"/>
          </p:cNvPicPr>
          <p:nvPr/>
        </p:nvPicPr>
        <p:blipFill>
          <a:blip r:embed="rId2"/>
          <a:stretch>
            <a:fillRect/>
          </a:stretch>
        </p:blipFill>
        <p:spPr>
          <a:xfrm>
            <a:off x="7986713" y="1276350"/>
            <a:ext cx="1704975" cy="2076450"/>
          </a:xfrm>
          <a:prstGeom prst="rect">
            <a:avLst/>
          </a:prstGeom>
          <a:noFill/>
          <a:ln w="9525">
            <a:noFill/>
          </a:ln>
        </p:spPr>
      </p:pic>
      <p:sp>
        <p:nvSpPr>
          <p:cNvPr id="40966" name="文本框 41990"/>
          <p:cNvSpPr txBox="1"/>
          <p:nvPr/>
        </p:nvSpPr>
        <p:spPr>
          <a:xfrm>
            <a:off x="7986713" y="3352800"/>
            <a:ext cx="1704975" cy="365760"/>
          </a:xfrm>
          <a:prstGeom prst="rect">
            <a:avLst/>
          </a:prstGeom>
          <a:noFill/>
          <a:ln w="9525">
            <a:noFill/>
          </a:ln>
        </p:spPr>
        <p:txBody>
          <a:bodyPr wrap="square" anchor="t">
            <a:spAutoFit/>
          </a:bodyPr>
          <a:p>
            <a:pPr lvl="0" algn="ctr"/>
            <a:r>
              <a:rPr lang="zh-CN" altLang="en-US" dirty="0">
                <a:solidFill>
                  <a:schemeClr val="bg1"/>
                </a:solidFill>
                <a:latin typeface="宋体" panose="02010600030101010101" pitchFamily="2" charset="-122"/>
                <a:ea typeface="宋体" panose="02010600030101010101" pitchFamily="2" charset="-122"/>
                <a:sym typeface="宋体" panose="02010600030101010101" pitchFamily="2" charset="-122"/>
              </a:rPr>
              <a:t>L. Brouwer</a:t>
            </a:r>
            <a:endParaRPr lang="zh-CN" altLang="en-US"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sp>
        <p:nvSpPr>
          <p:cNvPr id="40967" name="标题 41991"/>
          <p:cNvSpPr>
            <a:spLocks noGrp="1"/>
          </p:cNvSpPr>
          <p:nvPr>
            <p:ph type="title"/>
          </p:nvPr>
        </p:nvSpPr>
        <p:spPr/>
        <p:txBody>
          <a:bodyPr anchor="b"/>
          <a:p>
            <a:r>
              <a:rPr lang="zh-CN" altLang="en-US"/>
              <a:t>三、</a:t>
            </a:r>
            <a:r>
              <a:rPr lang="zh-CN" altLang="en-US">
                <a:solidFill>
                  <a:srgbClr val="FF0000"/>
                </a:solidFill>
              </a:rPr>
              <a:t>身边的数学</a:t>
            </a:r>
            <a:r>
              <a:rPr lang="en-US" altLang="zh-CN"/>
              <a:t>——</a:t>
            </a:r>
            <a:r>
              <a:rPr lang="zh-CN" altLang="en-US"/>
              <a:t>为什么头顶有旋</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nvGrpSpPr>
          <p:cNvPr id="2" name="组合 1"/>
          <p:cNvGrpSpPr/>
          <p:nvPr/>
        </p:nvGrpSpPr>
        <p:grpSpPr>
          <a:xfrm>
            <a:off x="127000" y="129540"/>
            <a:ext cx="12189460" cy="6857365"/>
            <a:chOff x="0" y="4"/>
            <a:chExt cx="19196" cy="10799"/>
          </a:xfrm>
        </p:grpSpPr>
        <p:sp>
          <p:nvSpPr>
            <p:cNvPr id="5" name="任意多边形 4"/>
            <p:cNvSpPr/>
            <p:nvPr>
              <p:custDataLst>
                <p:tags r:id="rId5"/>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6"/>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10" name="内容占位符 43009"/>
          <p:cNvPicPr>
            <a:picLocks noGrp="1" noChangeAspect="1"/>
          </p:cNvPicPr>
          <p:nvPr>
            <p:ph sz="quarter" idx="1"/>
          </p:nvPr>
        </p:nvPicPr>
        <p:blipFill>
          <a:blip r:embed="rId1"/>
          <a:srcRect r="16545" b="-1840"/>
          <a:stretch>
            <a:fillRect/>
          </a:stretch>
        </p:blipFill>
        <p:spPr>
          <a:xfrm>
            <a:off x="7648575" y="4556125"/>
            <a:ext cx="1843088" cy="1679575"/>
          </a:xfrm>
        </p:spPr>
      </p:pic>
      <p:pic>
        <p:nvPicPr>
          <p:cNvPr id="43011" name="内容占位符 43010"/>
          <p:cNvPicPr>
            <a:picLocks noGrp="1" noChangeAspect="1"/>
          </p:cNvPicPr>
          <p:nvPr>
            <p:ph sz="quarter" idx="3"/>
          </p:nvPr>
        </p:nvPicPr>
        <p:blipFill>
          <a:blip r:embed="rId2"/>
          <a:stretch>
            <a:fillRect/>
          </a:stretch>
        </p:blipFill>
        <p:spPr>
          <a:xfrm>
            <a:off x="7596188" y="1958975"/>
            <a:ext cx="1933575" cy="1285875"/>
          </a:xfrm>
        </p:spPr>
      </p:pic>
      <p:pic>
        <p:nvPicPr>
          <p:cNvPr id="43012" name="内容占位符 43011"/>
          <p:cNvPicPr>
            <a:picLocks noGrp="1" noChangeAspect="1"/>
          </p:cNvPicPr>
          <p:nvPr>
            <p:ph sz="quarter" idx="4"/>
          </p:nvPr>
        </p:nvPicPr>
        <p:blipFill>
          <a:blip r:embed="rId3"/>
          <a:srcRect b="9541"/>
          <a:stretch>
            <a:fillRect/>
          </a:stretch>
        </p:blipFill>
        <p:spPr>
          <a:xfrm>
            <a:off x="6584950" y="3244850"/>
            <a:ext cx="1603375" cy="1536700"/>
          </a:xfrm>
        </p:spPr>
      </p:pic>
      <p:pic>
        <p:nvPicPr>
          <p:cNvPr id="43013" name="图片 43012"/>
          <p:cNvPicPr>
            <a:picLocks noChangeAspect="1"/>
          </p:cNvPicPr>
          <p:nvPr/>
        </p:nvPicPr>
        <p:blipFill>
          <a:blip r:embed="rId4"/>
          <a:srcRect l="27444" r="24045" b="48149"/>
          <a:stretch>
            <a:fillRect/>
          </a:stretch>
        </p:blipFill>
        <p:spPr>
          <a:xfrm>
            <a:off x="8788400" y="3244850"/>
            <a:ext cx="1885950" cy="1684338"/>
          </a:xfrm>
          <a:prstGeom prst="rect">
            <a:avLst/>
          </a:prstGeom>
          <a:noFill/>
          <a:ln w="9525">
            <a:noFill/>
          </a:ln>
        </p:spPr>
      </p:pic>
      <p:sp>
        <p:nvSpPr>
          <p:cNvPr id="41989" name="文本框 43013"/>
          <p:cNvSpPr txBox="1"/>
          <p:nvPr/>
        </p:nvSpPr>
        <p:spPr>
          <a:xfrm>
            <a:off x="2073275" y="1482725"/>
            <a:ext cx="4511675" cy="4480560"/>
          </a:xfrm>
          <a:prstGeom prst="rect">
            <a:avLst/>
          </a:prstGeom>
          <a:noFill/>
          <a:ln w="9525">
            <a:noFill/>
          </a:ln>
        </p:spPr>
        <p:txBody>
          <a:bodyPr wrap="square" anchor="t">
            <a:spAutoFit/>
          </a:bodyPr>
          <a:p>
            <a:pPr lvl="0"/>
            <a:r>
              <a:rPr lang="zh-CN" altLang="en-US" sz="2400" dirty="0">
                <a:latin typeface="华文楷体" panose="02010600040101010101" charset="-122"/>
                <a:ea typeface="华文楷体" panose="02010600040101010101" charset="-122"/>
                <a:sym typeface="宋体" panose="02010600030101010101" pitchFamily="2" charset="-122"/>
              </a:rPr>
              <a:t>毛球定理解释了有毛动物表面存在旋的道理。</a:t>
            </a:r>
            <a:endParaRPr lang="zh-CN" altLang="en-US" sz="2400" dirty="0">
              <a:latin typeface="华文楷体" panose="02010600040101010101" charset="-122"/>
              <a:ea typeface="华文楷体" panose="02010600040101010101" charset="-122"/>
              <a:sym typeface="宋体" panose="02010600030101010101" pitchFamily="2" charset="-122"/>
            </a:endParaRPr>
          </a:p>
          <a:p>
            <a:pPr lvl="0"/>
            <a:r>
              <a:rPr lang="zh-CN" altLang="en-US" sz="2400" dirty="0">
                <a:latin typeface="华文楷体" panose="02010600040101010101" charset="-122"/>
                <a:ea typeface="华文楷体" panose="02010600040101010101" charset="-122"/>
                <a:sym typeface="宋体" panose="02010600030101010101" pitchFamily="2" charset="-122"/>
              </a:rPr>
              <a:t>    以人体为例，人的头发上至少存在一个旋。实际上，人的头发与头的表面不是垂直的，它按照头发与头具有一定角度排列的。用数学语言来说就是：头发构成了一个向量场，它不是连续的，有几个不连续点就有几个旋。</a:t>
            </a:r>
            <a:endParaRPr lang="zh-CN" altLang="en-US" sz="2400" dirty="0">
              <a:latin typeface="华文楷体" panose="02010600040101010101" charset="-122"/>
              <a:ea typeface="华文楷体" panose="02010600040101010101" charset="-122"/>
              <a:sym typeface="宋体" panose="02010600030101010101" pitchFamily="2" charset="-122"/>
            </a:endParaRPr>
          </a:p>
          <a:p>
            <a:pPr lvl="0"/>
            <a:r>
              <a:rPr lang="zh-CN" altLang="en-US" sz="2400" dirty="0">
                <a:latin typeface="华文楷体" panose="02010600040101010101" charset="-122"/>
                <a:ea typeface="华文楷体" panose="02010600040101010101" charset="-122"/>
                <a:sym typeface="宋体" panose="02010600030101010101" pitchFamily="2" charset="-122"/>
              </a:rPr>
              <a:t>    实际上，人体（有毛动物）身上还有许多旋，只不过毛发太短或太长而被忽视了。</a:t>
            </a:r>
            <a:endParaRPr lang="zh-CN" altLang="en-US" sz="2400" dirty="0">
              <a:latin typeface="华文楷体" panose="02010600040101010101" charset="-122"/>
              <a:ea typeface="华文楷体" panose="02010600040101010101" charset="-122"/>
              <a:sym typeface="宋体" panose="02010600030101010101" pitchFamily="2" charset="-122"/>
            </a:endParaRPr>
          </a:p>
        </p:txBody>
      </p:sp>
      <p:sp>
        <p:nvSpPr>
          <p:cNvPr id="41990" name="标题 43014"/>
          <p:cNvSpPr>
            <a:spLocks noGrp="1"/>
          </p:cNvSpPr>
          <p:nvPr>
            <p:ph type="title" sz="quarter"/>
          </p:nvPr>
        </p:nvSpPr>
        <p:spPr/>
        <p:txBody>
          <a:bodyPr anchor="b"/>
          <a:p>
            <a:r>
              <a:rPr lang="zh-CN" altLang="en-US"/>
              <a:t>三、</a:t>
            </a:r>
            <a:r>
              <a:rPr lang="zh-CN" altLang="en-US">
                <a:solidFill>
                  <a:srgbClr val="FF0000"/>
                </a:solidFill>
              </a:rPr>
              <a:t>身边的数学</a:t>
            </a:r>
            <a:r>
              <a:rPr lang="en-US" altLang="zh-CN"/>
              <a:t>——</a:t>
            </a:r>
            <a:r>
              <a:rPr lang="zh-CN" altLang="en-US"/>
              <a:t>为什么头顶有旋</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5"/>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6"/>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500" fill="hold"/>
                                        <p:tgtEl>
                                          <p:spTgt spid="43010"/>
                                        </p:tgtEl>
                                        <p:attrNameLst>
                                          <p:attrName>ppt_x</p:attrName>
                                        </p:attrNameLst>
                                      </p:cBhvr>
                                      <p:tavLst>
                                        <p:tav tm="0">
                                          <p:val>
                                            <p:strVal val="#ppt_x"/>
                                          </p:val>
                                        </p:tav>
                                        <p:tav tm="100000">
                                          <p:val>
                                            <p:strVal val="#ppt_x"/>
                                          </p:val>
                                        </p:tav>
                                      </p:tavLst>
                                    </p:anim>
                                    <p:anim calcmode="lin" valueType="num">
                                      <p:cBhvr>
                                        <p:cTn id="8" dur="500" fill="hold"/>
                                        <p:tgtEl>
                                          <p:spTgt spid="430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3011"/>
                                        </p:tgtEl>
                                        <p:attrNameLst>
                                          <p:attrName>style.visibility</p:attrName>
                                        </p:attrNameLst>
                                      </p:cBhvr>
                                      <p:to>
                                        <p:strVal val="visible"/>
                                      </p:to>
                                    </p:set>
                                    <p:anim calcmode="lin" valueType="num">
                                      <p:cBhvr>
                                        <p:cTn id="12" dur="500" fill="hold"/>
                                        <p:tgtEl>
                                          <p:spTgt spid="43011"/>
                                        </p:tgtEl>
                                        <p:attrNameLst>
                                          <p:attrName>ppt_x</p:attrName>
                                        </p:attrNameLst>
                                      </p:cBhvr>
                                      <p:tavLst>
                                        <p:tav tm="0">
                                          <p:val>
                                            <p:strVal val="1+#ppt_w/2"/>
                                          </p:val>
                                        </p:tav>
                                        <p:tav tm="100000">
                                          <p:val>
                                            <p:strVal val="#ppt_x"/>
                                          </p:val>
                                        </p:tav>
                                      </p:tavLst>
                                    </p:anim>
                                    <p:anim calcmode="lin" valueType="num">
                                      <p:cBhvr>
                                        <p:cTn id="13" dur="500" fill="hold"/>
                                        <p:tgtEl>
                                          <p:spTgt spid="430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43012"/>
                                        </p:tgtEl>
                                        <p:attrNameLst>
                                          <p:attrName>style.visibility</p:attrName>
                                        </p:attrNameLst>
                                      </p:cBhvr>
                                      <p:to>
                                        <p:strVal val="visible"/>
                                      </p:to>
                                    </p:set>
                                    <p:anim calcmode="lin" valueType="num">
                                      <p:cBhvr>
                                        <p:cTn id="17" dur="500" fill="hold"/>
                                        <p:tgtEl>
                                          <p:spTgt spid="43012"/>
                                        </p:tgtEl>
                                        <p:attrNameLst>
                                          <p:attrName>ppt_x</p:attrName>
                                        </p:attrNameLst>
                                      </p:cBhvr>
                                      <p:tavLst>
                                        <p:tav tm="0">
                                          <p:val>
                                            <p:strVal val="#ppt_x"/>
                                          </p:val>
                                        </p:tav>
                                        <p:tav tm="100000">
                                          <p:val>
                                            <p:strVal val="#ppt_x"/>
                                          </p:val>
                                        </p:tav>
                                      </p:tavLst>
                                    </p:anim>
                                    <p:anim calcmode="lin" valueType="num">
                                      <p:cBhvr>
                                        <p:cTn id="18" dur="500" fill="hold"/>
                                        <p:tgtEl>
                                          <p:spTgt spid="43012"/>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43013"/>
                                        </p:tgtEl>
                                        <p:attrNameLst>
                                          <p:attrName>style.visibility</p:attrName>
                                        </p:attrNameLst>
                                      </p:cBhvr>
                                      <p:to>
                                        <p:strVal val="visible"/>
                                      </p:to>
                                    </p:set>
                                    <p:anim calcmode="lin" valueType="num">
                                      <p:cBhvr>
                                        <p:cTn id="22" dur="500" fill="hold"/>
                                        <p:tgtEl>
                                          <p:spTgt spid="43013"/>
                                        </p:tgtEl>
                                        <p:attrNameLst>
                                          <p:attrName>ppt_x</p:attrName>
                                        </p:attrNameLst>
                                      </p:cBhvr>
                                      <p:tavLst>
                                        <p:tav tm="0">
                                          <p:val>
                                            <p:strVal val="1+#ppt_w/2"/>
                                          </p:val>
                                        </p:tav>
                                        <p:tav tm="100000">
                                          <p:val>
                                            <p:strVal val="#ppt_x"/>
                                          </p:val>
                                        </p:tav>
                                      </p:tavLst>
                                    </p:anim>
                                    <p:anim calcmode="lin" valueType="num">
                                      <p:cBhvr>
                                        <p:cTn id="23" dur="500" fill="hold"/>
                                        <p:tgtEl>
                                          <p:spTgt spid="43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4" name="内容占位符 44033"/>
          <p:cNvPicPr>
            <a:picLocks noGrp="1" noChangeAspect="1"/>
          </p:cNvPicPr>
          <p:nvPr>
            <p:ph sz="quarter" idx="1"/>
          </p:nvPr>
        </p:nvPicPr>
        <p:blipFill>
          <a:blip r:embed="rId1"/>
          <a:srcRect l="15233" r="8878" b="11147"/>
          <a:stretch>
            <a:fillRect/>
          </a:stretch>
        </p:blipFill>
        <p:spPr>
          <a:xfrm>
            <a:off x="6061075" y="4346575"/>
            <a:ext cx="2195513" cy="2114550"/>
          </a:xfrm>
        </p:spPr>
      </p:pic>
      <p:pic>
        <p:nvPicPr>
          <p:cNvPr id="44035" name="内容占位符 44034"/>
          <p:cNvPicPr>
            <a:picLocks noGrp="1" noChangeAspect="1"/>
          </p:cNvPicPr>
          <p:nvPr>
            <p:ph sz="quarter" idx="3"/>
          </p:nvPr>
        </p:nvPicPr>
        <p:blipFill>
          <a:blip r:embed="rId2"/>
          <a:srcRect l="20837" b="-378"/>
          <a:stretch>
            <a:fillRect/>
          </a:stretch>
        </p:blipFill>
        <p:spPr>
          <a:xfrm>
            <a:off x="7400925" y="3027363"/>
            <a:ext cx="1981200" cy="2003425"/>
          </a:xfrm>
        </p:spPr>
      </p:pic>
      <p:pic>
        <p:nvPicPr>
          <p:cNvPr id="44036" name="内容占位符 44035"/>
          <p:cNvPicPr>
            <a:picLocks noGrp="1" noChangeAspect="1"/>
          </p:cNvPicPr>
          <p:nvPr>
            <p:ph sz="quarter" idx="4"/>
          </p:nvPr>
        </p:nvPicPr>
        <p:blipFill>
          <a:blip r:embed="rId3"/>
          <a:srcRect l="39760" t="12875" b="15662"/>
          <a:stretch>
            <a:fillRect/>
          </a:stretch>
        </p:blipFill>
        <p:spPr>
          <a:xfrm>
            <a:off x="6259513" y="1704975"/>
            <a:ext cx="2132012" cy="2063750"/>
          </a:xfrm>
        </p:spPr>
      </p:pic>
      <p:sp>
        <p:nvSpPr>
          <p:cNvPr id="43012" name="文本框 44036"/>
          <p:cNvSpPr txBox="1"/>
          <p:nvPr/>
        </p:nvSpPr>
        <p:spPr>
          <a:xfrm>
            <a:off x="1817688" y="1439863"/>
            <a:ext cx="4243387" cy="4480560"/>
          </a:xfrm>
          <a:prstGeom prst="rect">
            <a:avLst/>
          </a:prstGeom>
          <a:noFill/>
          <a:ln w="9525">
            <a:noFill/>
          </a:ln>
        </p:spPr>
        <p:txBody>
          <a:bodyPr wrap="square" anchor="t">
            <a:spAutoFit/>
          </a:bodyPr>
          <a:p>
            <a:pPr lvl="0"/>
            <a:r>
              <a:rPr lang="zh-CN" altLang="en-US" sz="3200">
                <a:latin typeface="华文楷体" panose="02010600040101010101" charset="-122"/>
                <a:ea typeface="华文楷体" panose="02010600040101010101" charset="-122"/>
                <a:sym typeface="宋体" panose="02010600030101010101" pitchFamily="2" charset="-122"/>
              </a:rPr>
              <a:t>毛球定理在气象学上有一个有趣的应用：由于地球表面的风速和风向都是连续的，因此由毛球定理，地球上总会有一个风速为 </a:t>
            </a:r>
            <a:r>
              <a:rPr lang="en-US" altLang="zh-CN" sz="3200">
                <a:latin typeface="华文楷体" panose="02010600040101010101" charset="-122"/>
                <a:ea typeface="华文楷体" panose="02010600040101010101" charset="-122"/>
                <a:sym typeface="宋体" panose="02010600030101010101" pitchFamily="2" charset="-122"/>
              </a:rPr>
              <a:t>0 </a:t>
            </a:r>
            <a:r>
              <a:rPr lang="zh-CN" altLang="en-US" sz="3200">
                <a:latin typeface="华文楷体" panose="02010600040101010101" charset="-122"/>
                <a:ea typeface="华文楷体" panose="02010600040101010101" charset="-122"/>
                <a:sym typeface="宋体" panose="02010600030101010101" pitchFamily="2" charset="-122"/>
              </a:rPr>
              <a:t>的地方，也就是</a:t>
            </a:r>
            <a:endParaRPr lang="zh-CN" altLang="en-US" sz="3200">
              <a:latin typeface="华文楷体" panose="02010600040101010101" charset="-122"/>
              <a:ea typeface="华文楷体" panose="02010600040101010101" charset="-122"/>
              <a:sym typeface="宋体" panose="02010600030101010101" pitchFamily="2" charset="-122"/>
            </a:endParaRPr>
          </a:p>
          <a:p>
            <a:pPr lvl="0"/>
            <a:r>
              <a:rPr lang="zh-CN" altLang="en-US" sz="3200">
                <a:latin typeface="华文楷体" panose="02010600040101010101" charset="-122"/>
                <a:ea typeface="华文楷体" panose="02010600040101010101" charset="-122"/>
                <a:sym typeface="宋体" panose="02010600030101010101" pitchFamily="2" charset="-122"/>
              </a:rPr>
              <a:t>说气旋和风眼是不可避免的。</a:t>
            </a:r>
            <a:endParaRPr lang="zh-CN" altLang="en-US" sz="3200">
              <a:latin typeface="华文楷体" panose="02010600040101010101" charset="-122"/>
              <a:ea typeface="华文楷体" panose="02010600040101010101" charset="-122"/>
              <a:sym typeface="宋体" panose="02010600030101010101" pitchFamily="2" charset="-122"/>
            </a:endParaRPr>
          </a:p>
        </p:txBody>
      </p:sp>
      <p:pic>
        <p:nvPicPr>
          <p:cNvPr id="44038" name="图片 44037"/>
          <p:cNvPicPr>
            <a:picLocks noChangeAspect="1"/>
          </p:cNvPicPr>
          <p:nvPr/>
        </p:nvPicPr>
        <p:blipFill>
          <a:blip r:embed="rId4"/>
          <a:stretch>
            <a:fillRect/>
          </a:stretch>
        </p:blipFill>
        <p:spPr>
          <a:xfrm>
            <a:off x="8391525" y="4632325"/>
            <a:ext cx="2193925" cy="1828800"/>
          </a:xfrm>
          <a:prstGeom prst="rect">
            <a:avLst/>
          </a:prstGeom>
          <a:noFill/>
          <a:ln w="9525">
            <a:noFill/>
          </a:ln>
        </p:spPr>
      </p:pic>
      <p:pic>
        <p:nvPicPr>
          <p:cNvPr id="44039" name="图片 44038" descr="台风"/>
          <p:cNvPicPr>
            <a:picLocks noChangeAspect="1"/>
          </p:cNvPicPr>
          <p:nvPr/>
        </p:nvPicPr>
        <p:blipFill>
          <a:blip r:embed="rId5"/>
          <a:stretch>
            <a:fillRect/>
          </a:stretch>
        </p:blipFill>
        <p:spPr>
          <a:xfrm>
            <a:off x="6259513" y="1704975"/>
            <a:ext cx="3951287" cy="3052763"/>
          </a:xfrm>
          <a:prstGeom prst="rect">
            <a:avLst/>
          </a:prstGeom>
          <a:noFill/>
          <a:ln w="9525">
            <a:noFill/>
          </a:ln>
        </p:spPr>
      </p:pic>
      <p:sp>
        <p:nvSpPr>
          <p:cNvPr id="43015" name="标题 44039"/>
          <p:cNvSpPr>
            <a:spLocks noGrp="1"/>
          </p:cNvSpPr>
          <p:nvPr>
            <p:ph type="title" sz="quarter"/>
          </p:nvPr>
        </p:nvSpPr>
        <p:spPr/>
        <p:txBody>
          <a:bodyPr anchor="b"/>
          <a:p>
            <a:r>
              <a:rPr lang="zh-CN" altLang="en-US" sz="2800"/>
              <a:t>三、</a:t>
            </a:r>
            <a:r>
              <a:rPr lang="zh-CN" altLang="en-US" sz="3200">
                <a:solidFill>
                  <a:srgbClr val="FF0000"/>
                </a:solidFill>
              </a:rPr>
              <a:t>身边的数学</a:t>
            </a:r>
            <a:r>
              <a:rPr lang="en-US" altLang="zh-CN" sz="2800"/>
              <a:t>——</a:t>
            </a:r>
            <a:r>
              <a:rPr lang="zh-CN" altLang="en-US" sz="2800"/>
              <a:t>台风为什么会有风眼</a:t>
            </a:r>
            <a:endParaRPr lang="zh-CN" altLang="en-US" sz="2800"/>
          </a:p>
        </p:txBody>
      </p:sp>
      <p:grpSp>
        <p:nvGrpSpPr>
          <p:cNvPr id="3" name="组合 2"/>
          <p:cNvGrpSpPr/>
          <p:nvPr/>
        </p:nvGrpSpPr>
        <p:grpSpPr>
          <a:xfrm>
            <a:off x="0" y="-33020"/>
            <a:ext cx="12189460" cy="6857365"/>
            <a:chOff x="0" y="4"/>
            <a:chExt cx="19196" cy="10799"/>
          </a:xfrm>
        </p:grpSpPr>
        <p:sp>
          <p:nvSpPr>
            <p:cNvPr id="103" name="任意多边形 102"/>
            <p:cNvSpPr/>
            <p:nvPr>
              <p:custDataLst>
                <p:tags r:id="rId6"/>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7"/>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randombar(horizontal)">
                                      <p:cBhvr>
                                        <p:cTn id="7" dur="500"/>
                                        <p:tgtEl>
                                          <p:spTgt spid="4403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4035"/>
                                        </p:tgtEl>
                                        <p:attrNameLst>
                                          <p:attrName>style.visibility</p:attrName>
                                        </p:attrNameLst>
                                      </p:cBhvr>
                                      <p:to>
                                        <p:strVal val="visible"/>
                                      </p:to>
                                    </p:set>
                                    <p:animEffect transition="in" filter="randombar(horizontal)">
                                      <p:cBhvr>
                                        <p:cTn id="11" dur="500"/>
                                        <p:tgtEl>
                                          <p:spTgt spid="4403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4036"/>
                                        </p:tgtEl>
                                        <p:attrNameLst>
                                          <p:attrName>style.visibility</p:attrName>
                                        </p:attrNameLst>
                                      </p:cBhvr>
                                      <p:to>
                                        <p:strVal val="visible"/>
                                      </p:to>
                                    </p:set>
                                    <p:animEffect transition="in" filter="randombar(horizontal)">
                                      <p:cBhvr>
                                        <p:cTn id="15" dur="500"/>
                                        <p:tgtEl>
                                          <p:spTgt spid="4403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4038"/>
                                        </p:tgtEl>
                                        <p:attrNameLst>
                                          <p:attrName>style.visibility</p:attrName>
                                        </p:attrNameLst>
                                      </p:cBhvr>
                                      <p:to>
                                        <p:strVal val="visible"/>
                                      </p:to>
                                    </p:set>
                                    <p:animEffect transition="in" filter="randombar(horizontal)">
                                      <p:cBhvr>
                                        <p:cTn id="19" dur="500"/>
                                        <p:tgtEl>
                                          <p:spTgt spid="44038"/>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44039"/>
                                        </p:tgtEl>
                                        <p:attrNameLst>
                                          <p:attrName>style.visibility</p:attrName>
                                        </p:attrNameLst>
                                      </p:cBhvr>
                                      <p:to>
                                        <p:strVal val="visible"/>
                                      </p:to>
                                    </p:set>
                                    <p:animEffect transition="in" filter="checkerboard(across)">
                                      <p:cBhvr>
                                        <p:cTn id="23"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文本框 45057"/>
          <p:cNvSpPr txBox="1"/>
          <p:nvPr/>
        </p:nvSpPr>
        <p:spPr>
          <a:xfrm>
            <a:off x="2122488" y="1558925"/>
            <a:ext cx="4776787" cy="4480560"/>
          </a:xfrm>
          <a:prstGeom prst="rect">
            <a:avLst/>
          </a:prstGeom>
          <a:noFill/>
          <a:ln w="9525">
            <a:noFill/>
          </a:ln>
        </p:spPr>
        <p:txBody>
          <a:bodyPr wrap="square" anchor="t">
            <a:spAutoFit/>
          </a:bodyPr>
          <a:p>
            <a:pPr lvl="0"/>
            <a:r>
              <a:rPr lang="zh-CN" altLang="en-US" sz="2400" b="1" dirty="0">
                <a:latin typeface="华文楷体" panose="02010600040101010101" charset="-122"/>
                <a:ea typeface="华文楷体" panose="02010600040101010101" charset="-122"/>
                <a:sym typeface="inherit" charset="0"/>
              </a:rPr>
              <a:t>定理</a:t>
            </a:r>
            <a:r>
              <a:rPr lang="zh-CN" altLang="en-US" sz="2400" dirty="0">
                <a:latin typeface="华文楷体" panose="02010600040101010101" charset="-122"/>
                <a:ea typeface="华文楷体" panose="02010600040101010101" charset="-122"/>
                <a:sym typeface="inherit" charset="0"/>
              </a:rPr>
              <a:t>：在任意时刻，地球上总存在对称的两点，他们的温度和大气压的值正好都相同。</a:t>
            </a:r>
            <a:endParaRPr lang="zh-CN" altLang="en-US" sz="2800" dirty="0">
              <a:latin typeface="华文楷体" panose="02010600040101010101" charset="-122"/>
              <a:ea typeface="华文楷体" panose="02010600040101010101" charset="-122"/>
              <a:sym typeface="inherit" charset="0"/>
            </a:endParaRPr>
          </a:p>
          <a:p>
            <a:pPr lvl="0"/>
            <a:r>
              <a:rPr lang="zh-CN" altLang="en-US" sz="2400" dirty="0">
                <a:latin typeface="华文楷体" panose="02010600040101010101" charset="-122"/>
                <a:ea typeface="华文楷体" panose="02010600040101010101" charset="-122"/>
                <a:sym typeface="宋体" panose="02010600030101010101" pitchFamily="2" charset="-122"/>
              </a:rPr>
              <a:t>     假设地球表面各地的温度差异和大气压差异是连续变化的。把温度值和大气压值所有可能的组合看成平面直角坐标系上的点，于是地球表面各点的温度和大气压变化情况就可以看作是二维球面到二维平面的函数，由博苏克-乌拉姆定理便可推出，一定存在两个函数值相等的对称点。</a:t>
            </a:r>
            <a:endParaRPr lang="zh-CN" altLang="en-US" sz="2400" dirty="0">
              <a:latin typeface="华文楷体" panose="02010600040101010101" charset="-122"/>
              <a:ea typeface="华文楷体" panose="02010600040101010101" charset="-122"/>
              <a:sym typeface="宋体" panose="02010600030101010101" pitchFamily="2" charset="-122"/>
            </a:endParaRPr>
          </a:p>
        </p:txBody>
      </p:sp>
      <p:grpSp>
        <p:nvGrpSpPr>
          <p:cNvPr id="44034" name="组合 45058"/>
          <p:cNvGrpSpPr/>
          <p:nvPr/>
        </p:nvGrpSpPr>
        <p:grpSpPr>
          <a:xfrm>
            <a:off x="7308850" y="1295400"/>
            <a:ext cx="2645410" cy="2870200"/>
            <a:chOff x="0" y="0"/>
            <a:chExt cx="4165" cy="4519"/>
          </a:xfrm>
        </p:grpSpPr>
        <p:pic>
          <p:nvPicPr>
            <p:cNvPr id="44035" name="图片 45059"/>
            <p:cNvPicPr>
              <a:picLocks noChangeAspect="1"/>
            </p:cNvPicPr>
            <p:nvPr/>
          </p:nvPicPr>
          <p:blipFill>
            <a:blip r:embed="rId1"/>
            <a:srcRect l="9164" t="20102" r="20667" b="19141"/>
            <a:stretch>
              <a:fillRect/>
            </a:stretch>
          </p:blipFill>
          <p:spPr>
            <a:xfrm>
              <a:off x="0" y="0"/>
              <a:ext cx="4165" cy="3943"/>
            </a:xfrm>
            <a:prstGeom prst="rect">
              <a:avLst/>
            </a:prstGeom>
            <a:noFill/>
            <a:ln w="9525">
              <a:noFill/>
            </a:ln>
          </p:spPr>
        </p:pic>
        <p:sp>
          <p:nvSpPr>
            <p:cNvPr id="44036" name="文本框 45060"/>
            <p:cNvSpPr txBox="1"/>
            <p:nvPr/>
          </p:nvSpPr>
          <p:spPr>
            <a:xfrm>
              <a:off x="1359" y="3943"/>
              <a:ext cx="1859" cy="576"/>
            </a:xfrm>
            <a:prstGeom prst="rect">
              <a:avLst/>
            </a:prstGeom>
            <a:noFill/>
            <a:ln w="9525">
              <a:noFill/>
            </a:ln>
          </p:spPr>
          <p:txBody>
            <a:bodyPr wrap="none" anchor="t">
              <a:spAutoFit/>
            </a:bodyPr>
            <a:p>
              <a:pPr lvl="0"/>
              <a:r>
                <a:rPr lang="zh-CN" altLang="en-US" dirty="0">
                  <a:solidFill>
                    <a:schemeClr val="bg1"/>
                  </a:solidFill>
                  <a:latin typeface="华文楷体" panose="02010600040101010101" charset="-122"/>
                  <a:ea typeface="华文楷体" panose="02010600040101010101" charset="-122"/>
                  <a:sym typeface="宋体" panose="02010600030101010101" pitchFamily="2" charset="-122"/>
                </a:rPr>
                <a:t>S. M. Ulam</a:t>
              </a:r>
              <a:endParaRPr lang="zh-CN" altLang="en-US" dirty="0">
                <a:solidFill>
                  <a:schemeClr val="bg1"/>
                </a:solidFill>
                <a:latin typeface="华文楷体" panose="02010600040101010101" charset="-122"/>
                <a:ea typeface="华文楷体" panose="02010600040101010101" charset="-122"/>
                <a:sym typeface="宋体" panose="02010600030101010101" pitchFamily="2" charset="-122"/>
              </a:endParaRPr>
            </a:p>
          </p:txBody>
        </p:sp>
      </p:grpSp>
      <p:sp>
        <p:nvSpPr>
          <p:cNvPr id="44037" name="文本框 45061"/>
          <p:cNvSpPr txBox="1"/>
          <p:nvPr/>
        </p:nvSpPr>
        <p:spPr>
          <a:xfrm>
            <a:off x="7308850" y="4341813"/>
            <a:ext cx="2644775" cy="2225040"/>
          </a:xfrm>
          <a:prstGeom prst="rect">
            <a:avLst/>
          </a:prstGeom>
          <a:noFill/>
          <a:ln w="9525">
            <a:noFill/>
          </a:ln>
        </p:spPr>
        <p:txBody>
          <a:bodyPr wrap="square" anchor="t">
            <a:spAutoFit/>
          </a:bodyPr>
          <a:p>
            <a:pPr lvl="0"/>
            <a:r>
              <a:rPr lang="zh-CN" altLang="en-US" sz="2000" b="1" dirty="0">
                <a:solidFill>
                  <a:srgbClr val="CC0000"/>
                </a:solidFill>
                <a:latin typeface="华文楷体" panose="02010600040101010101" charset="-122"/>
                <a:ea typeface="华文楷体" panose="02010600040101010101" charset="-122"/>
                <a:sym typeface="宋体" panose="02010600030101010101" pitchFamily="2" charset="-122"/>
              </a:rPr>
              <a:t>Borsuk–Ulam 定理</a:t>
            </a:r>
            <a:endParaRPr lang="zh-CN" altLang="en-US" sz="2000" b="1" dirty="0">
              <a:solidFill>
                <a:srgbClr val="CC0000"/>
              </a:solidFill>
              <a:latin typeface="华文楷体" panose="02010600040101010101" charset="-122"/>
              <a:ea typeface="华文楷体" panose="02010600040101010101" charset="-122"/>
              <a:sym typeface="宋体" panose="02010600030101010101" pitchFamily="2" charset="-122"/>
            </a:endParaRPr>
          </a:p>
          <a:p>
            <a:pPr lvl="0"/>
            <a:r>
              <a:rPr lang="zh-CN" altLang="en-US" sz="2000" b="1" dirty="0">
                <a:latin typeface="华文楷体" panose="02010600040101010101" charset="-122"/>
                <a:ea typeface="华文楷体" panose="02010600040101010101" charset="-122"/>
                <a:sym typeface="宋体" panose="02010600030101010101" pitchFamily="2" charset="-122"/>
              </a:rPr>
              <a:t>任意给定一个从 n 维球面到 n 维空间的连续函数，总能在球面上找到两个与球心相对称的点，他们的函数值是相同的。</a:t>
            </a:r>
            <a:endParaRPr lang="zh-CN" altLang="en-US" sz="2000" b="1" dirty="0">
              <a:latin typeface="华文楷体" panose="02010600040101010101" charset="-122"/>
              <a:ea typeface="华文楷体" panose="02010600040101010101" charset="-122"/>
              <a:sym typeface="宋体" panose="02010600030101010101" pitchFamily="2" charset="-122"/>
            </a:endParaRPr>
          </a:p>
        </p:txBody>
      </p:sp>
      <p:sp>
        <p:nvSpPr>
          <p:cNvPr id="44038" name="标题 45062"/>
          <p:cNvSpPr>
            <a:spLocks noGrp="1"/>
          </p:cNvSpPr>
          <p:nvPr>
            <p:ph type="title" sz="quarter"/>
          </p:nvPr>
        </p:nvSpPr>
        <p:spPr/>
        <p:txBody>
          <a:bodyPr anchor="b"/>
          <a:p>
            <a:r>
              <a:rPr lang="zh-CN" altLang="en-US" sz="2800"/>
              <a:t>三、</a:t>
            </a:r>
            <a:r>
              <a:rPr lang="zh-CN" altLang="en-US" sz="2800">
                <a:solidFill>
                  <a:srgbClr val="FF0000"/>
                </a:solidFill>
              </a:rPr>
              <a:t>身边的数学</a:t>
            </a:r>
            <a:r>
              <a:rPr lang="en-US" altLang="zh-CN" sz="2800"/>
              <a:t>——</a:t>
            </a:r>
            <a:r>
              <a:rPr lang="zh-CN" altLang="en-US" sz="2800"/>
              <a:t>气候完全相同的对称点</a:t>
            </a:r>
            <a:endParaRPr lang="zh-CN" altLang="en-US" sz="2800"/>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10515600" cy="504063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Wingdings" panose="05000000000000000000" charset="0"/>
              <a:buChar char="u"/>
            </a:pPr>
            <a:r>
              <a:rPr lang="zh-CN" dirty="0">
                <a:latin typeface="楷体" panose="02010609060101010101" charset="-122"/>
                <a:ea typeface="楷体" panose="02010609060101010101" charset="-122"/>
              </a:rPr>
              <a:t>数数</a:t>
            </a:r>
            <a:r>
              <a:rPr lang="zh-CN" altLang="en-US" dirty="0">
                <a:latin typeface="楷体" panose="02010609060101010101" charset="-122"/>
                <a:ea typeface="楷体" panose="02010609060101010101" charset="-122"/>
              </a:rPr>
              <a:t>。</a:t>
            </a:r>
            <a:endParaRPr lang="zh-CN" altLang="en-US" dirty="0">
              <a:latin typeface="楷体" panose="02010609060101010101" charset="-122"/>
              <a:ea typeface="楷体" panose="02010609060101010101"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5" name="图片 4" descr="office6\wpsassist\cache\A000220150821C69PPIC"/>
          <p:cNvPicPr>
            <a:picLocks noChangeAspect="1"/>
          </p:cNvPicPr>
          <p:nvPr/>
        </p:nvPicPr>
        <p:blipFill>
          <a:blip r:embed="rId5"/>
          <a:stretch>
            <a:fillRect/>
          </a:stretch>
        </p:blipFill>
        <p:spPr>
          <a:xfrm>
            <a:off x="1783715" y="1738630"/>
            <a:ext cx="4270375" cy="3031490"/>
          </a:xfrm>
          <a:prstGeom prst="rect">
            <a:avLst/>
          </a:prstGeom>
        </p:spPr>
      </p:pic>
      <p:pic>
        <p:nvPicPr>
          <p:cNvPr id="6" name="图片 5" descr="office6\wpsassist\cache\A000220150821C67PPIC"/>
          <p:cNvPicPr>
            <a:picLocks noChangeAspect="1"/>
          </p:cNvPicPr>
          <p:nvPr/>
        </p:nvPicPr>
        <p:blipFill>
          <a:blip r:embed="rId6"/>
          <a:stretch>
            <a:fillRect/>
          </a:stretch>
        </p:blipFill>
        <p:spPr>
          <a:xfrm>
            <a:off x="6886575" y="3528060"/>
            <a:ext cx="3717925" cy="2479040"/>
          </a:xfrm>
          <a:prstGeom prst="rect">
            <a:avLst/>
          </a:prstGeom>
        </p:spPr>
      </p:pic>
      <p:sp>
        <p:nvSpPr>
          <p:cNvPr id="8" name="文本框 7"/>
          <p:cNvSpPr txBox="1"/>
          <p:nvPr/>
        </p:nvSpPr>
        <p:spPr>
          <a:xfrm>
            <a:off x="6054090" y="2160270"/>
            <a:ext cx="1856740" cy="518160"/>
          </a:xfrm>
          <a:prstGeom prst="rect">
            <a:avLst/>
          </a:prstGeom>
          <a:noFill/>
        </p:spPr>
        <p:txBody>
          <a:bodyPr wrap="none" rtlCol="0" anchor="t">
            <a:spAutoFit/>
          </a:bodyPr>
          <a:p>
            <a:r>
              <a:rPr lang="en-US" altLang="zh-CN" sz="2800" dirty="0">
                <a:solidFill>
                  <a:srgbClr val="002060"/>
                </a:solidFill>
                <a:latin typeface="Bodoni MT" panose="02070603080606020203" charset="0"/>
                <a:ea typeface="楷体" panose="02010609060101010101" charset="-122"/>
                <a:sym typeface="+mn-ea"/>
              </a:rPr>
              <a:t>A</a:t>
            </a:r>
            <a:r>
              <a:rPr lang="zh-CN" altLang="en-US" sz="2800" dirty="0">
                <a:solidFill>
                  <a:srgbClr val="002060"/>
                </a:solidFill>
                <a:latin typeface="楷体" panose="02010609060101010101" charset="-122"/>
                <a:ea typeface="楷体" panose="02010609060101010101" charset="-122"/>
                <a:sym typeface="+mn-ea"/>
              </a:rPr>
              <a:t>组</a:t>
            </a:r>
            <a:r>
              <a:rPr lang="en-US" altLang="zh-CN" sz="2800" dirty="0">
                <a:solidFill>
                  <a:srgbClr val="002060"/>
                </a:solidFill>
                <a:latin typeface="楷体" panose="02010609060101010101" charset="-122"/>
                <a:ea typeface="楷体" panose="02010609060101010101" charset="-122"/>
                <a:sym typeface="+mn-ea"/>
              </a:rPr>
              <a:t>=   </a:t>
            </a:r>
            <a:r>
              <a:rPr lang="en-US" altLang="zh-CN" sz="2800" dirty="0">
                <a:latin typeface="楷体" panose="02010609060101010101" charset="-122"/>
                <a:ea typeface="楷体" panose="02010609060101010101" charset="-122"/>
                <a:sym typeface="+mn-ea"/>
              </a:rPr>
              <a:t>  </a:t>
            </a:r>
            <a:endParaRPr lang="en-US" altLang="zh-CN" sz="2800" dirty="0">
              <a:latin typeface="楷体" panose="02010609060101010101" charset="-122"/>
              <a:ea typeface="楷体" panose="02010609060101010101" charset="-122"/>
              <a:sym typeface="+mn-ea"/>
            </a:endParaRPr>
          </a:p>
        </p:txBody>
      </p:sp>
      <p:sp>
        <p:nvSpPr>
          <p:cNvPr id="9" name="文本框 8"/>
          <p:cNvSpPr txBox="1"/>
          <p:nvPr/>
        </p:nvSpPr>
        <p:spPr>
          <a:xfrm>
            <a:off x="5103495" y="4907915"/>
            <a:ext cx="1853565" cy="518160"/>
          </a:xfrm>
          <a:prstGeom prst="rect">
            <a:avLst/>
          </a:prstGeom>
          <a:noFill/>
        </p:spPr>
        <p:txBody>
          <a:bodyPr wrap="none" rtlCol="0" anchor="t">
            <a:spAutoFit/>
          </a:bodyPr>
          <a:p>
            <a:r>
              <a:rPr lang="en-US" altLang="zh-CN" sz="2800" dirty="0">
                <a:solidFill>
                  <a:srgbClr val="7030A0"/>
                </a:solidFill>
                <a:latin typeface="Bodoni MT" panose="02070603080606020203" charset="0"/>
                <a:ea typeface="楷体" panose="02010609060101010101" charset="-122"/>
                <a:sym typeface="+mn-ea"/>
              </a:rPr>
              <a:t>B</a:t>
            </a:r>
            <a:r>
              <a:rPr lang="zh-CN" altLang="en-US" sz="2800" dirty="0">
                <a:solidFill>
                  <a:srgbClr val="7030A0"/>
                </a:solidFill>
                <a:latin typeface="楷体" panose="02010609060101010101" charset="-122"/>
                <a:ea typeface="楷体" panose="02010609060101010101" charset="-122"/>
                <a:sym typeface="+mn-ea"/>
              </a:rPr>
              <a:t>组</a:t>
            </a:r>
            <a:r>
              <a:rPr lang="en-US" altLang="zh-CN" sz="2800" dirty="0">
                <a:solidFill>
                  <a:srgbClr val="7030A0"/>
                </a:solidFill>
                <a:latin typeface="楷体" panose="02010609060101010101" charset="-122"/>
                <a:ea typeface="楷体" panose="02010609060101010101" charset="-122"/>
                <a:sym typeface="+mn-ea"/>
              </a:rPr>
              <a:t>=   </a:t>
            </a:r>
            <a:r>
              <a:rPr lang="en-US" altLang="zh-CN" sz="2800" dirty="0">
                <a:latin typeface="楷体" panose="02010609060101010101" charset="-122"/>
                <a:ea typeface="楷体" panose="02010609060101010101" charset="-122"/>
                <a:sym typeface="+mn-ea"/>
              </a:rPr>
              <a:t>  </a:t>
            </a:r>
            <a:endParaRPr lang="en-US" altLang="zh-CN" sz="2800" dirty="0">
              <a:latin typeface="楷体" panose="02010609060101010101" charset="-122"/>
              <a:ea typeface="楷体" panose="02010609060101010101" charset="-122"/>
              <a:sym typeface="+mn-ea"/>
            </a:endParaRPr>
          </a:p>
        </p:txBody>
      </p:sp>
      <p:sp>
        <p:nvSpPr>
          <p:cNvPr id="11" name="文本框 10"/>
          <p:cNvSpPr txBox="1"/>
          <p:nvPr/>
        </p:nvSpPr>
        <p:spPr>
          <a:xfrm>
            <a:off x="1946910" y="2298065"/>
            <a:ext cx="360680" cy="518160"/>
          </a:xfrm>
          <a:prstGeom prst="rect">
            <a:avLst/>
          </a:prstGeom>
          <a:noFill/>
        </p:spPr>
        <p:txBody>
          <a:bodyPr wrap="none" rtlCol="0" anchor="t">
            <a:spAutoFit/>
          </a:bodyPr>
          <a:p>
            <a:r>
              <a:rPr lang="en-US" altLang="zh-CN" sz="2800" dirty="0">
                <a:solidFill>
                  <a:schemeClr val="tx1">
                    <a:lumMod val="85000"/>
                    <a:lumOff val="15000"/>
                  </a:schemeClr>
                </a:solidFill>
                <a:latin typeface="楷体" panose="02010609060101010101" charset="-122"/>
                <a:ea typeface="楷体" panose="02010609060101010101" charset="-122"/>
                <a:sym typeface="+mn-ea"/>
              </a:rPr>
              <a:t>1</a:t>
            </a:r>
            <a:endParaRPr lang="en-US" altLang="zh-CN" sz="2800" dirty="0">
              <a:solidFill>
                <a:schemeClr val="tx1">
                  <a:lumMod val="85000"/>
                  <a:lumOff val="15000"/>
                </a:schemeClr>
              </a:solidFill>
              <a:latin typeface="楷体" panose="02010609060101010101" charset="-122"/>
              <a:ea typeface="楷体" panose="02010609060101010101" charset="-122"/>
              <a:sym typeface="+mn-ea"/>
            </a:endParaRPr>
          </a:p>
        </p:txBody>
      </p:sp>
      <p:sp>
        <p:nvSpPr>
          <p:cNvPr id="12" name="文本框 11"/>
          <p:cNvSpPr txBox="1"/>
          <p:nvPr/>
        </p:nvSpPr>
        <p:spPr>
          <a:xfrm>
            <a:off x="2604770" y="3528060"/>
            <a:ext cx="360680" cy="518160"/>
          </a:xfrm>
          <a:prstGeom prst="rect">
            <a:avLst/>
          </a:prstGeom>
          <a:noFill/>
        </p:spPr>
        <p:txBody>
          <a:bodyPr wrap="none" rtlCol="0" anchor="t">
            <a:spAutoFit/>
          </a:bodyPr>
          <a:p>
            <a:r>
              <a:rPr lang="en-US" altLang="zh-CN" sz="2800" dirty="0">
                <a:solidFill>
                  <a:schemeClr val="accent4"/>
                </a:solidFill>
                <a:latin typeface="楷体" panose="02010609060101010101" charset="-122"/>
                <a:ea typeface="楷体" panose="02010609060101010101" charset="-122"/>
                <a:sym typeface="+mn-ea"/>
              </a:rPr>
              <a:t>2</a:t>
            </a:r>
            <a:endParaRPr lang="en-US" altLang="zh-CN" sz="2800" dirty="0">
              <a:solidFill>
                <a:schemeClr val="accent4"/>
              </a:solidFill>
              <a:latin typeface="楷体" panose="02010609060101010101" charset="-122"/>
              <a:ea typeface="楷体" panose="02010609060101010101" charset="-122"/>
              <a:sym typeface="+mn-ea"/>
            </a:endParaRPr>
          </a:p>
        </p:txBody>
      </p:sp>
      <p:sp>
        <p:nvSpPr>
          <p:cNvPr id="13" name="文本框 12"/>
          <p:cNvSpPr txBox="1"/>
          <p:nvPr/>
        </p:nvSpPr>
        <p:spPr>
          <a:xfrm>
            <a:off x="2742565" y="2441575"/>
            <a:ext cx="360680" cy="518160"/>
          </a:xfrm>
          <a:prstGeom prst="rect">
            <a:avLst/>
          </a:prstGeom>
          <a:noFill/>
        </p:spPr>
        <p:txBody>
          <a:bodyPr wrap="none" rtlCol="0" anchor="t">
            <a:spAutoFit/>
          </a:bodyPr>
          <a:p>
            <a:r>
              <a:rPr lang="en-US" altLang="zh-CN" sz="2800" dirty="0">
                <a:solidFill>
                  <a:schemeClr val="tx1">
                    <a:lumMod val="85000"/>
                    <a:lumOff val="15000"/>
                  </a:schemeClr>
                </a:solidFill>
                <a:latin typeface="楷体" panose="02010609060101010101" charset="-122"/>
                <a:ea typeface="楷体" panose="02010609060101010101" charset="-122"/>
                <a:sym typeface="+mn-ea"/>
              </a:rPr>
              <a:t>3</a:t>
            </a:r>
            <a:endParaRPr lang="en-US" altLang="zh-CN" sz="2800" dirty="0">
              <a:solidFill>
                <a:schemeClr val="tx1">
                  <a:lumMod val="85000"/>
                  <a:lumOff val="15000"/>
                </a:schemeClr>
              </a:solidFill>
              <a:latin typeface="楷体" panose="02010609060101010101" charset="-122"/>
              <a:ea typeface="楷体" panose="02010609060101010101" charset="-122"/>
              <a:sym typeface="+mn-ea"/>
            </a:endParaRPr>
          </a:p>
        </p:txBody>
      </p:sp>
      <p:sp>
        <p:nvSpPr>
          <p:cNvPr id="14" name="文本框 13"/>
          <p:cNvSpPr txBox="1"/>
          <p:nvPr/>
        </p:nvSpPr>
        <p:spPr>
          <a:xfrm>
            <a:off x="3384550" y="2411095"/>
            <a:ext cx="360680" cy="518160"/>
          </a:xfrm>
          <a:prstGeom prst="rect">
            <a:avLst/>
          </a:prstGeom>
          <a:noFill/>
        </p:spPr>
        <p:txBody>
          <a:bodyPr wrap="none" rtlCol="0" anchor="t">
            <a:spAutoFit/>
          </a:bodyPr>
          <a:p>
            <a:r>
              <a:rPr lang="en-US" altLang="zh-CN" sz="2800" dirty="0">
                <a:solidFill>
                  <a:schemeClr val="tx1">
                    <a:lumMod val="85000"/>
                    <a:lumOff val="15000"/>
                  </a:schemeClr>
                </a:solidFill>
                <a:latin typeface="楷体" panose="02010609060101010101" charset="-122"/>
                <a:ea typeface="楷体" panose="02010609060101010101" charset="-122"/>
                <a:sym typeface="+mn-ea"/>
              </a:rPr>
              <a:t>4</a:t>
            </a:r>
            <a:endParaRPr lang="en-US" altLang="zh-CN" sz="2800" dirty="0">
              <a:solidFill>
                <a:schemeClr val="tx1">
                  <a:lumMod val="85000"/>
                  <a:lumOff val="15000"/>
                </a:schemeClr>
              </a:solidFill>
              <a:latin typeface="楷体" panose="02010609060101010101" charset="-122"/>
              <a:ea typeface="楷体" panose="02010609060101010101" charset="-122"/>
              <a:sym typeface="+mn-ea"/>
            </a:endParaRPr>
          </a:p>
        </p:txBody>
      </p:sp>
      <p:sp>
        <p:nvSpPr>
          <p:cNvPr id="15" name="文本框 14"/>
          <p:cNvSpPr txBox="1"/>
          <p:nvPr/>
        </p:nvSpPr>
        <p:spPr>
          <a:xfrm>
            <a:off x="4513580" y="3528060"/>
            <a:ext cx="360680" cy="518160"/>
          </a:xfrm>
          <a:prstGeom prst="rect">
            <a:avLst/>
          </a:prstGeom>
          <a:noFill/>
        </p:spPr>
        <p:txBody>
          <a:bodyPr wrap="none" rtlCol="0" anchor="t">
            <a:spAutoFit/>
          </a:bodyPr>
          <a:p>
            <a:r>
              <a:rPr lang="en-US" altLang="zh-CN" sz="2800" dirty="0">
                <a:solidFill>
                  <a:schemeClr val="tx1">
                    <a:lumMod val="85000"/>
                    <a:lumOff val="15000"/>
                  </a:schemeClr>
                </a:solidFill>
                <a:latin typeface="楷体" panose="02010609060101010101" charset="-122"/>
                <a:ea typeface="楷体" panose="02010609060101010101" charset="-122"/>
                <a:sym typeface="+mn-ea"/>
              </a:rPr>
              <a:t>5</a:t>
            </a:r>
            <a:endParaRPr lang="en-US" altLang="zh-CN" sz="2800" dirty="0">
              <a:solidFill>
                <a:schemeClr val="tx1">
                  <a:lumMod val="85000"/>
                  <a:lumOff val="15000"/>
                </a:schemeClr>
              </a:solidFill>
              <a:latin typeface="楷体" panose="02010609060101010101" charset="-122"/>
              <a:ea typeface="楷体" panose="02010609060101010101" charset="-122"/>
              <a:sym typeface="+mn-ea"/>
            </a:endParaRPr>
          </a:p>
        </p:txBody>
      </p:sp>
      <p:sp>
        <p:nvSpPr>
          <p:cNvPr id="16" name="文本框 15"/>
          <p:cNvSpPr txBox="1"/>
          <p:nvPr/>
        </p:nvSpPr>
        <p:spPr>
          <a:xfrm>
            <a:off x="3947795" y="2441575"/>
            <a:ext cx="360680" cy="518160"/>
          </a:xfrm>
          <a:prstGeom prst="rect">
            <a:avLst/>
          </a:prstGeom>
          <a:noFill/>
        </p:spPr>
        <p:txBody>
          <a:bodyPr wrap="none" rtlCol="0" anchor="t">
            <a:spAutoFit/>
          </a:bodyPr>
          <a:p>
            <a:r>
              <a:rPr lang="en-US" altLang="zh-CN" sz="2800" dirty="0">
                <a:solidFill>
                  <a:schemeClr val="tx1">
                    <a:lumMod val="85000"/>
                    <a:lumOff val="15000"/>
                  </a:schemeClr>
                </a:solidFill>
                <a:latin typeface="楷体" panose="02010609060101010101" charset="-122"/>
                <a:ea typeface="楷体" panose="02010609060101010101" charset="-122"/>
                <a:sym typeface="+mn-ea"/>
              </a:rPr>
              <a:t>6</a:t>
            </a:r>
            <a:endParaRPr lang="en-US" altLang="zh-CN" sz="2800" dirty="0">
              <a:solidFill>
                <a:schemeClr val="tx1">
                  <a:lumMod val="85000"/>
                  <a:lumOff val="15000"/>
                </a:schemeClr>
              </a:solidFill>
              <a:latin typeface="楷体" panose="02010609060101010101" charset="-122"/>
              <a:ea typeface="楷体" panose="02010609060101010101" charset="-122"/>
              <a:sym typeface="+mn-ea"/>
            </a:endParaRPr>
          </a:p>
        </p:txBody>
      </p:sp>
      <p:sp>
        <p:nvSpPr>
          <p:cNvPr id="17" name="文本框 16"/>
          <p:cNvSpPr txBox="1"/>
          <p:nvPr/>
        </p:nvSpPr>
        <p:spPr>
          <a:xfrm>
            <a:off x="5324475" y="3397885"/>
            <a:ext cx="360680" cy="518160"/>
          </a:xfrm>
          <a:prstGeom prst="rect">
            <a:avLst/>
          </a:prstGeom>
          <a:noFill/>
        </p:spPr>
        <p:txBody>
          <a:bodyPr wrap="none" rtlCol="0" anchor="t">
            <a:spAutoFit/>
          </a:bodyPr>
          <a:p>
            <a:r>
              <a:rPr lang="en-US" altLang="zh-CN" sz="2800" dirty="0">
                <a:solidFill>
                  <a:schemeClr val="tx1">
                    <a:lumMod val="85000"/>
                    <a:lumOff val="15000"/>
                  </a:schemeClr>
                </a:solidFill>
                <a:latin typeface="楷体" panose="02010609060101010101" charset="-122"/>
                <a:ea typeface="楷体" panose="02010609060101010101" charset="-122"/>
                <a:sym typeface="+mn-ea"/>
              </a:rPr>
              <a:t>7</a:t>
            </a:r>
            <a:endParaRPr lang="en-US" altLang="zh-CN" sz="2800" dirty="0">
              <a:solidFill>
                <a:schemeClr val="tx1">
                  <a:lumMod val="85000"/>
                  <a:lumOff val="15000"/>
                </a:schemeClr>
              </a:solidFill>
              <a:latin typeface="楷体" panose="02010609060101010101" charset="-122"/>
              <a:ea typeface="楷体" panose="02010609060101010101" charset="-122"/>
              <a:sym typeface="+mn-ea"/>
            </a:endParaRPr>
          </a:p>
        </p:txBody>
      </p:sp>
      <p:sp>
        <p:nvSpPr>
          <p:cNvPr id="18" name="文本框 17"/>
          <p:cNvSpPr txBox="1"/>
          <p:nvPr/>
        </p:nvSpPr>
        <p:spPr>
          <a:xfrm>
            <a:off x="4651375" y="2020570"/>
            <a:ext cx="360680" cy="518160"/>
          </a:xfrm>
          <a:prstGeom prst="rect">
            <a:avLst/>
          </a:prstGeom>
          <a:noFill/>
        </p:spPr>
        <p:txBody>
          <a:bodyPr wrap="none" rtlCol="0" anchor="t">
            <a:spAutoFit/>
          </a:bodyPr>
          <a:p>
            <a:r>
              <a:rPr lang="en-US" altLang="zh-CN" sz="2800" dirty="0">
                <a:solidFill>
                  <a:schemeClr val="tx1">
                    <a:lumMod val="85000"/>
                    <a:lumOff val="15000"/>
                  </a:schemeClr>
                </a:solidFill>
                <a:latin typeface="楷体" panose="02010609060101010101" charset="-122"/>
                <a:ea typeface="楷体" panose="02010609060101010101" charset="-122"/>
                <a:sym typeface="+mn-ea"/>
              </a:rPr>
              <a:t>8</a:t>
            </a:r>
            <a:endParaRPr lang="en-US" altLang="zh-CN" sz="2800" dirty="0">
              <a:solidFill>
                <a:schemeClr val="tx1">
                  <a:lumMod val="85000"/>
                  <a:lumOff val="15000"/>
                </a:schemeClr>
              </a:solidFill>
              <a:latin typeface="楷体" panose="02010609060101010101" charset="-122"/>
              <a:ea typeface="楷体" panose="02010609060101010101" charset="-122"/>
              <a:sym typeface="+mn-ea"/>
            </a:endParaRPr>
          </a:p>
        </p:txBody>
      </p:sp>
      <p:sp>
        <p:nvSpPr>
          <p:cNvPr id="19" name="文本框 18"/>
          <p:cNvSpPr txBox="1"/>
          <p:nvPr/>
        </p:nvSpPr>
        <p:spPr>
          <a:xfrm>
            <a:off x="5447030" y="1779905"/>
            <a:ext cx="360680" cy="518160"/>
          </a:xfrm>
          <a:prstGeom prst="rect">
            <a:avLst/>
          </a:prstGeom>
          <a:noFill/>
        </p:spPr>
        <p:txBody>
          <a:bodyPr wrap="none" rtlCol="0" anchor="t">
            <a:spAutoFit/>
          </a:bodyPr>
          <a:p>
            <a:r>
              <a:rPr lang="en-US" altLang="zh-CN" sz="2800" dirty="0">
                <a:solidFill>
                  <a:schemeClr val="tx1">
                    <a:lumMod val="85000"/>
                    <a:lumOff val="15000"/>
                  </a:schemeClr>
                </a:solidFill>
                <a:latin typeface="楷体" panose="02010609060101010101" charset="-122"/>
                <a:ea typeface="楷体" panose="02010609060101010101" charset="-122"/>
                <a:sym typeface="+mn-ea"/>
              </a:rPr>
              <a:t>9</a:t>
            </a:r>
            <a:endParaRPr lang="en-US" altLang="zh-CN" sz="2800" dirty="0">
              <a:solidFill>
                <a:schemeClr val="tx1">
                  <a:lumMod val="85000"/>
                  <a:lumOff val="15000"/>
                </a:schemeClr>
              </a:solidFill>
              <a:latin typeface="楷体" panose="02010609060101010101" charset="-122"/>
              <a:ea typeface="楷体" panose="02010609060101010101" charset="-122"/>
              <a:sym typeface="+mn-ea"/>
            </a:endParaRPr>
          </a:p>
        </p:txBody>
      </p:sp>
      <p:sp>
        <p:nvSpPr>
          <p:cNvPr id="20" name="文本框 19"/>
          <p:cNvSpPr txBox="1"/>
          <p:nvPr/>
        </p:nvSpPr>
        <p:spPr>
          <a:xfrm>
            <a:off x="6893560" y="2145030"/>
            <a:ext cx="716280" cy="518160"/>
          </a:xfrm>
          <a:prstGeom prst="rect">
            <a:avLst/>
          </a:prstGeom>
          <a:noFill/>
        </p:spPr>
        <p:txBody>
          <a:bodyPr wrap="none" rtlCol="0" anchor="t">
            <a:spAutoFit/>
          </a:bodyPr>
          <a:p>
            <a:r>
              <a:rPr lang="en-US" altLang="zh-CN" sz="2800" dirty="0">
                <a:solidFill>
                  <a:srgbClr val="002060"/>
                </a:solidFill>
                <a:latin typeface="楷体" panose="02010609060101010101" charset="-122"/>
                <a:ea typeface="楷体" panose="02010609060101010101" charset="-122"/>
                <a:sym typeface="+mn-ea"/>
              </a:rPr>
              <a:t>9</a:t>
            </a:r>
            <a:r>
              <a:rPr lang="zh-CN" altLang="en-US" sz="2800" dirty="0">
                <a:solidFill>
                  <a:srgbClr val="002060"/>
                </a:solidFill>
                <a:latin typeface="楷体" panose="02010609060101010101" charset="-122"/>
                <a:ea typeface="楷体" panose="02010609060101010101" charset="-122"/>
                <a:sym typeface="+mn-ea"/>
              </a:rPr>
              <a:t>人</a:t>
            </a:r>
            <a:endParaRPr lang="zh-CN" altLang="en-US" sz="2800" dirty="0">
              <a:solidFill>
                <a:srgbClr val="002060"/>
              </a:solidFill>
              <a:latin typeface="楷体" panose="02010609060101010101" charset="-122"/>
              <a:ea typeface="楷体" panose="02010609060101010101" charset="-122"/>
              <a:sym typeface="+mn-ea"/>
            </a:endParaRPr>
          </a:p>
        </p:txBody>
      </p:sp>
      <p:sp>
        <p:nvSpPr>
          <p:cNvPr id="21" name="文本框 20"/>
          <p:cNvSpPr txBox="1"/>
          <p:nvPr/>
        </p:nvSpPr>
        <p:spPr>
          <a:xfrm>
            <a:off x="10182225" y="4046220"/>
            <a:ext cx="360680" cy="518160"/>
          </a:xfrm>
          <a:prstGeom prst="rect">
            <a:avLst/>
          </a:prstGeom>
          <a:noFill/>
        </p:spPr>
        <p:txBody>
          <a:bodyPr wrap="none" rtlCol="0" anchor="t">
            <a:spAutoFit/>
          </a:bodyPr>
          <a:p>
            <a:r>
              <a:rPr lang="en-US" altLang="zh-CN" sz="2800" dirty="0">
                <a:solidFill>
                  <a:srgbClr val="7030A0"/>
                </a:solidFill>
                <a:latin typeface="楷体" panose="02010609060101010101" charset="-122"/>
                <a:ea typeface="楷体" panose="02010609060101010101" charset="-122"/>
                <a:sym typeface="+mn-ea"/>
              </a:rPr>
              <a:t>1</a:t>
            </a:r>
            <a:endParaRPr lang="en-US" altLang="zh-CN" sz="2800" dirty="0">
              <a:solidFill>
                <a:srgbClr val="7030A0"/>
              </a:solidFill>
              <a:latin typeface="楷体" panose="02010609060101010101" charset="-122"/>
              <a:ea typeface="楷体" panose="02010609060101010101" charset="-122"/>
              <a:sym typeface="+mn-ea"/>
            </a:endParaRPr>
          </a:p>
        </p:txBody>
      </p:sp>
      <p:sp>
        <p:nvSpPr>
          <p:cNvPr id="22" name="文本框 21"/>
          <p:cNvSpPr txBox="1"/>
          <p:nvPr/>
        </p:nvSpPr>
        <p:spPr>
          <a:xfrm>
            <a:off x="9686925" y="4007485"/>
            <a:ext cx="360680" cy="518160"/>
          </a:xfrm>
          <a:prstGeom prst="rect">
            <a:avLst/>
          </a:prstGeom>
          <a:noFill/>
        </p:spPr>
        <p:txBody>
          <a:bodyPr wrap="none" rtlCol="0" anchor="t">
            <a:spAutoFit/>
          </a:bodyPr>
          <a:p>
            <a:r>
              <a:rPr lang="en-US" altLang="zh-CN" sz="2800" dirty="0">
                <a:solidFill>
                  <a:srgbClr val="7030A0"/>
                </a:solidFill>
                <a:latin typeface="楷体" panose="02010609060101010101" charset="-122"/>
                <a:ea typeface="楷体" panose="02010609060101010101" charset="-122"/>
                <a:sym typeface="+mn-ea"/>
              </a:rPr>
              <a:t>2</a:t>
            </a:r>
            <a:endParaRPr lang="en-US" altLang="zh-CN" sz="2800" dirty="0">
              <a:solidFill>
                <a:srgbClr val="7030A0"/>
              </a:solidFill>
              <a:latin typeface="楷体" panose="02010609060101010101" charset="-122"/>
              <a:ea typeface="楷体" panose="02010609060101010101" charset="-122"/>
              <a:sym typeface="+mn-ea"/>
            </a:endParaRPr>
          </a:p>
        </p:txBody>
      </p:sp>
      <p:sp>
        <p:nvSpPr>
          <p:cNvPr id="23" name="文本框 22"/>
          <p:cNvSpPr txBox="1"/>
          <p:nvPr/>
        </p:nvSpPr>
        <p:spPr>
          <a:xfrm>
            <a:off x="8931275" y="4175125"/>
            <a:ext cx="360680" cy="518160"/>
          </a:xfrm>
          <a:prstGeom prst="rect">
            <a:avLst/>
          </a:prstGeom>
          <a:noFill/>
        </p:spPr>
        <p:txBody>
          <a:bodyPr wrap="none" rtlCol="0" anchor="t">
            <a:spAutoFit/>
          </a:bodyPr>
          <a:p>
            <a:r>
              <a:rPr lang="en-US" altLang="zh-CN" sz="2800" dirty="0">
                <a:solidFill>
                  <a:srgbClr val="7030A0"/>
                </a:solidFill>
                <a:latin typeface="楷体" panose="02010609060101010101" charset="-122"/>
                <a:ea typeface="楷体" panose="02010609060101010101" charset="-122"/>
                <a:sym typeface="+mn-ea"/>
              </a:rPr>
              <a:t>3</a:t>
            </a:r>
            <a:endParaRPr lang="en-US" altLang="zh-CN" sz="2800" dirty="0">
              <a:solidFill>
                <a:srgbClr val="7030A0"/>
              </a:solidFill>
              <a:latin typeface="楷体" panose="02010609060101010101" charset="-122"/>
              <a:ea typeface="楷体" panose="02010609060101010101" charset="-122"/>
              <a:sym typeface="+mn-ea"/>
            </a:endParaRPr>
          </a:p>
        </p:txBody>
      </p:sp>
      <p:sp>
        <p:nvSpPr>
          <p:cNvPr id="24" name="文本框 23"/>
          <p:cNvSpPr txBox="1"/>
          <p:nvPr/>
        </p:nvSpPr>
        <p:spPr>
          <a:xfrm>
            <a:off x="8463280" y="4770120"/>
            <a:ext cx="360680" cy="518160"/>
          </a:xfrm>
          <a:prstGeom prst="rect">
            <a:avLst/>
          </a:prstGeom>
          <a:noFill/>
        </p:spPr>
        <p:txBody>
          <a:bodyPr wrap="none" rtlCol="0" anchor="t">
            <a:spAutoFit/>
          </a:bodyPr>
          <a:p>
            <a:r>
              <a:rPr lang="en-US" altLang="zh-CN" sz="2800" dirty="0">
                <a:solidFill>
                  <a:srgbClr val="7030A0"/>
                </a:solidFill>
                <a:latin typeface="楷体" panose="02010609060101010101" charset="-122"/>
                <a:ea typeface="楷体" panose="02010609060101010101" charset="-122"/>
                <a:sym typeface="+mn-ea"/>
              </a:rPr>
              <a:t>4</a:t>
            </a:r>
            <a:endParaRPr lang="en-US" altLang="zh-CN" sz="2800" dirty="0">
              <a:solidFill>
                <a:srgbClr val="7030A0"/>
              </a:solidFill>
              <a:latin typeface="楷体" panose="02010609060101010101" charset="-122"/>
              <a:ea typeface="楷体" panose="02010609060101010101" charset="-122"/>
              <a:sym typeface="+mn-ea"/>
            </a:endParaRPr>
          </a:p>
        </p:txBody>
      </p:sp>
      <p:sp>
        <p:nvSpPr>
          <p:cNvPr id="25" name="文本框 24"/>
          <p:cNvSpPr txBox="1"/>
          <p:nvPr/>
        </p:nvSpPr>
        <p:spPr>
          <a:xfrm>
            <a:off x="6893560" y="4389755"/>
            <a:ext cx="360680" cy="518160"/>
          </a:xfrm>
          <a:prstGeom prst="rect">
            <a:avLst/>
          </a:prstGeom>
          <a:noFill/>
        </p:spPr>
        <p:txBody>
          <a:bodyPr wrap="none" rtlCol="0" anchor="t">
            <a:spAutoFit/>
          </a:bodyPr>
          <a:p>
            <a:r>
              <a:rPr lang="en-US" altLang="zh-CN" sz="2800" dirty="0">
                <a:solidFill>
                  <a:srgbClr val="7030A0"/>
                </a:solidFill>
                <a:latin typeface="楷体" panose="02010609060101010101" charset="-122"/>
                <a:ea typeface="楷体" panose="02010609060101010101" charset="-122"/>
                <a:sym typeface="+mn-ea"/>
              </a:rPr>
              <a:t>5</a:t>
            </a:r>
            <a:endParaRPr lang="en-US" altLang="zh-CN" sz="2800" dirty="0">
              <a:solidFill>
                <a:srgbClr val="7030A0"/>
              </a:solidFill>
              <a:latin typeface="楷体" panose="02010609060101010101" charset="-122"/>
              <a:ea typeface="楷体" panose="02010609060101010101" charset="-122"/>
              <a:sym typeface="+mn-ea"/>
            </a:endParaRPr>
          </a:p>
        </p:txBody>
      </p:sp>
      <p:sp>
        <p:nvSpPr>
          <p:cNvPr id="26" name="文本框 25"/>
          <p:cNvSpPr txBox="1"/>
          <p:nvPr/>
        </p:nvSpPr>
        <p:spPr>
          <a:xfrm>
            <a:off x="5916295" y="4907915"/>
            <a:ext cx="716280" cy="518160"/>
          </a:xfrm>
          <a:prstGeom prst="rect">
            <a:avLst/>
          </a:prstGeom>
          <a:noFill/>
        </p:spPr>
        <p:txBody>
          <a:bodyPr wrap="none" rtlCol="0" anchor="t">
            <a:spAutoFit/>
          </a:bodyPr>
          <a:p>
            <a:r>
              <a:rPr lang="en-US" altLang="zh-CN" sz="2800" dirty="0">
                <a:solidFill>
                  <a:srgbClr val="7030A0"/>
                </a:solidFill>
                <a:latin typeface="楷体" panose="02010609060101010101" charset="-122"/>
                <a:ea typeface="楷体" panose="02010609060101010101" charset="-122"/>
                <a:sym typeface="+mn-ea"/>
              </a:rPr>
              <a:t>5</a:t>
            </a:r>
            <a:r>
              <a:rPr lang="zh-CN" altLang="en-US" sz="2800" dirty="0">
                <a:solidFill>
                  <a:srgbClr val="7030A0"/>
                </a:solidFill>
                <a:latin typeface="楷体" panose="02010609060101010101" charset="-122"/>
                <a:ea typeface="楷体" panose="02010609060101010101" charset="-122"/>
                <a:sym typeface="+mn-ea"/>
              </a:rPr>
              <a:t>人</a:t>
            </a:r>
            <a:endParaRPr lang="zh-CN" altLang="en-US" sz="2800" dirty="0">
              <a:solidFill>
                <a:srgbClr val="7030A0"/>
              </a:solidFill>
              <a:latin typeface="楷体" panose="02010609060101010101" charset="-122"/>
              <a:ea typeface="楷体" panose="02010609060101010101" charset="-122"/>
              <a:sym typeface="+mn-ea"/>
            </a:endParaRPr>
          </a:p>
        </p:txBody>
      </p:sp>
      <p:sp>
        <p:nvSpPr>
          <p:cNvPr id="27" name="文本框 26"/>
          <p:cNvSpPr txBox="1"/>
          <p:nvPr/>
        </p:nvSpPr>
        <p:spPr>
          <a:xfrm>
            <a:off x="8100695" y="2145030"/>
            <a:ext cx="2212340" cy="1371600"/>
          </a:xfrm>
          <a:prstGeom prst="rect">
            <a:avLst/>
          </a:prstGeom>
        </p:spPr>
        <p:style>
          <a:lnRef idx="1">
            <a:schemeClr val="accent2"/>
          </a:lnRef>
          <a:fillRef idx="3">
            <a:schemeClr val="accent2"/>
          </a:fillRef>
          <a:effectRef idx="2">
            <a:schemeClr val="accent2"/>
          </a:effectRef>
          <a:fontRef idx="minor">
            <a:schemeClr val="lt1"/>
          </a:fontRef>
        </p:style>
        <p:txBody>
          <a:bodyPr wrap="none" rtlCol="0" anchor="t">
            <a:spAutoFit/>
          </a:bodyPr>
          <a:p>
            <a:pPr algn="ctr"/>
            <a:r>
              <a:rPr lang="en-US" altLang="zh-CN" sz="2800" dirty="0">
                <a:latin typeface="Bodoni MT" panose="02070603080606020203" charset="0"/>
                <a:ea typeface="楷体" panose="02010609060101010101" charset="-122"/>
                <a:sym typeface="+mn-ea"/>
              </a:rPr>
              <a:t>9</a:t>
            </a:r>
            <a:r>
              <a:rPr lang="en-US" altLang="zh-CN" sz="2800" dirty="0">
                <a:latin typeface="宋体" panose="02010600030101010101" pitchFamily="2" charset="-122"/>
                <a:ea typeface="宋体" panose="02010600030101010101" pitchFamily="2" charset="-122"/>
                <a:sym typeface="+mn-ea"/>
              </a:rPr>
              <a:t>－</a:t>
            </a:r>
            <a:r>
              <a:rPr lang="en-US" altLang="zh-CN" sz="2800" dirty="0">
                <a:latin typeface="Bodoni MT" panose="02070603080606020203" charset="0"/>
                <a:ea typeface="楷体" panose="02010609060101010101" charset="-122"/>
                <a:sym typeface="+mn-ea"/>
              </a:rPr>
              <a:t>5&gt;0</a:t>
            </a:r>
            <a:endParaRPr lang="en-US" altLang="zh-CN" sz="2800" dirty="0">
              <a:latin typeface="Bodoni MT" panose="02070603080606020203" charset="0"/>
              <a:ea typeface="楷体" panose="02010609060101010101" charset="-122"/>
              <a:sym typeface="+mn-ea"/>
            </a:endParaRPr>
          </a:p>
          <a:p>
            <a:pPr algn="ctr"/>
            <a:r>
              <a:rPr lang="zh-CN" altLang="en-US" sz="2800" dirty="0">
                <a:latin typeface="楷体" panose="02010609060101010101" charset="-122"/>
                <a:ea typeface="楷体" panose="02010609060101010101" charset="-122"/>
                <a:sym typeface="+mn-ea"/>
              </a:rPr>
              <a:t>所以</a:t>
            </a:r>
            <a:r>
              <a:rPr lang="en-US" altLang="zh-CN" sz="2800" dirty="0">
                <a:latin typeface="Bodoni MT" panose="02070603080606020203" charset="0"/>
                <a:ea typeface="楷体" panose="02010609060101010101" charset="-122"/>
                <a:sym typeface="+mn-ea"/>
              </a:rPr>
              <a:t>A</a:t>
            </a:r>
            <a:r>
              <a:rPr lang="zh-CN" altLang="en-US" sz="2800" dirty="0">
                <a:latin typeface="楷体" panose="02010609060101010101" charset="-122"/>
                <a:ea typeface="楷体" panose="02010609060101010101" charset="-122"/>
                <a:sym typeface="+mn-ea"/>
              </a:rPr>
              <a:t>组人数</a:t>
            </a:r>
            <a:endParaRPr lang="zh-CN" altLang="en-US" sz="2800" dirty="0">
              <a:latin typeface="楷体" panose="02010609060101010101" charset="-122"/>
              <a:ea typeface="楷体" panose="02010609060101010101" charset="-122"/>
              <a:sym typeface="+mn-ea"/>
            </a:endParaRPr>
          </a:p>
          <a:p>
            <a:pPr algn="ctr"/>
            <a:r>
              <a:rPr lang="zh-CN" altLang="en-US" sz="2800" dirty="0">
                <a:latin typeface="楷体" panose="02010609060101010101" charset="-122"/>
                <a:ea typeface="楷体" panose="02010609060101010101" charset="-122"/>
                <a:sym typeface="+mn-ea"/>
              </a:rPr>
              <a:t>多于</a:t>
            </a:r>
            <a:r>
              <a:rPr lang="en-US" altLang="zh-CN" sz="2800" dirty="0">
                <a:latin typeface="Bodoni MT" panose="02070603080606020203" charset="0"/>
                <a:ea typeface="楷体" panose="02010609060101010101" charset="-122"/>
                <a:sym typeface="+mn-ea"/>
              </a:rPr>
              <a:t>B</a:t>
            </a:r>
            <a:r>
              <a:rPr lang="zh-CN" altLang="en-US" sz="2800" dirty="0">
                <a:latin typeface="楷体" panose="02010609060101010101" charset="-122"/>
                <a:ea typeface="楷体" panose="02010609060101010101" charset="-122"/>
                <a:sym typeface="+mn-ea"/>
              </a:rPr>
              <a:t>组人数</a:t>
            </a:r>
            <a:endParaRPr lang="zh-CN" altLang="en-US" sz="2800" dirty="0">
              <a:latin typeface="楷体" panose="02010609060101010101" charset="-122"/>
              <a:ea typeface="楷体" panose="02010609060101010101"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500"/>
                                  </p:stCondLst>
                                  <p:childTnLst>
                                    <p:set>
                                      <p:cBhvr>
                                        <p:cTn id="43" dur="1" fill="hold">
                                          <p:stCondLst>
                                            <p:cond delay="0"/>
                                          </p:stCondLst>
                                        </p:cTn>
                                        <p:tgtEl>
                                          <p:spTgt spid="23"/>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grpId="0" nodeType="afterEffect">
                                  <p:stCondLst>
                                    <p:cond delay="500"/>
                                  </p:stCondLst>
                                  <p:childTnLst>
                                    <p:set>
                                      <p:cBhvr>
                                        <p:cTn id="46" dur="1" fill="hold">
                                          <p:stCondLst>
                                            <p:cond delay="0"/>
                                          </p:stCondLst>
                                        </p:cTn>
                                        <p:tgtEl>
                                          <p:spTgt spid="24"/>
                                        </p:tgtEl>
                                        <p:attrNameLst>
                                          <p:attrName>style.visibility</p:attrName>
                                        </p:attrNameLst>
                                      </p:cBhvr>
                                      <p:to>
                                        <p:strVal val="visible"/>
                                      </p:to>
                                    </p:set>
                                  </p:childTnLst>
                                </p:cTn>
                              </p:par>
                            </p:childTnLst>
                          </p:cTn>
                        </p:par>
                        <p:par>
                          <p:cTn id="47" fill="hold">
                            <p:stCondLst>
                              <p:cond delay="1500"/>
                            </p:stCondLst>
                            <p:childTnLst>
                              <p:par>
                                <p:cTn id="48" presetID="1" presetClass="entr" presetSubtype="0" fill="hold" grpId="0" nodeType="afterEffect">
                                  <p:stCondLst>
                                    <p:cond delay="500"/>
                                  </p:stCondLst>
                                  <p:childTnLst>
                                    <p:set>
                                      <p:cBhvr>
                                        <p:cTn id="49" dur="1" fill="hold">
                                          <p:stCondLst>
                                            <p:cond delay="0"/>
                                          </p:stCondLst>
                                        </p:cTn>
                                        <p:tgtEl>
                                          <p:spTgt spid="25"/>
                                        </p:tgtEl>
                                        <p:attrNameLst>
                                          <p:attrName>style.visibility</p:attrName>
                                        </p:attrNameLst>
                                      </p:cBhvr>
                                      <p:to>
                                        <p:strVal val="visible"/>
                                      </p:to>
                                    </p:set>
                                  </p:childTnLst>
                                </p:cTn>
                              </p:par>
                            </p:childTnLst>
                          </p:cTn>
                        </p:par>
                        <p:par>
                          <p:cTn id="50" fill="hold">
                            <p:stCondLst>
                              <p:cond delay="2000"/>
                            </p:stCondLst>
                            <p:childTnLst>
                              <p:par>
                                <p:cTn id="51" presetID="1" presetClass="entr" presetSubtype="0" fill="hold" grpId="0" nodeType="afterEffect">
                                  <p:stCondLst>
                                    <p:cond delay="50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dissolve">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标题 46081"/>
          <p:cNvSpPr>
            <a:spLocks noGrp="1"/>
          </p:cNvSpPr>
          <p:nvPr>
            <p:ph type="title"/>
          </p:nvPr>
        </p:nvSpPr>
        <p:spPr>
          <a:xfrm>
            <a:off x="741680" y="44450"/>
            <a:ext cx="8229600" cy="1079500"/>
          </a:xfrm>
        </p:spPr>
        <p:txBody>
          <a:bodyPr anchor="b"/>
          <a:p>
            <a:r>
              <a:rPr lang="zh-CN" altLang="en-US" dirty="0"/>
              <a:t>三、</a:t>
            </a:r>
            <a:r>
              <a:rPr lang="zh-CN" altLang="en-US" sz="2800">
                <a:solidFill>
                  <a:srgbClr val="FF0000"/>
                </a:solidFill>
              </a:rPr>
              <a:t>身边的数学</a:t>
            </a:r>
            <a:r>
              <a:rPr lang="zh-CN" altLang="en-US" dirty="0"/>
              <a:t>——</a:t>
            </a:r>
            <a:r>
              <a:rPr lang="zh-CN" altLang="en-US" dirty="0">
                <a:solidFill>
                  <a:srgbClr val="CC0000"/>
                </a:solidFill>
                <a:ea typeface="华文楷体" panose="02010600040101010101" charset="-122"/>
              </a:rPr>
              <a:t>气候完全相同的对称点</a:t>
            </a:r>
            <a:endParaRPr lang="zh-CN" altLang="en-US" dirty="0">
              <a:solidFill>
                <a:srgbClr val="CC0000"/>
              </a:solidFill>
              <a:ea typeface="华文楷体" panose="02010600040101010101" charset="-122"/>
            </a:endParaRPr>
          </a:p>
        </p:txBody>
      </p:sp>
      <p:pic>
        <p:nvPicPr>
          <p:cNvPr id="45059" name="内容占位符 46082"/>
          <p:cNvPicPr>
            <a:picLocks noGrp="1" noChangeAspect="1"/>
          </p:cNvPicPr>
          <p:nvPr>
            <p:ph sz="half" idx="1"/>
          </p:nvPr>
        </p:nvPicPr>
        <p:blipFill>
          <a:blip r:embed="rId1"/>
          <a:stretch>
            <a:fillRect/>
          </a:stretch>
        </p:blipFill>
        <p:spPr>
          <a:xfrm>
            <a:off x="6814820" y="2295525"/>
            <a:ext cx="2962275" cy="2987675"/>
          </a:xfrm>
        </p:spPr>
      </p:pic>
      <p:grpSp>
        <p:nvGrpSpPr>
          <p:cNvPr id="46084" name="组合 46083"/>
          <p:cNvGrpSpPr/>
          <p:nvPr/>
        </p:nvGrpSpPr>
        <p:grpSpPr>
          <a:xfrm>
            <a:off x="6465570" y="3354388"/>
            <a:ext cx="3767138" cy="573087"/>
            <a:chOff x="0" y="0"/>
            <a:chExt cx="6157" cy="904"/>
          </a:xfrm>
        </p:grpSpPr>
        <p:pic>
          <p:nvPicPr>
            <p:cNvPr id="45061" name="内容占位符 46084"/>
            <p:cNvPicPr>
              <a:picLocks noGrp="1" noChangeAspect="1"/>
            </p:cNvPicPr>
            <p:nvPr>
              <p:ph sz="quarter" idx="4294967295"/>
            </p:nvPr>
          </p:nvPicPr>
          <p:blipFill>
            <a:blip r:embed="rId2"/>
            <a:srcRect l="28622" r="33484"/>
            <a:stretch>
              <a:fillRect/>
            </a:stretch>
          </p:blipFill>
          <p:spPr>
            <a:xfrm rot="-960000">
              <a:off x="0" y="3"/>
              <a:ext cx="674" cy="849"/>
            </a:xfrm>
          </p:spPr>
        </p:pic>
        <p:pic>
          <p:nvPicPr>
            <p:cNvPr id="45062" name="内容占位符 46085"/>
            <p:cNvPicPr>
              <a:picLocks noGrp="1" noChangeAspect="1"/>
            </p:cNvPicPr>
            <p:nvPr>
              <p:ph sz="quarter" idx="4294967295"/>
            </p:nvPr>
          </p:nvPicPr>
          <p:blipFill>
            <a:blip r:embed="rId3"/>
            <a:srcRect l="41263" t="21536" r="23341" b="16884"/>
            <a:stretch>
              <a:fillRect/>
            </a:stretch>
          </p:blipFill>
          <p:spPr>
            <a:xfrm rot="180000">
              <a:off x="5465" y="0"/>
              <a:ext cx="692" cy="904"/>
            </a:xfrm>
          </p:spPr>
        </p:pic>
        <p:sp>
          <p:nvSpPr>
            <p:cNvPr id="45063" name="直接连接符 46086"/>
            <p:cNvSpPr/>
            <p:nvPr/>
          </p:nvSpPr>
          <p:spPr>
            <a:xfrm>
              <a:off x="517" y="852"/>
              <a:ext cx="5205" cy="1"/>
            </a:xfrm>
            <a:prstGeom prst="line">
              <a:avLst/>
            </a:prstGeom>
            <a:ln w="9525">
              <a:noFill/>
            </a:ln>
          </p:spPr>
          <p:txBody>
            <a:bodyPr anchor="t"/>
            <a:p>
              <a:pPr lvl="0"/>
              <a:endParaRPr lang="zh-CN" altLang="en-US">
                <a:latin typeface="Arial" panose="020B0604020202020204" pitchFamily="34" charset="0"/>
                <a:ea typeface="宋体" panose="02010600030101010101" pitchFamily="2" charset="-122"/>
              </a:endParaRPr>
            </a:p>
          </p:txBody>
        </p:sp>
      </p:grpSp>
      <p:sp>
        <p:nvSpPr>
          <p:cNvPr id="46088" name="文本框 46087"/>
          <p:cNvSpPr txBox="1"/>
          <p:nvPr/>
        </p:nvSpPr>
        <p:spPr>
          <a:xfrm>
            <a:off x="6059170" y="3530600"/>
            <a:ext cx="1136650" cy="365760"/>
          </a:xfrm>
          <a:prstGeom prst="rect">
            <a:avLst/>
          </a:prstGeom>
          <a:noFill/>
          <a:ln w="9525">
            <a:noFill/>
          </a:ln>
        </p:spPr>
        <p:txBody>
          <a:bodyPr anchor="t">
            <a:spAutoFit/>
          </a:bodyPr>
          <a:p>
            <a:pPr lvl="0"/>
            <a:r>
              <a:rPr lang="zh-CN" altLang="en-US" dirty="0">
                <a:solidFill>
                  <a:srgbClr val="0000FF"/>
                </a:solidFill>
                <a:latin typeface="Arial" panose="020B0604020202020204" charset="-116"/>
                <a:ea typeface="宋体" panose="02010600030101010101" pitchFamily="2" charset="-122"/>
              </a:rPr>
              <a:t>10°</a:t>
            </a:r>
            <a:endParaRPr lang="zh-CN" altLang="en-US" dirty="0">
              <a:solidFill>
                <a:srgbClr val="0000FF"/>
              </a:solidFill>
              <a:latin typeface="Arial" panose="020B0604020202020204" charset="-116"/>
              <a:ea typeface="宋体" panose="02010600030101010101" pitchFamily="2" charset="-122"/>
            </a:endParaRPr>
          </a:p>
        </p:txBody>
      </p:sp>
      <p:sp>
        <p:nvSpPr>
          <p:cNvPr id="46089" name="文本框 46088"/>
          <p:cNvSpPr txBox="1"/>
          <p:nvPr/>
        </p:nvSpPr>
        <p:spPr>
          <a:xfrm>
            <a:off x="10469245" y="3530600"/>
            <a:ext cx="1136650" cy="365760"/>
          </a:xfrm>
          <a:prstGeom prst="rect">
            <a:avLst/>
          </a:prstGeom>
          <a:noFill/>
          <a:ln w="9525">
            <a:noFill/>
          </a:ln>
        </p:spPr>
        <p:txBody>
          <a:bodyPr wrap="square" anchor="t">
            <a:spAutoFit/>
          </a:bodyPr>
          <a:p>
            <a:pPr lvl="0"/>
            <a:r>
              <a:rPr lang="zh-CN" altLang="en-US" dirty="0">
                <a:solidFill>
                  <a:srgbClr val="CC0000"/>
                </a:solidFill>
                <a:latin typeface="Arial" panose="020B0604020202020204" charset="-116"/>
                <a:ea typeface="宋体" panose="02010600030101010101" pitchFamily="2" charset="-122"/>
              </a:rPr>
              <a:t>20°</a:t>
            </a:r>
            <a:endParaRPr lang="zh-CN" altLang="en-US" dirty="0">
              <a:solidFill>
                <a:srgbClr val="CC0000"/>
              </a:solidFill>
              <a:latin typeface="Arial" panose="020B0604020202020204" charset="-116"/>
              <a:ea typeface="宋体" panose="02010600030101010101" pitchFamily="2" charset="-122"/>
            </a:endParaRPr>
          </a:p>
        </p:txBody>
      </p:sp>
      <p:sp>
        <p:nvSpPr>
          <p:cNvPr id="46090" name="文本框 46089"/>
          <p:cNvSpPr txBox="1"/>
          <p:nvPr/>
        </p:nvSpPr>
        <p:spPr>
          <a:xfrm>
            <a:off x="7319645" y="5283200"/>
            <a:ext cx="1136650" cy="365760"/>
          </a:xfrm>
          <a:prstGeom prst="rect">
            <a:avLst/>
          </a:prstGeom>
          <a:noFill/>
          <a:ln w="9525">
            <a:noFill/>
          </a:ln>
        </p:spPr>
        <p:txBody>
          <a:bodyPr wrap="square" anchor="t">
            <a:spAutoFit/>
          </a:bodyPr>
          <a:p>
            <a:pPr lvl="0"/>
            <a:r>
              <a:rPr lang="zh-CN" altLang="en-US" dirty="0">
                <a:solidFill>
                  <a:schemeClr val="hlink"/>
                </a:solidFill>
                <a:latin typeface="Arial" panose="020B0604020202020204" charset="-116"/>
                <a:ea typeface="宋体" panose="02010600030101010101" pitchFamily="2" charset="-122"/>
              </a:rPr>
              <a:t>15°</a:t>
            </a:r>
            <a:endParaRPr lang="zh-CN" altLang="en-US" dirty="0">
              <a:solidFill>
                <a:schemeClr val="hlink"/>
              </a:solidFill>
              <a:latin typeface="Arial" panose="020B0604020202020204" charset="-116"/>
              <a:ea typeface="宋体" panose="02010600030101010101" pitchFamily="2" charset="-122"/>
            </a:endParaRPr>
          </a:p>
        </p:txBody>
      </p:sp>
      <p:sp>
        <p:nvSpPr>
          <p:cNvPr id="46091" name="文本框 46090"/>
          <p:cNvSpPr txBox="1"/>
          <p:nvPr/>
        </p:nvSpPr>
        <p:spPr>
          <a:xfrm>
            <a:off x="9096058" y="1568450"/>
            <a:ext cx="1136650" cy="365760"/>
          </a:xfrm>
          <a:prstGeom prst="rect">
            <a:avLst/>
          </a:prstGeom>
          <a:noFill/>
          <a:ln w="9525">
            <a:noFill/>
          </a:ln>
        </p:spPr>
        <p:txBody>
          <a:bodyPr wrap="square" anchor="t">
            <a:spAutoFit/>
          </a:bodyPr>
          <a:p>
            <a:pPr lvl="0"/>
            <a:r>
              <a:rPr lang="zh-CN" altLang="en-US" dirty="0">
                <a:solidFill>
                  <a:schemeClr val="hlink"/>
                </a:solidFill>
                <a:latin typeface="Arial" panose="020B0604020202020204" charset="-116"/>
                <a:ea typeface="宋体" panose="02010600030101010101" pitchFamily="2" charset="-122"/>
              </a:rPr>
              <a:t>15°</a:t>
            </a:r>
            <a:endParaRPr lang="zh-CN" altLang="en-US" dirty="0">
              <a:solidFill>
                <a:schemeClr val="hlink"/>
              </a:solidFill>
              <a:latin typeface="Arial" panose="020B0604020202020204" charset="-116"/>
              <a:ea typeface="宋体" panose="02010600030101010101" pitchFamily="2" charset="-122"/>
            </a:endParaRPr>
          </a:p>
        </p:txBody>
      </p:sp>
      <p:sp>
        <p:nvSpPr>
          <p:cNvPr id="46092" name="箭头 7198"/>
          <p:cNvSpPr/>
          <p:nvPr/>
        </p:nvSpPr>
        <p:spPr>
          <a:xfrm flipV="1">
            <a:off x="6284595" y="2409825"/>
            <a:ext cx="1588" cy="944563"/>
          </a:xfrm>
          <a:prstGeom prst="line">
            <a:avLst/>
          </a:prstGeom>
          <a:ln w="9525" cap="flat" cmpd="sng">
            <a:solidFill>
              <a:schemeClr val="tx1"/>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6093" name="文本框 46092"/>
          <p:cNvSpPr txBox="1"/>
          <p:nvPr/>
        </p:nvSpPr>
        <p:spPr>
          <a:xfrm>
            <a:off x="6075045" y="2111375"/>
            <a:ext cx="1136650" cy="365760"/>
          </a:xfrm>
          <a:prstGeom prst="rect">
            <a:avLst/>
          </a:prstGeom>
          <a:noFill/>
          <a:ln w="9525">
            <a:noFill/>
          </a:ln>
        </p:spPr>
        <p:txBody>
          <a:bodyPr wrap="square" anchor="t">
            <a:spAutoFit/>
          </a:bodyPr>
          <a:p>
            <a:pPr lvl="0"/>
            <a:r>
              <a:rPr lang="zh-CN" altLang="en-US" dirty="0">
                <a:solidFill>
                  <a:srgbClr val="CC0000"/>
                </a:solidFill>
                <a:latin typeface="Arial" panose="020B0604020202020204" charset="-116"/>
                <a:ea typeface="宋体" panose="02010600030101010101" pitchFamily="2" charset="-122"/>
              </a:rPr>
              <a:t>20°</a:t>
            </a:r>
            <a:endParaRPr lang="zh-CN" altLang="en-US" dirty="0">
              <a:solidFill>
                <a:srgbClr val="CC0000"/>
              </a:solidFill>
              <a:latin typeface="Arial" panose="020B0604020202020204" charset="-116"/>
              <a:ea typeface="宋体" panose="02010600030101010101" pitchFamily="2" charset="-122"/>
            </a:endParaRPr>
          </a:p>
        </p:txBody>
      </p:sp>
      <p:sp>
        <p:nvSpPr>
          <p:cNvPr id="46094" name="文本框 46093"/>
          <p:cNvSpPr txBox="1"/>
          <p:nvPr/>
        </p:nvSpPr>
        <p:spPr>
          <a:xfrm>
            <a:off x="10454958" y="4730750"/>
            <a:ext cx="1136650" cy="365760"/>
          </a:xfrm>
          <a:prstGeom prst="rect">
            <a:avLst/>
          </a:prstGeom>
          <a:noFill/>
          <a:ln w="9525">
            <a:noFill/>
          </a:ln>
        </p:spPr>
        <p:txBody>
          <a:bodyPr wrap="square" anchor="t">
            <a:spAutoFit/>
          </a:bodyPr>
          <a:p>
            <a:pPr lvl="0"/>
            <a:r>
              <a:rPr lang="zh-CN" altLang="en-US" dirty="0">
                <a:solidFill>
                  <a:srgbClr val="0000FF"/>
                </a:solidFill>
                <a:latin typeface="Arial" panose="020B0604020202020204" charset="-116"/>
                <a:ea typeface="宋体" panose="02010600030101010101" pitchFamily="2" charset="-122"/>
              </a:rPr>
              <a:t>10°</a:t>
            </a:r>
            <a:endParaRPr lang="zh-CN" altLang="en-US" dirty="0">
              <a:solidFill>
                <a:srgbClr val="0000FF"/>
              </a:solidFill>
              <a:latin typeface="Arial" panose="020B0604020202020204" charset="-116"/>
              <a:ea typeface="宋体" panose="02010600030101010101" pitchFamily="2" charset="-122"/>
            </a:endParaRPr>
          </a:p>
        </p:txBody>
      </p:sp>
      <p:sp>
        <p:nvSpPr>
          <p:cNvPr id="46095" name="箭头 7201"/>
          <p:cNvSpPr/>
          <p:nvPr/>
        </p:nvSpPr>
        <p:spPr>
          <a:xfrm>
            <a:off x="10697845" y="3927475"/>
            <a:ext cx="19050" cy="793750"/>
          </a:xfrm>
          <a:prstGeom prst="line">
            <a:avLst/>
          </a:prstGeom>
          <a:ln w="9525" cap="flat" cmpd="sng">
            <a:solidFill>
              <a:schemeClr val="tx1"/>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5072" name="文本框 46095"/>
          <p:cNvSpPr txBox="1"/>
          <p:nvPr/>
        </p:nvSpPr>
        <p:spPr>
          <a:xfrm>
            <a:off x="1002030" y="1288415"/>
            <a:ext cx="4912995" cy="5212080"/>
          </a:xfrm>
          <a:prstGeom prst="rect">
            <a:avLst/>
          </a:prstGeom>
          <a:noFill/>
          <a:ln w="9525">
            <a:noFill/>
          </a:ln>
        </p:spPr>
        <p:txBody>
          <a:bodyPr wrap="square" anchor="t">
            <a:spAutoFit/>
          </a:bodyPr>
          <a:p>
            <a:pPr lvl="0"/>
            <a:r>
              <a:rPr lang="zh-CN" altLang="en-US" sz="2400" dirty="0">
                <a:latin typeface="华文楷体" panose="02010600040101010101" charset="-122"/>
                <a:ea typeface="华文楷体" panose="02010600040101010101" charset="-122"/>
                <a:sym typeface="宋体" panose="02010600030101010101" pitchFamily="2" charset="-122"/>
              </a:rPr>
              <a:t>只考虑气温。我们用一个非常直观的证明方法来说明：假设地球大圆上有两个人，他们站在关于球心对称的位置上。如果此时他们所在地方的温度相同，问题就已经解决了。下面我们只需要考虑他们所在地点的温度一高一低的情况。不妨假设，A 所在的地方是 10 度，B 所在的地方是 20 度吧。现在，让两人以相同的速度相同的方向沿着大圆旅行，保持两人始终在对称的位置上。假设在此过程中，各地的温度均不变。 那么必有一个时刻两人所处地点的温度相同。</a:t>
            </a:r>
            <a:endParaRPr lang="zh-CN" altLang="en-US" sz="2400" dirty="0">
              <a:latin typeface="华文楷体" panose="02010600040101010101" charset="-122"/>
              <a:ea typeface="华文楷体" panose="02010600040101010101" charset="-122"/>
              <a:sym typeface="宋体" panose="02010600030101010101" pitchFamily="2" charset="-122"/>
            </a:endParaRPr>
          </a:p>
        </p:txBody>
      </p:sp>
      <p:sp>
        <p:nvSpPr>
          <p:cNvPr id="45073" name="文本框 46096"/>
          <p:cNvSpPr txBox="1"/>
          <p:nvPr/>
        </p:nvSpPr>
        <p:spPr>
          <a:xfrm>
            <a:off x="6465570" y="3927475"/>
            <a:ext cx="1073150" cy="365760"/>
          </a:xfrm>
          <a:prstGeom prst="rect">
            <a:avLst/>
          </a:prstGeom>
          <a:noFill/>
          <a:ln w="9525">
            <a:noFill/>
          </a:ln>
        </p:spPr>
        <p:txBody>
          <a:bodyPr anchor="t">
            <a:spAutoFit/>
          </a:bodyPr>
          <a:p>
            <a:pPr lvl="0"/>
            <a:r>
              <a:rPr lang="zh-CN" altLang="en-US" dirty="0">
                <a:latin typeface="Arial" panose="020B0604020202020204" charset="-116"/>
                <a:ea typeface="宋体" panose="02010600030101010101" pitchFamily="2" charset="-122"/>
              </a:rPr>
              <a:t>A</a:t>
            </a:r>
            <a:endParaRPr lang="zh-CN" altLang="en-US" dirty="0">
              <a:latin typeface="Arial" panose="020B0604020202020204" charset="-116"/>
              <a:ea typeface="宋体" panose="02010600030101010101" pitchFamily="2" charset="-122"/>
            </a:endParaRPr>
          </a:p>
        </p:txBody>
      </p:sp>
      <p:sp>
        <p:nvSpPr>
          <p:cNvPr id="45074" name="文本框 46097"/>
          <p:cNvSpPr txBox="1"/>
          <p:nvPr/>
        </p:nvSpPr>
        <p:spPr>
          <a:xfrm>
            <a:off x="9777095" y="3927475"/>
            <a:ext cx="1073150" cy="365760"/>
          </a:xfrm>
          <a:prstGeom prst="rect">
            <a:avLst/>
          </a:prstGeom>
          <a:noFill/>
          <a:ln w="9525">
            <a:noFill/>
          </a:ln>
        </p:spPr>
        <p:txBody>
          <a:bodyPr wrap="square" anchor="t">
            <a:spAutoFit/>
          </a:bodyPr>
          <a:p>
            <a:pPr lvl="0"/>
            <a:r>
              <a:rPr lang="zh-CN" altLang="en-US" dirty="0">
                <a:latin typeface="Arial" panose="020B0604020202020204" charset="-116"/>
                <a:ea typeface="宋体" panose="02010600030101010101" pitchFamily="2" charset="-122"/>
              </a:rPr>
              <a:t>B</a:t>
            </a:r>
            <a:endParaRPr lang="zh-CN" altLang="en-US" dirty="0">
              <a:latin typeface="Arial" panose="020B0604020202020204" charset="-116"/>
              <a:ea typeface="宋体" panose="02010600030101010101" pitchFamily="2"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4"/>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5"/>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088"/>
                                        </p:tgtEl>
                                        <p:attrNameLst>
                                          <p:attrName>style.visibility</p:attrName>
                                        </p:attrNameLst>
                                      </p:cBhvr>
                                      <p:to>
                                        <p:strVal val="visible"/>
                                      </p:to>
                                    </p:set>
                                    <p:animEffect transition="in" filter="blinds(horizontal)">
                                      <p:cBhvr>
                                        <p:cTn id="7" dur="500"/>
                                        <p:tgtEl>
                                          <p:spTgt spid="460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6089"/>
                                        </p:tgtEl>
                                        <p:attrNameLst>
                                          <p:attrName>style.visibility</p:attrName>
                                        </p:attrNameLst>
                                      </p:cBhvr>
                                      <p:to>
                                        <p:strVal val="visible"/>
                                      </p:to>
                                    </p:set>
                                    <p:animEffect transition="in" filter="blinds(horizontal)">
                                      <p:cBhvr>
                                        <p:cTn id="10" dur="500"/>
                                        <p:tgtEl>
                                          <p:spTgt spid="46089"/>
                                        </p:tgtEl>
                                      </p:cBhvr>
                                    </p:animEffect>
                                  </p:childTnLst>
                                </p:cTn>
                              </p:par>
                              <p:par>
                                <p:cTn id="11" presetID="22" presetClass="entr" presetSubtype="4" fill="hold" nodeType="withEffect">
                                  <p:stCondLst>
                                    <p:cond delay="0"/>
                                  </p:stCondLst>
                                  <p:endCondLst>
                                    <p:cond evt="onNext" delay="0">
                                      <p:tgtEl>
                                        <p:sldTgt/>
                                      </p:tgtEl>
                                    </p:cond>
                                  </p:endCondLst>
                                  <p:childTnLst>
                                    <p:set>
                                      <p:cBhvr>
                                        <p:cTn id="12" dur="1" fill="hold">
                                          <p:stCondLst>
                                            <p:cond delay="0"/>
                                          </p:stCondLst>
                                        </p:cTn>
                                        <p:tgtEl>
                                          <p:spTgt spid="46092"/>
                                        </p:tgtEl>
                                        <p:attrNameLst>
                                          <p:attrName>style.visibility</p:attrName>
                                        </p:attrNameLst>
                                      </p:cBhvr>
                                      <p:to>
                                        <p:strVal val="visible"/>
                                      </p:to>
                                    </p:set>
                                    <p:animEffect transition="in" filter="wipe(down)">
                                      <p:cBhvr>
                                        <p:cTn id="13" dur="500"/>
                                        <p:tgtEl>
                                          <p:spTgt spid="46092"/>
                                        </p:tgtEl>
                                      </p:cBhvr>
                                    </p:animEffect>
                                  </p:childTnLst>
                                </p:cTn>
                              </p:par>
                              <p:par>
                                <p:cTn id="14" presetID="22" presetClass="entr" presetSubtype="4" fill="hold" grpId="2" nodeType="withEffect">
                                  <p:stCondLst>
                                    <p:cond delay="0"/>
                                  </p:stCondLst>
                                  <p:endCondLst>
                                    <p:cond evt="onNext" delay="0">
                                      <p:tgtEl>
                                        <p:sldTgt/>
                                      </p:tgtEl>
                                    </p:cond>
                                  </p:endCondLst>
                                  <p:childTnLst>
                                    <p:set>
                                      <p:cBhvr>
                                        <p:cTn id="15" dur="1" fill="hold">
                                          <p:stCondLst>
                                            <p:cond delay="0"/>
                                          </p:stCondLst>
                                        </p:cTn>
                                        <p:tgtEl>
                                          <p:spTgt spid="46093"/>
                                        </p:tgtEl>
                                        <p:attrNameLst>
                                          <p:attrName>style.visibility</p:attrName>
                                        </p:attrNameLst>
                                      </p:cBhvr>
                                      <p:to>
                                        <p:strVal val="visible"/>
                                      </p:to>
                                    </p:set>
                                    <p:animEffect transition="in" filter="wipe(down)">
                                      <p:cBhvr>
                                        <p:cTn id="16" dur="500"/>
                                        <p:tgtEl>
                                          <p:spTgt spid="46093"/>
                                        </p:tgtEl>
                                      </p:cBhvr>
                                    </p:animEffect>
                                  </p:childTnLst>
                                </p:cTn>
                              </p:par>
                              <p:par>
                                <p:cTn id="17" presetID="22" presetClass="entr" presetSubtype="1" fill="hold" nodeType="withEffect">
                                  <p:stCondLst>
                                    <p:cond delay="0"/>
                                  </p:stCondLst>
                                  <p:endCondLst>
                                    <p:cond evt="onNext" delay="0">
                                      <p:tgtEl>
                                        <p:sldTgt/>
                                      </p:tgtEl>
                                    </p:cond>
                                  </p:endCondLst>
                                  <p:childTnLst>
                                    <p:set>
                                      <p:cBhvr>
                                        <p:cTn id="18" dur="1" fill="hold">
                                          <p:stCondLst>
                                            <p:cond delay="0"/>
                                          </p:stCondLst>
                                        </p:cTn>
                                        <p:tgtEl>
                                          <p:spTgt spid="46095"/>
                                        </p:tgtEl>
                                        <p:attrNameLst>
                                          <p:attrName>style.visibility</p:attrName>
                                        </p:attrNameLst>
                                      </p:cBhvr>
                                      <p:to>
                                        <p:strVal val="visible"/>
                                      </p:to>
                                    </p:set>
                                    <p:animEffect transition="in" filter="wipe(up)">
                                      <p:cBhvr>
                                        <p:cTn id="19" dur="500"/>
                                        <p:tgtEl>
                                          <p:spTgt spid="46095"/>
                                        </p:tgtEl>
                                      </p:cBhvr>
                                    </p:animEffect>
                                  </p:childTnLst>
                                </p:cTn>
                              </p:par>
                              <p:par>
                                <p:cTn id="20" presetID="22" presetClass="entr" presetSubtype="4" fill="hold" grpId="2" nodeType="withEffect">
                                  <p:stCondLst>
                                    <p:cond delay="0"/>
                                  </p:stCondLst>
                                  <p:endCondLst>
                                    <p:cond evt="onNext" delay="0">
                                      <p:tgtEl>
                                        <p:sldTgt/>
                                      </p:tgtEl>
                                    </p:cond>
                                  </p:endCondLst>
                                  <p:childTnLst>
                                    <p:set>
                                      <p:cBhvr>
                                        <p:cTn id="21" dur="1" fill="hold">
                                          <p:stCondLst>
                                            <p:cond delay="0"/>
                                          </p:stCondLst>
                                        </p:cTn>
                                        <p:tgtEl>
                                          <p:spTgt spid="46094"/>
                                        </p:tgtEl>
                                        <p:attrNameLst>
                                          <p:attrName>style.visibility</p:attrName>
                                        </p:attrNameLst>
                                      </p:cBhvr>
                                      <p:to>
                                        <p:strVal val="visible"/>
                                      </p:to>
                                    </p:set>
                                    <p:animEffect transition="in" filter="wipe(down)">
                                      <p:cBhvr>
                                        <p:cTn id="22" dur="500"/>
                                        <p:tgtEl>
                                          <p:spTgt spid="4609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7200000">
                                      <p:cBhvr>
                                        <p:cTn id="26" dur="5000" fill="hold"/>
                                        <p:tgtEl>
                                          <p:spTgt spid="4608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6090"/>
                                        </p:tgtEl>
                                        <p:attrNameLst>
                                          <p:attrName>style.visibility</p:attrName>
                                        </p:attrNameLst>
                                      </p:cBhvr>
                                      <p:to>
                                        <p:strVal val="visible"/>
                                      </p:to>
                                    </p:set>
                                    <p:animEffect transition="in" filter="blinds(horizontal)">
                                      <p:cBhvr>
                                        <p:cTn id="31" dur="500"/>
                                        <p:tgtEl>
                                          <p:spTgt spid="4609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6091"/>
                                        </p:tgtEl>
                                        <p:attrNameLst>
                                          <p:attrName>style.visibility</p:attrName>
                                        </p:attrNameLst>
                                      </p:cBhvr>
                                      <p:to>
                                        <p:strVal val="visible"/>
                                      </p:to>
                                    </p:set>
                                    <p:animEffect transition="in" filter="blinds(horizontal)">
                                      <p:cBhvr>
                                        <p:cTn id="34" dur="500"/>
                                        <p:tgtEl>
                                          <p:spTgt spid="4609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6093"/>
                                        </p:tgtEl>
                                        <p:attrNameLst>
                                          <p:attrName>style.visibility</p:attrName>
                                        </p:attrNameLst>
                                      </p:cBhvr>
                                      <p:to>
                                        <p:strVal val="visible"/>
                                      </p:to>
                                    </p:set>
                                    <p:animEffect transition="in" filter="blinds(horizontal)">
                                      <p:cBhvr>
                                        <p:cTn id="37" dur="500"/>
                                        <p:tgtEl>
                                          <p:spTgt spid="4609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6094"/>
                                        </p:tgtEl>
                                        <p:attrNameLst>
                                          <p:attrName>style.visibility</p:attrName>
                                        </p:attrNameLst>
                                      </p:cBhvr>
                                      <p:to>
                                        <p:strVal val="visible"/>
                                      </p:to>
                                    </p:set>
                                    <p:animEffect transition="in" filter="blinds(horizontal)">
                                      <p:cBhvr>
                                        <p:cTn id="42" dur="500"/>
                                        <p:tgtEl>
                                          <p:spTgt spid="46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8" grpId="0" bldLvl="0"/>
      <p:bldP spid="46089" grpId="0" bldLvl="0"/>
      <p:bldP spid="46090" grpId="0" bldLvl="0"/>
      <p:bldP spid="46091" grpId="0" bldLvl="0"/>
      <p:bldP spid="46093" grpId="0" bldLvl="0"/>
      <p:bldP spid="46094" grpId="0" bldLvl="0"/>
      <p:bldP spid="46093" grpId="1" bldLvl="0"/>
      <p:bldP spid="46094" grpId="1" bldLvl="0"/>
      <p:bldP spid="46093" grpId="2" bldLvl="0"/>
      <p:bldP spid="46094" grpId="2" bldLvl="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文本占位符 47105"/>
          <p:cNvSpPr>
            <a:spLocks noGrp="1"/>
          </p:cNvSpPr>
          <p:nvPr>
            <p:ph type="body" sz="half" idx="1"/>
          </p:nvPr>
        </p:nvSpPr>
        <p:spPr>
          <a:xfrm>
            <a:off x="1017905" y="1268730"/>
            <a:ext cx="5455920" cy="3970020"/>
          </a:xfrm>
        </p:spPr>
        <p:txBody>
          <a:bodyPr anchor="t">
            <a:noAutofit/>
          </a:bodyPr>
          <a:p>
            <a:pPr>
              <a:lnSpc>
                <a:spcPct val="120000"/>
              </a:lnSpc>
            </a:pPr>
            <a:r>
              <a:rPr lang="zh-CN" altLang="en-US" sz="2100" kern="1200" dirty="0">
                <a:latin typeface="华文楷体" panose="02010600040101010101" charset="-122"/>
                <a:ea typeface="华文楷体" panose="02010600040101010101" charset="-122"/>
              </a:rPr>
              <a:t>现在考虑一个喝醉的酒鬼，他在街道上随机游走。假设整个城市的街道呈网格状分布，酒鬼每走到一个十字路口，都会概率均等地选择一条路（包括自己来时的那条路）继续走下去。那么他最终能够回到出发点的概率是多少呢？答案也还是 100% 。</a:t>
            </a:r>
            <a:endParaRPr lang="zh-CN" altLang="en-US" sz="2100" kern="1200" dirty="0">
              <a:latin typeface="华文楷体" panose="02010600040101010101" charset="-122"/>
              <a:ea typeface="华文楷体" panose="02010600040101010101" charset="-122"/>
            </a:endParaRPr>
          </a:p>
          <a:p>
            <a:pPr>
              <a:lnSpc>
                <a:spcPct val="120000"/>
              </a:lnSpc>
            </a:pPr>
            <a:r>
              <a:rPr lang="zh-CN" altLang="en-US" sz="2100" kern="1200" dirty="0">
                <a:solidFill>
                  <a:schemeClr val="tx1"/>
                </a:solidFill>
                <a:latin typeface="华文楷体" panose="02010600040101010101" charset="-122"/>
                <a:ea typeface="华文楷体" panose="02010600040101010101" charset="-122"/>
                <a:sym typeface="宋体" panose="02010600030101010101" pitchFamily="2" charset="-122"/>
              </a:rPr>
              <a:t>假设醉鬼从某个酒店出发，每次有 50% 的概率向左走1米，有50%的概率向右走1米。按照这种方式无限地随机游走下去，最终能回到出发点的概率是100% 。在一维随机游走过程中，只要时间足够长，</a:t>
            </a:r>
            <a:r>
              <a:rPr lang="zh-CN" altLang="en-US" sz="2100" kern="1200" dirty="0">
                <a:solidFill>
                  <a:schemeClr val="bg1"/>
                </a:solidFill>
                <a:latin typeface="华文楷体" panose="02010600040101010101" charset="-122"/>
                <a:ea typeface="华文楷体" panose="02010600040101010101" charset="-122"/>
                <a:sym typeface="宋体" panose="02010600030101010101" pitchFamily="2" charset="-122"/>
              </a:rPr>
              <a:t>我们最终总能回到出发点。因为</a:t>
            </a:r>
            <a:endParaRPr lang="zh-CN" altLang="en-US" sz="2100" kern="1200" dirty="0">
              <a:solidFill>
                <a:schemeClr val="bg1"/>
              </a:solidFill>
              <a:latin typeface="华文楷体" panose="02010600040101010101" charset="-122"/>
              <a:ea typeface="华文楷体" panose="02010600040101010101" charset="-122"/>
              <a:sym typeface="宋体" panose="02010600030101010101" pitchFamily="2" charset="-122"/>
            </a:endParaRPr>
          </a:p>
        </p:txBody>
      </p:sp>
      <p:pic>
        <p:nvPicPr>
          <p:cNvPr id="46082" name="内容占位符 47106"/>
          <p:cNvPicPr>
            <a:picLocks noGrp="1" noChangeAspect="1"/>
          </p:cNvPicPr>
          <p:nvPr>
            <p:ph sz="quarter" idx="2"/>
          </p:nvPr>
        </p:nvPicPr>
        <p:blipFill>
          <a:blip r:embed="rId1"/>
          <a:srcRect l="10408" t="27148" r="13774"/>
          <a:stretch>
            <a:fillRect/>
          </a:stretch>
        </p:blipFill>
        <p:spPr>
          <a:xfrm>
            <a:off x="7421563" y="1270000"/>
            <a:ext cx="2789237" cy="1673225"/>
          </a:xfrm>
          <a:effectLst>
            <a:outerShdw dist="107763" dir="2699999" algn="ctr" rotWithShape="0">
              <a:schemeClr val="bg1">
                <a:alpha val="50000"/>
              </a:schemeClr>
            </a:outerShdw>
          </a:effectLst>
        </p:spPr>
      </p:pic>
      <p:sp>
        <p:nvSpPr>
          <p:cNvPr id="46083" name="文本框 47107"/>
          <p:cNvSpPr txBox="1"/>
          <p:nvPr/>
        </p:nvSpPr>
        <p:spPr>
          <a:xfrm>
            <a:off x="2414588" y="2103438"/>
            <a:ext cx="7191375" cy="365760"/>
          </a:xfrm>
          <a:prstGeom prst="rect">
            <a:avLst/>
          </a:prstGeom>
          <a:noFill/>
          <a:ln w="9525">
            <a:noFill/>
          </a:ln>
        </p:spPr>
        <p:txBody>
          <a:bodyPr wrap="square" anchor="t">
            <a:spAutoFit/>
          </a:bodyPr>
          <a:p>
            <a:pPr lvl="0"/>
            <a:endParaRPr>
              <a:solidFill>
                <a:schemeClr val="bg1"/>
              </a:solidFill>
              <a:latin typeface="华文楷体" panose="02010600040101010101" charset="-122"/>
              <a:ea typeface="华文楷体" panose="02010600040101010101" charset="-122"/>
              <a:sym typeface="宋体" panose="02010600030101010101" pitchFamily="2" charset="-122"/>
            </a:endParaRPr>
          </a:p>
        </p:txBody>
      </p:sp>
      <p:sp>
        <p:nvSpPr>
          <p:cNvPr id="47109" name="箭头 7179"/>
          <p:cNvSpPr/>
          <p:nvPr/>
        </p:nvSpPr>
        <p:spPr>
          <a:xfrm flipV="1">
            <a:off x="8688388" y="2311400"/>
            <a:ext cx="1587" cy="317500"/>
          </a:xfrm>
          <a:prstGeom prst="line">
            <a:avLst/>
          </a:prstGeom>
          <a:ln w="2857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10" name="箭头 7179"/>
          <p:cNvSpPr/>
          <p:nvPr/>
        </p:nvSpPr>
        <p:spPr>
          <a:xfrm flipH="1">
            <a:off x="8307388" y="2733675"/>
            <a:ext cx="365125" cy="0"/>
          </a:xfrm>
          <a:prstGeom prst="line">
            <a:avLst/>
          </a:prstGeom>
          <a:ln w="2857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11" name="箭头 7179"/>
          <p:cNvSpPr/>
          <p:nvPr/>
        </p:nvSpPr>
        <p:spPr>
          <a:xfrm>
            <a:off x="8688388" y="2863850"/>
            <a:ext cx="0" cy="295275"/>
          </a:xfrm>
          <a:prstGeom prst="line">
            <a:avLst/>
          </a:prstGeom>
          <a:ln w="2857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12" name="箭头 7179"/>
          <p:cNvSpPr/>
          <p:nvPr/>
        </p:nvSpPr>
        <p:spPr>
          <a:xfrm flipV="1">
            <a:off x="8964613" y="2733675"/>
            <a:ext cx="409575" cy="0"/>
          </a:xfrm>
          <a:prstGeom prst="line">
            <a:avLst/>
          </a:prstGeom>
          <a:ln w="2857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pic>
        <p:nvPicPr>
          <p:cNvPr id="46088" name="图片 47112"/>
          <p:cNvPicPr>
            <a:picLocks noChangeAspect="1"/>
          </p:cNvPicPr>
          <p:nvPr/>
        </p:nvPicPr>
        <p:blipFill>
          <a:blip r:embed="rId2"/>
          <a:stretch>
            <a:fillRect/>
          </a:stretch>
        </p:blipFill>
        <p:spPr>
          <a:xfrm>
            <a:off x="7031673" y="3603625"/>
            <a:ext cx="3876675" cy="2609850"/>
          </a:xfrm>
          <a:prstGeom prst="rect">
            <a:avLst/>
          </a:prstGeom>
          <a:noFill/>
          <a:ln w="9525">
            <a:noFill/>
          </a:ln>
        </p:spPr>
      </p:pic>
      <p:pic>
        <p:nvPicPr>
          <p:cNvPr id="46089" name="图片 47113"/>
          <p:cNvPicPr>
            <a:picLocks noChangeAspect="1"/>
          </p:cNvPicPr>
          <p:nvPr/>
        </p:nvPicPr>
        <p:blipFill>
          <a:blip r:embed="rId3"/>
          <a:srcRect l="40608" t="21494" r="18550" b="20404"/>
          <a:stretch>
            <a:fillRect/>
          </a:stretch>
        </p:blipFill>
        <p:spPr>
          <a:xfrm>
            <a:off x="9209723" y="5367338"/>
            <a:ext cx="347662" cy="371475"/>
          </a:xfrm>
          <a:prstGeom prst="rect">
            <a:avLst/>
          </a:prstGeom>
          <a:noFill/>
          <a:ln w="9525">
            <a:noFill/>
          </a:ln>
        </p:spPr>
      </p:pic>
      <p:sp>
        <p:nvSpPr>
          <p:cNvPr id="47115" name="箭头 7206"/>
          <p:cNvSpPr/>
          <p:nvPr/>
        </p:nvSpPr>
        <p:spPr>
          <a:xfrm flipV="1">
            <a:off x="9382760" y="5549900"/>
            <a:ext cx="438150" cy="1588"/>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16" name="箭头 7206"/>
          <p:cNvSpPr/>
          <p:nvPr/>
        </p:nvSpPr>
        <p:spPr>
          <a:xfrm flipH="1">
            <a:off x="9816148" y="5551488"/>
            <a:ext cx="4762" cy="638175"/>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17" name="箭头 7206"/>
          <p:cNvSpPr/>
          <p:nvPr/>
        </p:nvSpPr>
        <p:spPr>
          <a:xfrm>
            <a:off x="9822498" y="6189663"/>
            <a:ext cx="569912" cy="1587"/>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18" name="箭头 7206"/>
          <p:cNvSpPr/>
          <p:nvPr/>
        </p:nvSpPr>
        <p:spPr>
          <a:xfrm flipV="1">
            <a:off x="10392410" y="3814763"/>
            <a:ext cx="287338" cy="2376487"/>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19" name="箭头 7206"/>
          <p:cNvSpPr/>
          <p:nvPr/>
        </p:nvSpPr>
        <p:spPr>
          <a:xfrm flipH="1" flipV="1">
            <a:off x="9816148" y="3741738"/>
            <a:ext cx="863600" cy="73025"/>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20" name="箭头 7206"/>
          <p:cNvSpPr/>
          <p:nvPr/>
        </p:nvSpPr>
        <p:spPr>
          <a:xfrm>
            <a:off x="9816148" y="3741738"/>
            <a:ext cx="0" cy="1079500"/>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21" name="箭头 7206"/>
          <p:cNvSpPr/>
          <p:nvPr/>
        </p:nvSpPr>
        <p:spPr>
          <a:xfrm flipH="1">
            <a:off x="9382760" y="4821238"/>
            <a:ext cx="434975" cy="1587"/>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22" name="箭头 7206"/>
          <p:cNvSpPr/>
          <p:nvPr/>
        </p:nvSpPr>
        <p:spPr>
          <a:xfrm>
            <a:off x="9382760" y="4822825"/>
            <a:ext cx="1588" cy="728663"/>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23" name="箭头 7206"/>
          <p:cNvSpPr/>
          <p:nvPr/>
        </p:nvSpPr>
        <p:spPr>
          <a:xfrm flipH="1">
            <a:off x="8725535" y="5551488"/>
            <a:ext cx="658813" cy="1587"/>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24" name="箭头 7206"/>
          <p:cNvSpPr/>
          <p:nvPr/>
        </p:nvSpPr>
        <p:spPr>
          <a:xfrm>
            <a:off x="8725535" y="5551488"/>
            <a:ext cx="227013" cy="638175"/>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25" name="箭头 7206"/>
          <p:cNvSpPr/>
          <p:nvPr/>
        </p:nvSpPr>
        <p:spPr>
          <a:xfrm flipH="1" flipV="1">
            <a:off x="8304848" y="6118225"/>
            <a:ext cx="647700" cy="73025"/>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26" name="箭头 7206"/>
          <p:cNvSpPr/>
          <p:nvPr/>
        </p:nvSpPr>
        <p:spPr>
          <a:xfrm flipH="1" flipV="1">
            <a:off x="7782560" y="5407025"/>
            <a:ext cx="522288" cy="711200"/>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27" name="箭头 7206"/>
          <p:cNvSpPr/>
          <p:nvPr/>
        </p:nvSpPr>
        <p:spPr>
          <a:xfrm flipV="1">
            <a:off x="7784148" y="5326063"/>
            <a:ext cx="592137" cy="82550"/>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28" name="箭头 7206"/>
          <p:cNvSpPr/>
          <p:nvPr/>
        </p:nvSpPr>
        <p:spPr>
          <a:xfrm flipH="1" flipV="1">
            <a:off x="8233410" y="3886200"/>
            <a:ext cx="142875" cy="1441450"/>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29" name="箭头 7206"/>
          <p:cNvSpPr/>
          <p:nvPr/>
        </p:nvSpPr>
        <p:spPr>
          <a:xfrm flipV="1">
            <a:off x="8233410" y="3816350"/>
            <a:ext cx="320675" cy="69850"/>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30" name="箭头 7206"/>
          <p:cNvSpPr/>
          <p:nvPr/>
        </p:nvSpPr>
        <p:spPr>
          <a:xfrm>
            <a:off x="8554085" y="3886200"/>
            <a:ext cx="0" cy="254000"/>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31" name="箭头 7206"/>
          <p:cNvSpPr/>
          <p:nvPr/>
        </p:nvSpPr>
        <p:spPr>
          <a:xfrm flipV="1">
            <a:off x="8555673" y="4102100"/>
            <a:ext cx="468312" cy="38100"/>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7132" name="箭头 7206"/>
          <p:cNvSpPr/>
          <p:nvPr/>
        </p:nvSpPr>
        <p:spPr>
          <a:xfrm>
            <a:off x="9023985" y="4102100"/>
            <a:ext cx="0" cy="381000"/>
          </a:xfrm>
          <a:prstGeom prst="line">
            <a:avLst/>
          </a:prstGeom>
          <a:ln w="952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pic>
        <p:nvPicPr>
          <p:cNvPr id="46108" name="图片 47132"/>
          <p:cNvPicPr>
            <a:picLocks noChangeAspect="1"/>
          </p:cNvPicPr>
          <p:nvPr/>
        </p:nvPicPr>
        <p:blipFill>
          <a:blip r:embed="rId4"/>
          <a:srcRect l="31856" t="59079" r="29716" b="19548"/>
          <a:stretch>
            <a:fillRect/>
          </a:stretch>
        </p:blipFill>
        <p:spPr>
          <a:xfrm>
            <a:off x="9095423" y="4460875"/>
            <a:ext cx="247650" cy="150813"/>
          </a:xfrm>
          <a:prstGeom prst="rect">
            <a:avLst/>
          </a:prstGeom>
          <a:noFill/>
          <a:ln w="9525">
            <a:noFill/>
          </a:ln>
        </p:spPr>
      </p:pic>
      <p:pic>
        <p:nvPicPr>
          <p:cNvPr id="46109" name="图片 47133"/>
          <p:cNvPicPr/>
          <p:nvPr/>
        </p:nvPicPr>
        <p:blipFill>
          <a:blip r:embed="rId5"/>
          <a:stretch>
            <a:fillRect/>
          </a:stretch>
        </p:blipFill>
        <p:spPr>
          <a:xfrm>
            <a:off x="2854325" y="5881688"/>
            <a:ext cx="3282950" cy="617537"/>
          </a:xfrm>
          <a:prstGeom prst="rect">
            <a:avLst/>
          </a:prstGeom>
          <a:solidFill>
            <a:schemeClr val="bg1">
              <a:alpha val="50000"/>
            </a:schemeClr>
          </a:solidFill>
          <a:ln w="9525">
            <a:noFill/>
          </a:ln>
        </p:spPr>
      </p:pic>
      <p:sp>
        <p:nvSpPr>
          <p:cNvPr id="46110" name="标题 47134"/>
          <p:cNvSpPr>
            <a:spLocks noGrp="1"/>
          </p:cNvSpPr>
          <p:nvPr>
            <p:ph type="title"/>
          </p:nvPr>
        </p:nvSpPr>
        <p:spPr/>
        <p:txBody>
          <a:bodyPr anchor="b"/>
          <a:p>
            <a:r>
              <a:rPr lang="zh-CN" altLang="en-US" sz="2800"/>
              <a:t>三、身边的数学</a:t>
            </a:r>
            <a:r>
              <a:rPr lang="en-US" altLang="zh-CN" sz="2800"/>
              <a:t>——</a:t>
            </a:r>
            <a:r>
              <a:rPr lang="zh-CN" altLang="en-US" sz="2800"/>
              <a:t>回家定理（随机游动）</a:t>
            </a:r>
            <a:endParaRPr lang="zh-CN" altLang="en-US" sz="2800"/>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6"/>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7"/>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nvGrpSpPr>
          <p:cNvPr id="2" name="组合 1"/>
          <p:cNvGrpSpPr/>
          <p:nvPr/>
        </p:nvGrpSpPr>
        <p:grpSpPr>
          <a:xfrm>
            <a:off x="127000" y="129540"/>
            <a:ext cx="12189460" cy="6857365"/>
            <a:chOff x="0" y="4"/>
            <a:chExt cx="19196" cy="10799"/>
          </a:xfrm>
        </p:grpSpPr>
        <p:sp>
          <p:nvSpPr>
            <p:cNvPr id="5" name="任意多边形 4"/>
            <p:cNvSpPr/>
            <p:nvPr>
              <p:custDataLst>
                <p:tags r:id="rId8"/>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9"/>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endCondLst>
                                    <p:cond evt="onNext" delay="0">
                                      <p:tgtEl>
                                        <p:sldTgt/>
                                      </p:tgtEl>
                                    </p:cond>
                                  </p:endCondLst>
                                  <p:childTnLst>
                                    <p:set>
                                      <p:cBhvr>
                                        <p:cTn id="6" dur="1" fill="hold">
                                          <p:stCondLst>
                                            <p:cond delay="0"/>
                                          </p:stCondLst>
                                        </p:cTn>
                                        <p:tgtEl>
                                          <p:spTgt spid="47109"/>
                                        </p:tgtEl>
                                        <p:attrNameLst>
                                          <p:attrName>style.visibility</p:attrName>
                                        </p:attrNameLst>
                                      </p:cBhvr>
                                      <p:to>
                                        <p:strVal val="visible"/>
                                      </p:to>
                                    </p:set>
                                    <p:animEffect transition="in" filter="wipe(down)">
                                      <p:cBhvr>
                                        <p:cTn id="7" dur="500"/>
                                        <p:tgtEl>
                                          <p:spTgt spid="47109"/>
                                        </p:tgtEl>
                                      </p:cBhvr>
                                    </p:animEffect>
                                  </p:childTnLst>
                                </p:cTn>
                              </p:par>
                              <p:par>
                                <p:cTn id="8" presetID="22" presetClass="entr" presetSubtype="2" fill="hold" nodeType="withEffect">
                                  <p:stCondLst>
                                    <p:cond delay="0"/>
                                  </p:stCondLst>
                                  <p:endCondLst>
                                    <p:cond evt="onNext" delay="0">
                                      <p:tgtEl>
                                        <p:sldTgt/>
                                      </p:tgtEl>
                                    </p:cond>
                                  </p:endCondLst>
                                  <p:childTnLst>
                                    <p:set>
                                      <p:cBhvr>
                                        <p:cTn id="9" dur="1" fill="hold">
                                          <p:stCondLst>
                                            <p:cond delay="0"/>
                                          </p:stCondLst>
                                        </p:cTn>
                                        <p:tgtEl>
                                          <p:spTgt spid="47110"/>
                                        </p:tgtEl>
                                        <p:attrNameLst>
                                          <p:attrName>style.visibility</p:attrName>
                                        </p:attrNameLst>
                                      </p:cBhvr>
                                      <p:to>
                                        <p:strVal val="visible"/>
                                      </p:to>
                                    </p:set>
                                    <p:animEffect transition="in" filter="wipe(right)">
                                      <p:cBhvr>
                                        <p:cTn id="10" dur="500"/>
                                        <p:tgtEl>
                                          <p:spTgt spid="47110"/>
                                        </p:tgtEl>
                                      </p:cBhvr>
                                    </p:animEffect>
                                  </p:childTnLst>
                                </p:cTn>
                              </p:par>
                              <p:par>
                                <p:cTn id="11" presetID="22" presetClass="entr" presetSubtype="1" fill="hold" nodeType="withEffect">
                                  <p:stCondLst>
                                    <p:cond delay="0"/>
                                  </p:stCondLst>
                                  <p:endCondLst>
                                    <p:cond evt="onNext" delay="0">
                                      <p:tgtEl>
                                        <p:sldTgt/>
                                      </p:tgtEl>
                                    </p:cond>
                                  </p:endCondLst>
                                  <p:childTnLst>
                                    <p:set>
                                      <p:cBhvr>
                                        <p:cTn id="12" dur="1" fill="hold">
                                          <p:stCondLst>
                                            <p:cond delay="0"/>
                                          </p:stCondLst>
                                        </p:cTn>
                                        <p:tgtEl>
                                          <p:spTgt spid="47111"/>
                                        </p:tgtEl>
                                        <p:attrNameLst>
                                          <p:attrName>style.visibility</p:attrName>
                                        </p:attrNameLst>
                                      </p:cBhvr>
                                      <p:to>
                                        <p:strVal val="visible"/>
                                      </p:to>
                                    </p:set>
                                    <p:animEffect transition="in" filter="wipe(up)">
                                      <p:cBhvr>
                                        <p:cTn id="13" dur="500"/>
                                        <p:tgtEl>
                                          <p:spTgt spid="47111"/>
                                        </p:tgtEl>
                                      </p:cBhvr>
                                    </p:animEffect>
                                  </p:childTnLst>
                                </p:cTn>
                              </p:par>
                              <p:par>
                                <p:cTn id="14" presetID="22" presetClass="entr" presetSubtype="8" fill="hold" nodeType="withEffect">
                                  <p:stCondLst>
                                    <p:cond delay="0"/>
                                  </p:stCondLst>
                                  <p:endCondLst>
                                    <p:cond evt="onNext" delay="0">
                                      <p:tgtEl>
                                        <p:sldTgt/>
                                      </p:tgtEl>
                                    </p:cond>
                                  </p:endCondLst>
                                  <p:childTnLst>
                                    <p:set>
                                      <p:cBhvr>
                                        <p:cTn id="15" dur="1" fill="hold">
                                          <p:stCondLst>
                                            <p:cond delay="0"/>
                                          </p:stCondLst>
                                        </p:cTn>
                                        <p:tgtEl>
                                          <p:spTgt spid="47112"/>
                                        </p:tgtEl>
                                        <p:attrNameLst>
                                          <p:attrName>style.visibility</p:attrName>
                                        </p:attrNameLst>
                                      </p:cBhvr>
                                      <p:to>
                                        <p:strVal val="visible"/>
                                      </p:to>
                                    </p:set>
                                    <p:animEffect transition="in" filter="wipe(left)">
                                      <p:cBhvr>
                                        <p:cTn id="16" dur="500"/>
                                        <p:tgtEl>
                                          <p:spTgt spid="4711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7115"/>
                                        </p:tgtEl>
                                        <p:attrNameLst>
                                          <p:attrName>style.visibility</p:attrName>
                                        </p:attrNameLst>
                                      </p:cBhvr>
                                      <p:to>
                                        <p:strVal val="visible"/>
                                      </p:to>
                                    </p:set>
                                    <p:animEffect transition="in" filter="wipe(left)">
                                      <p:cBhvr>
                                        <p:cTn id="20" dur="500"/>
                                        <p:tgtEl>
                                          <p:spTgt spid="47115"/>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47116"/>
                                        </p:tgtEl>
                                        <p:attrNameLst>
                                          <p:attrName>style.visibility</p:attrName>
                                        </p:attrNameLst>
                                      </p:cBhvr>
                                      <p:to>
                                        <p:strVal val="visible"/>
                                      </p:to>
                                    </p:set>
                                    <p:animEffect transition="in" filter="wipe(up)">
                                      <p:cBhvr>
                                        <p:cTn id="24" dur="500"/>
                                        <p:tgtEl>
                                          <p:spTgt spid="47116"/>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47117"/>
                                        </p:tgtEl>
                                        <p:attrNameLst>
                                          <p:attrName>style.visibility</p:attrName>
                                        </p:attrNameLst>
                                      </p:cBhvr>
                                      <p:to>
                                        <p:strVal val="visible"/>
                                      </p:to>
                                    </p:set>
                                    <p:animEffect transition="in" filter="wipe(left)">
                                      <p:cBhvr>
                                        <p:cTn id="28" dur="500"/>
                                        <p:tgtEl>
                                          <p:spTgt spid="47117"/>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47118"/>
                                        </p:tgtEl>
                                        <p:attrNameLst>
                                          <p:attrName>style.visibility</p:attrName>
                                        </p:attrNameLst>
                                      </p:cBhvr>
                                      <p:to>
                                        <p:strVal val="visible"/>
                                      </p:to>
                                    </p:set>
                                    <p:animEffect transition="in" filter="wipe(down)">
                                      <p:cBhvr>
                                        <p:cTn id="32" dur="500"/>
                                        <p:tgtEl>
                                          <p:spTgt spid="47118"/>
                                        </p:tgtEl>
                                      </p:cBhvr>
                                    </p:animEffect>
                                  </p:childTnLst>
                                </p:cTn>
                              </p:par>
                            </p:childTnLst>
                          </p:cTn>
                        </p:par>
                        <p:par>
                          <p:cTn id="33" fill="hold">
                            <p:stCondLst>
                              <p:cond delay="2500"/>
                            </p:stCondLst>
                            <p:childTnLst>
                              <p:par>
                                <p:cTn id="34" presetID="22" presetClass="entr" presetSubtype="2" fill="hold" nodeType="afterEffect">
                                  <p:stCondLst>
                                    <p:cond delay="0"/>
                                  </p:stCondLst>
                                  <p:childTnLst>
                                    <p:set>
                                      <p:cBhvr>
                                        <p:cTn id="35" dur="1" fill="hold">
                                          <p:stCondLst>
                                            <p:cond delay="0"/>
                                          </p:stCondLst>
                                        </p:cTn>
                                        <p:tgtEl>
                                          <p:spTgt spid="47119"/>
                                        </p:tgtEl>
                                        <p:attrNameLst>
                                          <p:attrName>style.visibility</p:attrName>
                                        </p:attrNameLst>
                                      </p:cBhvr>
                                      <p:to>
                                        <p:strVal val="visible"/>
                                      </p:to>
                                    </p:set>
                                    <p:animEffect transition="in" filter="wipe(right)">
                                      <p:cBhvr>
                                        <p:cTn id="36" dur="500"/>
                                        <p:tgtEl>
                                          <p:spTgt spid="47119"/>
                                        </p:tgtEl>
                                      </p:cBhvr>
                                    </p:animEffect>
                                  </p:childTnLst>
                                </p:cTn>
                              </p:par>
                            </p:childTnLst>
                          </p:cTn>
                        </p:par>
                        <p:par>
                          <p:cTn id="37" fill="hold">
                            <p:stCondLst>
                              <p:cond delay="3000"/>
                            </p:stCondLst>
                            <p:childTnLst>
                              <p:par>
                                <p:cTn id="38" presetID="22" presetClass="entr" presetSubtype="1" fill="hold" nodeType="afterEffect">
                                  <p:stCondLst>
                                    <p:cond delay="0"/>
                                  </p:stCondLst>
                                  <p:childTnLst>
                                    <p:set>
                                      <p:cBhvr>
                                        <p:cTn id="39" dur="1" fill="hold">
                                          <p:stCondLst>
                                            <p:cond delay="0"/>
                                          </p:stCondLst>
                                        </p:cTn>
                                        <p:tgtEl>
                                          <p:spTgt spid="47120"/>
                                        </p:tgtEl>
                                        <p:attrNameLst>
                                          <p:attrName>style.visibility</p:attrName>
                                        </p:attrNameLst>
                                      </p:cBhvr>
                                      <p:to>
                                        <p:strVal val="visible"/>
                                      </p:to>
                                    </p:set>
                                    <p:animEffect transition="in" filter="wipe(up)">
                                      <p:cBhvr>
                                        <p:cTn id="40" dur="500"/>
                                        <p:tgtEl>
                                          <p:spTgt spid="47120"/>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47121"/>
                                        </p:tgtEl>
                                        <p:attrNameLst>
                                          <p:attrName>style.visibility</p:attrName>
                                        </p:attrNameLst>
                                      </p:cBhvr>
                                      <p:to>
                                        <p:strVal val="visible"/>
                                      </p:to>
                                    </p:set>
                                    <p:animEffect transition="in" filter="wipe(right)">
                                      <p:cBhvr>
                                        <p:cTn id="44" dur="500"/>
                                        <p:tgtEl>
                                          <p:spTgt spid="47121"/>
                                        </p:tgtEl>
                                      </p:cBhvr>
                                    </p:animEffect>
                                  </p:childTnLst>
                                </p:cTn>
                              </p:par>
                            </p:childTnLst>
                          </p:cTn>
                        </p:par>
                        <p:par>
                          <p:cTn id="45" fill="hold">
                            <p:stCondLst>
                              <p:cond delay="4000"/>
                            </p:stCondLst>
                            <p:childTnLst>
                              <p:par>
                                <p:cTn id="46" presetID="22" presetClass="entr" presetSubtype="1" fill="hold" nodeType="afterEffect">
                                  <p:stCondLst>
                                    <p:cond delay="0"/>
                                  </p:stCondLst>
                                  <p:childTnLst>
                                    <p:set>
                                      <p:cBhvr>
                                        <p:cTn id="47" dur="1" fill="hold">
                                          <p:stCondLst>
                                            <p:cond delay="0"/>
                                          </p:stCondLst>
                                        </p:cTn>
                                        <p:tgtEl>
                                          <p:spTgt spid="47122"/>
                                        </p:tgtEl>
                                        <p:attrNameLst>
                                          <p:attrName>style.visibility</p:attrName>
                                        </p:attrNameLst>
                                      </p:cBhvr>
                                      <p:to>
                                        <p:strVal val="visible"/>
                                      </p:to>
                                    </p:set>
                                    <p:animEffect transition="in" filter="wipe(up)">
                                      <p:cBhvr>
                                        <p:cTn id="48" dur="500"/>
                                        <p:tgtEl>
                                          <p:spTgt spid="47122"/>
                                        </p:tgtEl>
                                      </p:cBhvr>
                                    </p:animEffect>
                                  </p:childTnLst>
                                </p:cTn>
                              </p:par>
                            </p:childTnLst>
                          </p:cTn>
                        </p:par>
                        <p:par>
                          <p:cTn id="49" fill="hold">
                            <p:stCondLst>
                              <p:cond delay="4500"/>
                            </p:stCondLst>
                            <p:childTnLst>
                              <p:par>
                                <p:cTn id="50" presetID="22" presetClass="entr" presetSubtype="2" fill="hold" nodeType="afterEffect">
                                  <p:stCondLst>
                                    <p:cond delay="0"/>
                                  </p:stCondLst>
                                  <p:childTnLst>
                                    <p:set>
                                      <p:cBhvr>
                                        <p:cTn id="51" dur="1" fill="hold">
                                          <p:stCondLst>
                                            <p:cond delay="0"/>
                                          </p:stCondLst>
                                        </p:cTn>
                                        <p:tgtEl>
                                          <p:spTgt spid="47123"/>
                                        </p:tgtEl>
                                        <p:attrNameLst>
                                          <p:attrName>style.visibility</p:attrName>
                                        </p:attrNameLst>
                                      </p:cBhvr>
                                      <p:to>
                                        <p:strVal val="visible"/>
                                      </p:to>
                                    </p:set>
                                    <p:animEffect transition="in" filter="wipe(right)">
                                      <p:cBhvr>
                                        <p:cTn id="52" dur="500"/>
                                        <p:tgtEl>
                                          <p:spTgt spid="47123"/>
                                        </p:tgtEl>
                                      </p:cBhvr>
                                    </p:animEffect>
                                  </p:childTnLst>
                                </p:cTn>
                              </p:par>
                            </p:childTnLst>
                          </p:cTn>
                        </p:par>
                        <p:par>
                          <p:cTn id="53" fill="hold">
                            <p:stCondLst>
                              <p:cond delay="5000"/>
                            </p:stCondLst>
                            <p:childTnLst>
                              <p:par>
                                <p:cTn id="54" presetID="22" presetClass="entr" presetSubtype="1" fill="hold" nodeType="afterEffect">
                                  <p:stCondLst>
                                    <p:cond delay="0"/>
                                  </p:stCondLst>
                                  <p:childTnLst>
                                    <p:set>
                                      <p:cBhvr>
                                        <p:cTn id="55" dur="1" fill="hold">
                                          <p:stCondLst>
                                            <p:cond delay="0"/>
                                          </p:stCondLst>
                                        </p:cTn>
                                        <p:tgtEl>
                                          <p:spTgt spid="47124"/>
                                        </p:tgtEl>
                                        <p:attrNameLst>
                                          <p:attrName>style.visibility</p:attrName>
                                        </p:attrNameLst>
                                      </p:cBhvr>
                                      <p:to>
                                        <p:strVal val="visible"/>
                                      </p:to>
                                    </p:set>
                                    <p:animEffect transition="in" filter="wipe(up)">
                                      <p:cBhvr>
                                        <p:cTn id="56" dur="500"/>
                                        <p:tgtEl>
                                          <p:spTgt spid="47124"/>
                                        </p:tgtEl>
                                      </p:cBhvr>
                                    </p:animEffect>
                                  </p:childTnLst>
                                </p:cTn>
                              </p:par>
                            </p:childTnLst>
                          </p:cTn>
                        </p:par>
                        <p:par>
                          <p:cTn id="57" fill="hold">
                            <p:stCondLst>
                              <p:cond delay="5500"/>
                            </p:stCondLst>
                            <p:childTnLst>
                              <p:par>
                                <p:cTn id="58" presetID="22" presetClass="entr" presetSubtype="2" fill="hold" nodeType="afterEffect">
                                  <p:stCondLst>
                                    <p:cond delay="0"/>
                                  </p:stCondLst>
                                  <p:childTnLst>
                                    <p:set>
                                      <p:cBhvr>
                                        <p:cTn id="59" dur="1" fill="hold">
                                          <p:stCondLst>
                                            <p:cond delay="0"/>
                                          </p:stCondLst>
                                        </p:cTn>
                                        <p:tgtEl>
                                          <p:spTgt spid="47125"/>
                                        </p:tgtEl>
                                        <p:attrNameLst>
                                          <p:attrName>style.visibility</p:attrName>
                                        </p:attrNameLst>
                                      </p:cBhvr>
                                      <p:to>
                                        <p:strVal val="visible"/>
                                      </p:to>
                                    </p:set>
                                    <p:animEffect transition="in" filter="wipe(right)">
                                      <p:cBhvr>
                                        <p:cTn id="60" dur="500"/>
                                        <p:tgtEl>
                                          <p:spTgt spid="47125"/>
                                        </p:tgtEl>
                                      </p:cBhvr>
                                    </p:animEffect>
                                  </p:childTnLst>
                                </p:cTn>
                              </p:par>
                            </p:childTnLst>
                          </p:cTn>
                        </p:par>
                        <p:par>
                          <p:cTn id="61" fill="hold">
                            <p:stCondLst>
                              <p:cond delay="6000"/>
                            </p:stCondLst>
                            <p:childTnLst>
                              <p:par>
                                <p:cTn id="62" presetID="22" presetClass="entr" presetSubtype="4" fill="hold" nodeType="afterEffect">
                                  <p:stCondLst>
                                    <p:cond delay="0"/>
                                  </p:stCondLst>
                                  <p:childTnLst>
                                    <p:set>
                                      <p:cBhvr>
                                        <p:cTn id="63" dur="1" fill="hold">
                                          <p:stCondLst>
                                            <p:cond delay="0"/>
                                          </p:stCondLst>
                                        </p:cTn>
                                        <p:tgtEl>
                                          <p:spTgt spid="47126"/>
                                        </p:tgtEl>
                                        <p:attrNameLst>
                                          <p:attrName>style.visibility</p:attrName>
                                        </p:attrNameLst>
                                      </p:cBhvr>
                                      <p:to>
                                        <p:strVal val="visible"/>
                                      </p:to>
                                    </p:set>
                                    <p:animEffect transition="in" filter="wipe(down)">
                                      <p:cBhvr>
                                        <p:cTn id="64" dur="500"/>
                                        <p:tgtEl>
                                          <p:spTgt spid="47126"/>
                                        </p:tgtEl>
                                      </p:cBhvr>
                                    </p:animEffect>
                                  </p:childTnLst>
                                </p:cTn>
                              </p:par>
                            </p:childTnLst>
                          </p:cTn>
                        </p:par>
                        <p:par>
                          <p:cTn id="65" fill="hold">
                            <p:stCondLst>
                              <p:cond delay="6500"/>
                            </p:stCondLst>
                            <p:childTnLst>
                              <p:par>
                                <p:cTn id="66" presetID="22" presetClass="entr" presetSubtype="8" fill="hold" nodeType="afterEffect">
                                  <p:stCondLst>
                                    <p:cond delay="0"/>
                                  </p:stCondLst>
                                  <p:childTnLst>
                                    <p:set>
                                      <p:cBhvr>
                                        <p:cTn id="67" dur="1" fill="hold">
                                          <p:stCondLst>
                                            <p:cond delay="0"/>
                                          </p:stCondLst>
                                        </p:cTn>
                                        <p:tgtEl>
                                          <p:spTgt spid="47127"/>
                                        </p:tgtEl>
                                        <p:attrNameLst>
                                          <p:attrName>style.visibility</p:attrName>
                                        </p:attrNameLst>
                                      </p:cBhvr>
                                      <p:to>
                                        <p:strVal val="visible"/>
                                      </p:to>
                                    </p:set>
                                    <p:animEffect transition="in" filter="wipe(left)">
                                      <p:cBhvr>
                                        <p:cTn id="68" dur="500"/>
                                        <p:tgtEl>
                                          <p:spTgt spid="47127"/>
                                        </p:tgtEl>
                                      </p:cBhvr>
                                    </p:animEffect>
                                  </p:childTnLst>
                                </p:cTn>
                              </p:par>
                            </p:childTnLst>
                          </p:cTn>
                        </p:par>
                        <p:par>
                          <p:cTn id="69" fill="hold">
                            <p:stCondLst>
                              <p:cond delay="7000"/>
                            </p:stCondLst>
                            <p:childTnLst>
                              <p:par>
                                <p:cTn id="70" presetID="22" presetClass="entr" presetSubtype="4" fill="hold" nodeType="afterEffect">
                                  <p:stCondLst>
                                    <p:cond delay="0"/>
                                  </p:stCondLst>
                                  <p:childTnLst>
                                    <p:set>
                                      <p:cBhvr>
                                        <p:cTn id="71" dur="1" fill="hold">
                                          <p:stCondLst>
                                            <p:cond delay="0"/>
                                          </p:stCondLst>
                                        </p:cTn>
                                        <p:tgtEl>
                                          <p:spTgt spid="47128"/>
                                        </p:tgtEl>
                                        <p:attrNameLst>
                                          <p:attrName>style.visibility</p:attrName>
                                        </p:attrNameLst>
                                      </p:cBhvr>
                                      <p:to>
                                        <p:strVal val="visible"/>
                                      </p:to>
                                    </p:set>
                                    <p:animEffect transition="in" filter="wipe(down)">
                                      <p:cBhvr>
                                        <p:cTn id="72" dur="500"/>
                                        <p:tgtEl>
                                          <p:spTgt spid="47128"/>
                                        </p:tgtEl>
                                      </p:cBhvr>
                                    </p:animEffect>
                                  </p:childTnLst>
                                </p:cTn>
                              </p:par>
                            </p:childTnLst>
                          </p:cTn>
                        </p:par>
                        <p:par>
                          <p:cTn id="73" fill="hold">
                            <p:stCondLst>
                              <p:cond delay="7500"/>
                            </p:stCondLst>
                            <p:childTnLst>
                              <p:par>
                                <p:cTn id="74" presetID="22" presetClass="entr" presetSubtype="8" fill="hold" nodeType="afterEffect">
                                  <p:stCondLst>
                                    <p:cond delay="0"/>
                                  </p:stCondLst>
                                  <p:childTnLst>
                                    <p:set>
                                      <p:cBhvr>
                                        <p:cTn id="75" dur="1" fill="hold">
                                          <p:stCondLst>
                                            <p:cond delay="0"/>
                                          </p:stCondLst>
                                        </p:cTn>
                                        <p:tgtEl>
                                          <p:spTgt spid="47129"/>
                                        </p:tgtEl>
                                        <p:attrNameLst>
                                          <p:attrName>style.visibility</p:attrName>
                                        </p:attrNameLst>
                                      </p:cBhvr>
                                      <p:to>
                                        <p:strVal val="visible"/>
                                      </p:to>
                                    </p:set>
                                    <p:animEffect transition="in" filter="wipe(left)">
                                      <p:cBhvr>
                                        <p:cTn id="76" dur="500"/>
                                        <p:tgtEl>
                                          <p:spTgt spid="47129"/>
                                        </p:tgtEl>
                                      </p:cBhvr>
                                    </p:animEffect>
                                  </p:childTnLst>
                                </p:cTn>
                              </p:par>
                            </p:childTnLst>
                          </p:cTn>
                        </p:par>
                        <p:par>
                          <p:cTn id="77" fill="hold">
                            <p:stCondLst>
                              <p:cond delay="8000"/>
                            </p:stCondLst>
                            <p:childTnLst>
                              <p:par>
                                <p:cTn id="78" presetID="22" presetClass="entr" presetSubtype="1" fill="hold" nodeType="afterEffect">
                                  <p:stCondLst>
                                    <p:cond delay="0"/>
                                  </p:stCondLst>
                                  <p:childTnLst>
                                    <p:set>
                                      <p:cBhvr>
                                        <p:cTn id="79" dur="1" fill="hold">
                                          <p:stCondLst>
                                            <p:cond delay="0"/>
                                          </p:stCondLst>
                                        </p:cTn>
                                        <p:tgtEl>
                                          <p:spTgt spid="47130"/>
                                        </p:tgtEl>
                                        <p:attrNameLst>
                                          <p:attrName>style.visibility</p:attrName>
                                        </p:attrNameLst>
                                      </p:cBhvr>
                                      <p:to>
                                        <p:strVal val="visible"/>
                                      </p:to>
                                    </p:set>
                                    <p:animEffect transition="in" filter="wipe(up)">
                                      <p:cBhvr>
                                        <p:cTn id="80" dur="500"/>
                                        <p:tgtEl>
                                          <p:spTgt spid="47130"/>
                                        </p:tgtEl>
                                      </p:cBhvr>
                                    </p:animEffect>
                                  </p:childTnLst>
                                </p:cTn>
                              </p:par>
                            </p:childTnLst>
                          </p:cTn>
                        </p:par>
                        <p:par>
                          <p:cTn id="81" fill="hold">
                            <p:stCondLst>
                              <p:cond delay="8500"/>
                            </p:stCondLst>
                            <p:childTnLst>
                              <p:par>
                                <p:cTn id="82" presetID="22" presetClass="entr" presetSubtype="8" fill="hold" nodeType="afterEffect">
                                  <p:stCondLst>
                                    <p:cond delay="0"/>
                                  </p:stCondLst>
                                  <p:childTnLst>
                                    <p:set>
                                      <p:cBhvr>
                                        <p:cTn id="83" dur="1" fill="hold">
                                          <p:stCondLst>
                                            <p:cond delay="0"/>
                                          </p:stCondLst>
                                        </p:cTn>
                                        <p:tgtEl>
                                          <p:spTgt spid="47131"/>
                                        </p:tgtEl>
                                        <p:attrNameLst>
                                          <p:attrName>style.visibility</p:attrName>
                                        </p:attrNameLst>
                                      </p:cBhvr>
                                      <p:to>
                                        <p:strVal val="visible"/>
                                      </p:to>
                                    </p:set>
                                    <p:animEffect transition="in" filter="wipe(left)">
                                      <p:cBhvr>
                                        <p:cTn id="84" dur="500"/>
                                        <p:tgtEl>
                                          <p:spTgt spid="47131"/>
                                        </p:tgtEl>
                                      </p:cBhvr>
                                    </p:animEffect>
                                  </p:childTnLst>
                                </p:cTn>
                              </p:par>
                            </p:childTnLst>
                          </p:cTn>
                        </p:par>
                        <p:par>
                          <p:cTn id="85" fill="hold">
                            <p:stCondLst>
                              <p:cond delay="9000"/>
                            </p:stCondLst>
                            <p:childTnLst>
                              <p:par>
                                <p:cTn id="86" presetID="22" presetClass="entr" presetSubtype="1" fill="hold" nodeType="afterEffect">
                                  <p:stCondLst>
                                    <p:cond delay="0"/>
                                  </p:stCondLst>
                                  <p:childTnLst>
                                    <p:set>
                                      <p:cBhvr>
                                        <p:cTn id="87" dur="1" fill="hold">
                                          <p:stCondLst>
                                            <p:cond delay="0"/>
                                          </p:stCondLst>
                                        </p:cTn>
                                        <p:tgtEl>
                                          <p:spTgt spid="47132"/>
                                        </p:tgtEl>
                                        <p:attrNameLst>
                                          <p:attrName>style.visibility</p:attrName>
                                        </p:attrNameLst>
                                      </p:cBhvr>
                                      <p:to>
                                        <p:strVal val="visible"/>
                                      </p:to>
                                    </p:set>
                                    <p:animEffect transition="in" filter="wipe(up)">
                                      <p:cBhvr>
                                        <p:cTn id="88" dur="500"/>
                                        <p:tgtEl>
                                          <p:spTgt spid="47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文本框 48129"/>
          <p:cNvSpPr txBox="1"/>
          <p:nvPr/>
        </p:nvSpPr>
        <p:spPr>
          <a:xfrm>
            <a:off x="1859280" y="1130300"/>
            <a:ext cx="4968875" cy="5212080"/>
          </a:xfrm>
          <a:prstGeom prst="rect">
            <a:avLst/>
          </a:prstGeom>
          <a:noFill/>
          <a:ln w="9525">
            <a:noFill/>
          </a:ln>
        </p:spPr>
        <p:txBody>
          <a:bodyPr wrap="square" anchor="t">
            <a:spAutoFit/>
          </a:bodyPr>
          <a:p>
            <a:pPr lvl="0"/>
            <a:r>
              <a:rPr lang="zh-CN" altLang="en-US" sz="2400" dirty="0">
                <a:latin typeface="华文楷体" panose="02010600040101010101" charset="-122"/>
                <a:ea typeface="华文楷体" panose="02010600040101010101" charset="-122"/>
                <a:sym typeface="宋体" panose="02010600030101010101" pitchFamily="2" charset="-122"/>
              </a:rPr>
              <a:t>不过，醉酒的小鸟就没有这么幸运了。假如一只小鸟飞行时，每次都从上、下、左、右、前、后中概率均等地选择一个方向，那么它很有可能永远也回不到 出发点了。事实上，在三维网格中随机游走，最终能回到出发点的概率只有大约 34% 。</a:t>
            </a:r>
            <a:endParaRPr lang="zh-CN" altLang="en-US" sz="2400" dirty="0">
              <a:latin typeface="华文楷体" panose="02010600040101010101" charset="-122"/>
              <a:ea typeface="华文楷体" panose="02010600040101010101" charset="-122"/>
              <a:sym typeface="宋体" panose="02010600030101010101" pitchFamily="2" charset="-122"/>
            </a:endParaRPr>
          </a:p>
          <a:p>
            <a:pPr lvl="0"/>
            <a:r>
              <a:rPr lang="zh-CN" altLang="en-US" sz="2400" dirty="0">
                <a:latin typeface="华文楷体" panose="02010600040101010101" charset="-122"/>
                <a:ea typeface="华文楷体" panose="02010600040101010101" charset="-122"/>
                <a:sym typeface="宋体" panose="02010600030101010101" pitchFamily="2" charset="-122"/>
              </a:rPr>
              <a:t>        这个定理是著名波兰数学家波利亚（George Pólya）在 1921 年证明的。随着维度的增加，回到出发点的概率将变得越来越低。在四维网格中随机游走，最终能回到出发点的概率是 19.3% ，而在八维空间中，这个概率只有 7.3% 。</a:t>
            </a:r>
            <a:endParaRPr lang="zh-CN" altLang="en-US" sz="2400" dirty="0">
              <a:latin typeface="华文楷体" panose="02010600040101010101" charset="-122"/>
              <a:ea typeface="华文楷体" panose="02010600040101010101" charset="-122"/>
              <a:sym typeface="宋体" panose="02010600030101010101" pitchFamily="2" charset="-122"/>
            </a:endParaRPr>
          </a:p>
        </p:txBody>
      </p:sp>
      <p:pic>
        <p:nvPicPr>
          <p:cNvPr id="47106" name="内容占位符 48130"/>
          <p:cNvPicPr>
            <a:picLocks noGrp="1" noChangeAspect="1"/>
          </p:cNvPicPr>
          <p:nvPr>
            <p:ph sz="half" idx="1"/>
          </p:nvPr>
        </p:nvPicPr>
        <p:blipFill>
          <a:blip r:embed="rId1"/>
          <a:stretch>
            <a:fillRect/>
          </a:stretch>
        </p:blipFill>
        <p:spPr>
          <a:xfrm>
            <a:off x="7731125" y="3549650"/>
            <a:ext cx="2574925" cy="1879600"/>
          </a:xfrm>
        </p:spPr>
      </p:pic>
      <p:sp>
        <p:nvSpPr>
          <p:cNvPr id="48132" name="箭头 7179"/>
          <p:cNvSpPr/>
          <p:nvPr/>
        </p:nvSpPr>
        <p:spPr>
          <a:xfrm flipV="1">
            <a:off x="8586788" y="3094038"/>
            <a:ext cx="0" cy="981075"/>
          </a:xfrm>
          <a:prstGeom prst="line">
            <a:avLst/>
          </a:prstGeom>
          <a:ln w="2857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8133" name="箭头 7179"/>
          <p:cNvSpPr/>
          <p:nvPr/>
        </p:nvSpPr>
        <p:spPr>
          <a:xfrm flipH="1" flipV="1">
            <a:off x="7643813" y="4198938"/>
            <a:ext cx="927100" cy="3175"/>
          </a:xfrm>
          <a:prstGeom prst="line">
            <a:avLst/>
          </a:prstGeom>
          <a:ln w="2857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8134" name="箭头 7179"/>
          <p:cNvSpPr/>
          <p:nvPr/>
        </p:nvSpPr>
        <p:spPr>
          <a:xfrm flipH="1">
            <a:off x="8586788" y="4332288"/>
            <a:ext cx="0" cy="1000125"/>
          </a:xfrm>
          <a:prstGeom prst="line">
            <a:avLst/>
          </a:prstGeom>
          <a:ln w="2857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8135" name="箭头 7179"/>
          <p:cNvSpPr/>
          <p:nvPr/>
        </p:nvSpPr>
        <p:spPr>
          <a:xfrm flipV="1">
            <a:off x="8863013" y="4202113"/>
            <a:ext cx="942975" cy="0"/>
          </a:xfrm>
          <a:prstGeom prst="line">
            <a:avLst/>
          </a:prstGeom>
          <a:ln w="2857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8136" name="箭头 7179"/>
          <p:cNvSpPr/>
          <p:nvPr/>
        </p:nvSpPr>
        <p:spPr>
          <a:xfrm flipV="1">
            <a:off x="8720138" y="3598863"/>
            <a:ext cx="944562" cy="600075"/>
          </a:xfrm>
          <a:prstGeom prst="line">
            <a:avLst/>
          </a:prstGeom>
          <a:ln w="2857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48137" name="箭头 7179"/>
          <p:cNvSpPr/>
          <p:nvPr/>
        </p:nvSpPr>
        <p:spPr>
          <a:xfrm flipH="1">
            <a:off x="7691438" y="4325938"/>
            <a:ext cx="776287" cy="539750"/>
          </a:xfrm>
          <a:prstGeom prst="line">
            <a:avLst/>
          </a:prstGeom>
          <a:ln w="28575" cap="flat" cmpd="sng">
            <a:solidFill>
              <a:srgbClr val="CC0000"/>
            </a:solidFill>
            <a:prstDash val="solid"/>
            <a:round/>
            <a:headEnd type="none" w="med" len="med"/>
            <a:tailEnd type="triangle" w="med" len="med"/>
          </a:ln>
        </p:spPr>
        <p:txBody>
          <a:bodyPr anchor="t"/>
          <a:p>
            <a:pPr lvl="0"/>
            <a:endParaRPr lang="zh-CN" altLang="en-US">
              <a:latin typeface="Arial" panose="020B0604020202020204" pitchFamily="34" charset="0"/>
              <a:ea typeface="宋体" panose="02010600030101010101" pitchFamily="2" charset="-122"/>
            </a:endParaRPr>
          </a:p>
        </p:txBody>
      </p:sp>
      <p:pic>
        <p:nvPicPr>
          <p:cNvPr id="47113" name="图片 48137"/>
          <p:cNvPicPr>
            <a:picLocks noChangeAspect="1"/>
          </p:cNvPicPr>
          <p:nvPr/>
        </p:nvPicPr>
        <p:blipFill>
          <a:blip r:embed="rId2"/>
          <a:srcRect l="18782" r="22052" b="43321"/>
          <a:stretch>
            <a:fillRect/>
          </a:stretch>
        </p:blipFill>
        <p:spPr>
          <a:xfrm>
            <a:off x="8277225" y="1374775"/>
            <a:ext cx="1530350" cy="1619250"/>
          </a:xfrm>
          <a:prstGeom prst="rect">
            <a:avLst/>
          </a:prstGeom>
          <a:noFill/>
          <a:ln w="9525">
            <a:noFill/>
          </a:ln>
          <a:effectLst>
            <a:outerShdw dist="35921" dir="2699999" algn="ctr" rotWithShape="0">
              <a:srgbClr val="808080"/>
            </a:outerShdw>
          </a:effectLst>
        </p:spPr>
      </p:pic>
      <p:sp>
        <p:nvSpPr>
          <p:cNvPr id="47114" name="文本框 48138"/>
          <p:cNvSpPr txBox="1"/>
          <p:nvPr/>
        </p:nvSpPr>
        <p:spPr>
          <a:xfrm>
            <a:off x="8586788" y="2994025"/>
            <a:ext cx="1388110" cy="365760"/>
          </a:xfrm>
          <a:prstGeom prst="rect">
            <a:avLst/>
          </a:prstGeom>
          <a:noFill/>
          <a:ln w="9525">
            <a:noFill/>
          </a:ln>
        </p:spPr>
        <p:txBody>
          <a:bodyPr wrap="none" anchor="t">
            <a:spAutoFit/>
          </a:bodyPr>
          <a:p>
            <a:pPr lvl="0"/>
            <a:r>
              <a:rPr lang="en-US" altLang="zh-CN">
                <a:solidFill>
                  <a:schemeClr val="bg1"/>
                </a:solidFill>
                <a:latin typeface="华文楷体" panose="02010600040101010101" charset="-122"/>
                <a:ea typeface="华文楷体" panose="02010600040101010101" charset="-122"/>
                <a:sym typeface="宋体" panose="02010600030101010101" pitchFamily="2" charset="-122"/>
              </a:rPr>
              <a:t>George Pólya</a:t>
            </a:r>
            <a:endParaRPr lang="en-US" altLang="zh-CN">
              <a:solidFill>
                <a:schemeClr val="bg1"/>
              </a:solidFill>
              <a:latin typeface="华文楷体" panose="02010600040101010101" charset="-122"/>
              <a:ea typeface="华文楷体" panose="02010600040101010101" charset="-122"/>
              <a:sym typeface="宋体" panose="02010600030101010101" pitchFamily="2" charset="-122"/>
            </a:endParaRPr>
          </a:p>
        </p:txBody>
      </p:sp>
      <p:sp>
        <p:nvSpPr>
          <p:cNvPr id="47115" name="标题 48139"/>
          <p:cNvSpPr>
            <a:spLocks noGrp="1"/>
          </p:cNvSpPr>
          <p:nvPr>
            <p:ph type="title"/>
          </p:nvPr>
        </p:nvSpPr>
        <p:spPr/>
        <p:txBody>
          <a:bodyPr anchor="b"/>
          <a:p>
            <a:r>
              <a:rPr lang="zh-CN" altLang="en-US" sz="2800"/>
              <a:t>三、身边的数学</a:t>
            </a:r>
            <a:r>
              <a:rPr lang="en-US" altLang="zh-CN" sz="2800"/>
              <a:t>——</a:t>
            </a:r>
            <a:r>
              <a:rPr lang="zh-CN" altLang="en-US" sz="2800"/>
              <a:t>回家定理（随机游动）</a:t>
            </a:r>
            <a:endParaRPr lang="zh-CN" altLang="en-US" sz="2800"/>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endCondLst>
                                    <p:cond evt="onNext" delay="0">
                                      <p:tgtEl>
                                        <p:sldTgt/>
                                      </p:tgtEl>
                                    </p:cond>
                                  </p:endCondLst>
                                  <p:childTnLst>
                                    <p:set>
                                      <p:cBhvr>
                                        <p:cTn id="6" dur="1" fill="hold">
                                          <p:stCondLst>
                                            <p:cond delay="0"/>
                                          </p:stCondLst>
                                        </p:cTn>
                                        <p:tgtEl>
                                          <p:spTgt spid="48132"/>
                                        </p:tgtEl>
                                        <p:attrNameLst>
                                          <p:attrName>style.visibility</p:attrName>
                                        </p:attrNameLst>
                                      </p:cBhvr>
                                      <p:to>
                                        <p:strVal val="visible"/>
                                      </p:to>
                                    </p:set>
                                    <p:animEffect transition="in" filter="wipe(down)">
                                      <p:cBhvr>
                                        <p:cTn id="7" dur="500"/>
                                        <p:tgtEl>
                                          <p:spTgt spid="48132"/>
                                        </p:tgtEl>
                                      </p:cBhvr>
                                    </p:animEffect>
                                  </p:childTnLst>
                                </p:cTn>
                              </p:par>
                              <p:par>
                                <p:cTn id="8" presetID="22" presetClass="entr" presetSubtype="2" fill="hold" nodeType="withEffect">
                                  <p:stCondLst>
                                    <p:cond delay="0"/>
                                  </p:stCondLst>
                                  <p:endCondLst>
                                    <p:cond evt="onNext" delay="0">
                                      <p:tgtEl>
                                        <p:sldTgt/>
                                      </p:tgtEl>
                                    </p:cond>
                                  </p:endCondLst>
                                  <p:childTnLst>
                                    <p:set>
                                      <p:cBhvr>
                                        <p:cTn id="9" dur="1" fill="hold">
                                          <p:stCondLst>
                                            <p:cond delay="0"/>
                                          </p:stCondLst>
                                        </p:cTn>
                                        <p:tgtEl>
                                          <p:spTgt spid="48133"/>
                                        </p:tgtEl>
                                        <p:attrNameLst>
                                          <p:attrName>style.visibility</p:attrName>
                                        </p:attrNameLst>
                                      </p:cBhvr>
                                      <p:to>
                                        <p:strVal val="visible"/>
                                      </p:to>
                                    </p:set>
                                    <p:animEffect transition="in" filter="wipe(right)">
                                      <p:cBhvr>
                                        <p:cTn id="10" dur="500"/>
                                        <p:tgtEl>
                                          <p:spTgt spid="48133"/>
                                        </p:tgtEl>
                                      </p:cBhvr>
                                    </p:animEffect>
                                  </p:childTnLst>
                                </p:cTn>
                              </p:par>
                              <p:par>
                                <p:cTn id="11" presetID="22" presetClass="entr" presetSubtype="1" fill="hold" nodeType="withEffect">
                                  <p:stCondLst>
                                    <p:cond delay="0"/>
                                  </p:stCondLst>
                                  <p:endCondLst>
                                    <p:cond evt="onNext" delay="0">
                                      <p:tgtEl>
                                        <p:sldTgt/>
                                      </p:tgtEl>
                                    </p:cond>
                                  </p:endCondLst>
                                  <p:childTnLst>
                                    <p:set>
                                      <p:cBhvr>
                                        <p:cTn id="12" dur="1" fill="hold">
                                          <p:stCondLst>
                                            <p:cond delay="0"/>
                                          </p:stCondLst>
                                        </p:cTn>
                                        <p:tgtEl>
                                          <p:spTgt spid="48134"/>
                                        </p:tgtEl>
                                        <p:attrNameLst>
                                          <p:attrName>style.visibility</p:attrName>
                                        </p:attrNameLst>
                                      </p:cBhvr>
                                      <p:to>
                                        <p:strVal val="visible"/>
                                      </p:to>
                                    </p:set>
                                    <p:animEffect transition="in" filter="wipe(up)">
                                      <p:cBhvr>
                                        <p:cTn id="13" dur="500"/>
                                        <p:tgtEl>
                                          <p:spTgt spid="48134"/>
                                        </p:tgtEl>
                                      </p:cBhvr>
                                    </p:animEffect>
                                  </p:childTnLst>
                                </p:cTn>
                              </p:par>
                              <p:par>
                                <p:cTn id="14" presetID="22" presetClass="entr" presetSubtype="8" fill="hold" nodeType="withEffect">
                                  <p:stCondLst>
                                    <p:cond delay="0"/>
                                  </p:stCondLst>
                                  <p:endCondLst>
                                    <p:cond evt="onNext" delay="0">
                                      <p:tgtEl>
                                        <p:sldTgt/>
                                      </p:tgtEl>
                                    </p:cond>
                                  </p:endCondLst>
                                  <p:childTnLst>
                                    <p:set>
                                      <p:cBhvr>
                                        <p:cTn id="15" dur="1" fill="hold">
                                          <p:stCondLst>
                                            <p:cond delay="0"/>
                                          </p:stCondLst>
                                        </p:cTn>
                                        <p:tgtEl>
                                          <p:spTgt spid="48135"/>
                                        </p:tgtEl>
                                        <p:attrNameLst>
                                          <p:attrName>style.visibility</p:attrName>
                                        </p:attrNameLst>
                                      </p:cBhvr>
                                      <p:to>
                                        <p:strVal val="visible"/>
                                      </p:to>
                                    </p:set>
                                    <p:animEffect transition="in" filter="wipe(left)">
                                      <p:cBhvr>
                                        <p:cTn id="16" dur="500"/>
                                        <p:tgtEl>
                                          <p:spTgt spid="48135"/>
                                        </p:tgtEl>
                                      </p:cBhvr>
                                    </p:animEffect>
                                  </p:childTnLst>
                                </p:cTn>
                              </p:par>
                              <p:par>
                                <p:cTn id="17" presetID="22" presetClass="entr" presetSubtype="8" fill="hold" nodeType="withEffect">
                                  <p:stCondLst>
                                    <p:cond delay="0"/>
                                  </p:stCondLst>
                                  <p:endCondLst>
                                    <p:cond evt="onNext" delay="0">
                                      <p:tgtEl>
                                        <p:sldTgt/>
                                      </p:tgtEl>
                                    </p:cond>
                                  </p:endCondLst>
                                  <p:childTnLst>
                                    <p:set>
                                      <p:cBhvr>
                                        <p:cTn id="18" dur="1" fill="hold">
                                          <p:stCondLst>
                                            <p:cond delay="0"/>
                                          </p:stCondLst>
                                        </p:cTn>
                                        <p:tgtEl>
                                          <p:spTgt spid="48136"/>
                                        </p:tgtEl>
                                        <p:attrNameLst>
                                          <p:attrName>style.visibility</p:attrName>
                                        </p:attrNameLst>
                                      </p:cBhvr>
                                      <p:to>
                                        <p:strVal val="visible"/>
                                      </p:to>
                                    </p:set>
                                    <p:animEffect transition="in" filter="wipe(left)">
                                      <p:cBhvr>
                                        <p:cTn id="19" dur="500"/>
                                        <p:tgtEl>
                                          <p:spTgt spid="48136"/>
                                        </p:tgtEl>
                                      </p:cBhvr>
                                    </p:animEffect>
                                  </p:childTnLst>
                                </p:cTn>
                              </p:par>
                              <p:par>
                                <p:cTn id="20" presetID="22" presetClass="entr" presetSubtype="2" fill="hold" nodeType="withEffect">
                                  <p:stCondLst>
                                    <p:cond delay="0"/>
                                  </p:stCondLst>
                                  <p:endCondLst>
                                    <p:cond evt="onNext" delay="0">
                                      <p:tgtEl>
                                        <p:sldTgt/>
                                      </p:tgtEl>
                                    </p:cond>
                                  </p:endCondLst>
                                  <p:childTnLst>
                                    <p:set>
                                      <p:cBhvr>
                                        <p:cTn id="21" dur="1" fill="hold">
                                          <p:stCondLst>
                                            <p:cond delay="0"/>
                                          </p:stCondLst>
                                        </p:cTn>
                                        <p:tgtEl>
                                          <p:spTgt spid="48137"/>
                                        </p:tgtEl>
                                        <p:attrNameLst>
                                          <p:attrName>style.visibility</p:attrName>
                                        </p:attrNameLst>
                                      </p:cBhvr>
                                      <p:to>
                                        <p:strVal val="visible"/>
                                      </p:to>
                                    </p:set>
                                    <p:animEffect transition="in" filter="wipe(right)">
                                      <p:cBhvr>
                                        <p:cTn id="22"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图片 49153"/>
          <p:cNvPicPr>
            <a:picLocks noChangeAspect="1"/>
          </p:cNvPicPr>
          <p:nvPr/>
        </p:nvPicPr>
        <p:blipFill>
          <a:blip r:embed="rId1"/>
          <a:srcRect t="10358" b="13670"/>
          <a:stretch>
            <a:fillRect/>
          </a:stretch>
        </p:blipFill>
        <p:spPr>
          <a:xfrm>
            <a:off x="5467350" y="4310063"/>
            <a:ext cx="4505325" cy="1581150"/>
          </a:xfrm>
          <a:prstGeom prst="rect">
            <a:avLst/>
          </a:prstGeom>
          <a:noFill/>
          <a:ln w="9525">
            <a:noFill/>
          </a:ln>
        </p:spPr>
      </p:pic>
      <p:pic>
        <p:nvPicPr>
          <p:cNvPr id="49155" name="内容占位符 49154"/>
          <p:cNvPicPr>
            <a:picLocks noGrp="1" noChangeAspect="1"/>
          </p:cNvPicPr>
          <p:nvPr>
            <p:ph sz="half" idx="1"/>
          </p:nvPr>
        </p:nvPicPr>
        <p:blipFill>
          <a:blip r:embed="rId2"/>
          <a:srcRect l="18564" t="46019" r="19368" b="5714"/>
          <a:stretch>
            <a:fillRect/>
          </a:stretch>
        </p:blipFill>
        <p:spPr>
          <a:xfrm flipH="1">
            <a:off x="5999163" y="3902075"/>
            <a:ext cx="363537" cy="549275"/>
          </a:xfrm>
        </p:spPr>
      </p:pic>
      <p:sp>
        <p:nvSpPr>
          <p:cNvPr id="48132" name="标题 49155"/>
          <p:cNvSpPr>
            <a:spLocks noGrp="1"/>
          </p:cNvSpPr>
          <p:nvPr>
            <p:ph type="title"/>
          </p:nvPr>
        </p:nvSpPr>
        <p:spPr>
          <a:xfrm>
            <a:off x="2138363" y="44450"/>
            <a:ext cx="8072437" cy="844550"/>
          </a:xfrm>
        </p:spPr>
        <p:txBody>
          <a:bodyPr anchor="b"/>
          <a:p>
            <a:r>
              <a:rPr lang="zh-CN" altLang="en-US" dirty="0"/>
              <a:t>三、身边的数学——</a:t>
            </a:r>
            <a:r>
              <a:rPr lang="zh-CN" altLang="en-US" dirty="0">
                <a:solidFill>
                  <a:srgbClr val="CC0000"/>
                </a:solidFill>
                <a:ea typeface="华文楷体" panose="02010600040101010101" charset="-122"/>
              </a:rPr>
              <a:t>符号的用途</a:t>
            </a:r>
            <a:endParaRPr lang="zh-CN" altLang="en-US" dirty="0">
              <a:solidFill>
                <a:srgbClr val="CC0000"/>
              </a:solidFill>
              <a:ea typeface="华文楷体" panose="02010600040101010101" charset="-122"/>
            </a:endParaRPr>
          </a:p>
        </p:txBody>
      </p:sp>
      <p:pic>
        <p:nvPicPr>
          <p:cNvPr id="49157" name="图片 49156"/>
          <p:cNvPicPr>
            <a:picLocks noChangeAspect="1"/>
          </p:cNvPicPr>
          <p:nvPr/>
        </p:nvPicPr>
        <p:blipFill>
          <a:blip r:embed="rId2"/>
          <a:srcRect l="18564" t="46019" r="19368" b="5714"/>
          <a:stretch>
            <a:fillRect/>
          </a:stretch>
        </p:blipFill>
        <p:spPr>
          <a:xfrm flipH="1">
            <a:off x="6600825" y="3902075"/>
            <a:ext cx="361950" cy="549275"/>
          </a:xfrm>
          <a:prstGeom prst="rect">
            <a:avLst/>
          </a:prstGeom>
          <a:noFill/>
          <a:ln w="9525">
            <a:noFill/>
          </a:ln>
        </p:spPr>
      </p:pic>
      <p:pic>
        <p:nvPicPr>
          <p:cNvPr id="49158" name="图片 49157"/>
          <p:cNvPicPr>
            <a:picLocks noChangeAspect="1"/>
          </p:cNvPicPr>
          <p:nvPr/>
        </p:nvPicPr>
        <p:blipFill>
          <a:blip r:embed="rId2"/>
          <a:srcRect l="18564" t="46019" r="19368" b="5714"/>
          <a:stretch>
            <a:fillRect/>
          </a:stretch>
        </p:blipFill>
        <p:spPr>
          <a:xfrm flipH="1">
            <a:off x="7207250" y="3902075"/>
            <a:ext cx="363538" cy="549275"/>
          </a:xfrm>
          <a:prstGeom prst="rect">
            <a:avLst/>
          </a:prstGeom>
          <a:noFill/>
          <a:ln w="9525">
            <a:noFill/>
          </a:ln>
        </p:spPr>
      </p:pic>
      <p:pic>
        <p:nvPicPr>
          <p:cNvPr id="49159" name="图片 49158"/>
          <p:cNvPicPr>
            <a:picLocks noChangeAspect="1"/>
          </p:cNvPicPr>
          <p:nvPr/>
        </p:nvPicPr>
        <p:blipFill>
          <a:blip r:embed="rId2"/>
          <a:srcRect l="18564" t="46019" r="19368" b="5714"/>
          <a:stretch>
            <a:fillRect/>
          </a:stretch>
        </p:blipFill>
        <p:spPr>
          <a:xfrm flipH="1">
            <a:off x="7818438" y="3902075"/>
            <a:ext cx="363537" cy="549275"/>
          </a:xfrm>
          <a:prstGeom prst="rect">
            <a:avLst/>
          </a:prstGeom>
          <a:noFill/>
          <a:ln w="9525">
            <a:noFill/>
          </a:ln>
        </p:spPr>
      </p:pic>
      <p:pic>
        <p:nvPicPr>
          <p:cNvPr id="49160" name="图片 49159"/>
          <p:cNvPicPr>
            <a:picLocks noChangeAspect="1"/>
          </p:cNvPicPr>
          <p:nvPr/>
        </p:nvPicPr>
        <p:blipFill>
          <a:blip r:embed="rId2"/>
          <a:srcRect l="18564" t="46019" r="19368" b="5714"/>
          <a:stretch>
            <a:fillRect/>
          </a:stretch>
        </p:blipFill>
        <p:spPr>
          <a:xfrm flipH="1">
            <a:off x="8421688" y="3902075"/>
            <a:ext cx="363537" cy="549275"/>
          </a:xfrm>
          <a:prstGeom prst="rect">
            <a:avLst/>
          </a:prstGeom>
          <a:noFill/>
          <a:ln w="9525">
            <a:noFill/>
          </a:ln>
        </p:spPr>
      </p:pic>
      <p:pic>
        <p:nvPicPr>
          <p:cNvPr id="49161" name="图片 49160"/>
          <p:cNvPicPr>
            <a:picLocks noChangeAspect="1"/>
          </p:cNvPicPr>
          <p:nvPr/>
        </p:nvPicPr>
        <p:blipFill>
          <a:blip r:embed="rId2"/>
          <a:srcRect l="18564" t="46019" r="19368" b="5714"/>
          <a:stretch>
            <a:fillRect/>
          </a:stretch>
        </p:blipFill>
        <p:spPr>
          <a:xfrm flipH="1">
            <a:off x="9043988" y="3902075"/>
            <a:ext cx="363537" cy="549275"/>
          </a:xfrm>
          <a:prstGeom prst="rect">
            <a:avLst/>
          </a:prstGeom>
          <a:noFill/>
          <a:ln w="9525">
            <a:noFill/>
          </a:ln>
        </p:spPr>
      </p:pic>
      <p:pic>
        <p:nvPicPr>
          <p:cNvPr id="49162" name="图片 49161"/>
          <p:cNvPicPr>
            <a:picLocks noChangeAspect="1"/>
          </p:cNvPicPr>
          <p:nvPr/>
        </p:nvPicPr>
        <p:blipFill>
          <a:blip r:embed="rId1"/>
          <a:srcRect t="10358" b="13670"/>
          <a:stretch>
            <a:fillRect/>
          </a:stretch>
        </p:blipFill>
        <p:spPr>
          <a:xfrm>
            <a:off x="5081588" y="1968500"/>
            <a:ext cx="5662612" cy="1579563"/>
          </a:xfrm>
          <a:prstGeom prst="rect">
            <a:avLst/>
          </a:prstGeom>
          <a:noFill/>
          <a:ln w="9525">
            <a:noFill/>
          </a:ln>
        </p:spPr>
      </p:pic>
      <p:pic>
        <p:nvPicPr>
          <p:cNvPr id="49163" name="图片 49162"/>
          <p:cNvPicPr>
            <a:picLocks noChangeAspect="1"/>
          </p:cNvPicPr>
          <p:nvPr/>
        </p:nvPicPr>
        <p:blipFill>
          <a:blip r:embed="rId2">
            <a:clrChange>
              <a:clrFrom>
                <a:srgbClr val="D3D2D7"/>
              </a:clrFrom>
              <a:clrTo>
                <a:srgbClr val="D3D2D7">
                  <a:alpha val="0"/>
                </a:srgbClr>
              </a:clrTo>
            </a:clrChange>
          </a:blip>
          <a:srcRect l="18564" t="46019" r="19368" b="5714"/>
          <a:stretch>
            <a:fillRect/>
          </a:stretch>
        </p:blipFill>
        <p:spPr>
          <a:xfrm flipH="1">
            <a:off x="5611813" y="1558925"/>
            <a:ext cx="363537" cy="549275"/>
          </a:xfrm>
          <a:prstGeom prst="rect">
            <a:avLst/>
          </a:prstGeom>
          <a:noFill/>
          <a:ln w="9525">
            <a:noFill/>
          </a:ln>
        </p:spPr>
      </p:pic>
      <p:pic>
        <p:nvPicPr>
          <p:cNvPr id="49164" name="图片 49163"/>
          <p:cNvPicPr>
            <a:picLocks noChangeAspect="1"/>
          </p:cNvPicPr>
          <p:nvPr/>
        </p:nvPicPr>
        <p:blipFill>
          <a:blip r:embed="rId2"/>
          <a:srcRect l="18564" t="46019" r="19368" b="5714"/>
          <a:stretch>
            <a:fillRect/>
          </a:stretch>
        </p:blipFill>
        <p:spPr>
          <a:xfrm flipH="1">
            <a:off x="6213475" y="1558925"/>
            <a:ext cx="361950" cy="549275"/>
          </a:xfrm>
          <a:prstGeom prst="rect">
            <a:avLst/>
          </a:prstGeom>
          <a:noFill/>
          <a:ln w="9525">
            <a:noFill/>
          </a:ln>
        </p:spPr>
      </p:pic>
      <p:pic>
        <p:nvPicPr>
          <p:cNvPr id="49165" name="图片 49164"/>
          <p:cNvPicPr>
            <a:picLocks noChangeAspect="1"/>
          </p:cNvPicPr>
          <p:nvPr/>
        </p:nvPicPr>
        <p:blipFill>
          <a:blip r:embed="rId2"/>
          <a:srcRect l="18564" t="46019" r="19368" b="5714"/>
          <a:stretch>
            <a:fillRect/>
          </a:stretch>
        </p:blipFill>
        <p:spPr>
          <a:xfrm flipH="1">
            <a:off x="6819900" y="1558925"/>
            <a:ext cx="363538" cy="549275"/>
          </a:xfrm>
          <a:prstGeom prst="rect">
            <a:avLst/>
          </a:prstGeom>
          <a:noFill/>
          <a:ln w="9525">
            <a:noFill/>
          </a:ln>
        </p:spPr>
      </p:pic>
      <p:pic>
        <p:nvPicPr>
          <p:cNvPr id="49166" name="图片 49165"/>
          <p:cNvPicPr>
            <a:picLocks noChangeAspect="1"/>
          </p:cNvPicPr>
          <p:nvPr/>
        </p:nvPicPr>
        <p:blipFill>
          <a:blip r:embed="rId2"/>
          <a:srcRect l="18564" t="46019" r="19368" b="5714"/>
          <a:stretch>
            <a:fillRect/>
          </a:stretch>
        </p:blipFill>
        <p:spPr>
          <a:xfrm flipH="1">
            <a:off x="7431088" y="1558925"/>
            <a:ext cx="363537" cy="549275"/>
          </a:xfrm>
          <a:prstGeom prst="rect">
            <a:avLst/>
          </a:prstGeom>
          <a:noFill/>
          <a:ln w="9525">
            <a:noFill/>
          </a:ln>
        </p:spPr>
      </p:pic>
      <p:pic>
        <p:nvPicPr>
          <p:cNvPr id="49167" name="图片 49166"/>
          <p:cNvPicPr>
            <a:picLocks noChangeAspect="1"/>
          </p:cNvPicPr>
          <p:nvPr/>
        </p:nvPicPr>
        <p:blipFill>
          <a:blip r:embed="rId2"/>
          <a:srcRect l="18564" t="46019" r="19368" b="5714"/>
          <a:stretch>
            <a:fillRect/>
          </a:stretch>
        </p:blipFill>
        <p:spPr>
          <a:xfrm flipH="1">
            <a:off x="8034338" y="1558925"/>
            <a:ext cx="363537" cy="549275"/>
          </a:xfrm>
          <a:prstGeom prst="rect">
            <a:avLst/>
          </a:prstGeom>
          <a:noFill/>
          <a:ln w="9525">
            <a:noFill/>
          </a:ln>
        </p:spPr>
      </p:pic>
      <p:pic>
        <p:nvPicPr>
          <p:cNvPr id="49168" name="图片 49167"/>
          <p:cNvPicPr>
            <a:picLocks noChangeAspect="1"/>
          </p:cNvPicPr>
          <p:nvPr/>
        </p:nvPicPr>
        <p:blipFill>
          <a:blip r:embed="rId2"/>
          <a:srcRect l="18564" t="46019" r="19368" b="5714"/>
          <a:stretch>
            <a:fillRect/>
          </a:stretch>
        </p:blipFill>
        <p:spPr>
          <a:xfrm flipH="1">
            <a:off x="8656638" y="1558925"/>
            <a:ext cx="363537" cy="549275"/>
          </a:xfrm>
          <a:prstGeom prst="rect">
            <a:avLst/>
          </a:prstGeom>
          <a:noFill/>
          <a:ln w="9525">
            <a:noFill/>
          </a:ln>
        </p:spPr>
      </p:pic>
      <p:pic>
        <p:nvPicPr>
          <p:cNvPr id="49169" name="图片 49168"/>
          <p:cNvPicPr>
            <a:picLocks noChangeAspect="1"/>
          </p:cNvPicPr>
          <p:nvPr/>
        </p:nvPicPr>
        <p:blipFill>
          <a:blip r:embed="rId2"/>
          <a:srcRect l="18564" t="46019" r="19368" b="5714"/>
          <a:stretch>
            <a:fillRect/>
          </a:stretch>
        </p:blipFill>
        <p:spPr>
          <a:xfrm flipH="1">
            <a:off x="9228138" y="1562100"/>
            <a:ext cx="363537" cy="549275"/>
          </a:xfrm>
          <a:prstGeom prst="rect">
            <a:avLst/>
          </a:prstGeom>
          <a:noFill/>
          <a:ln w="9525">
            <a:noFill/>
          </a:ln>
        </p:spPr>
      </p:pic>
      <p:pic>
        <p:nvPicPr>
          <p:cNvPr id="49170" name="图片 49169"/>
          <p:cNvPicPr>
            <a:picLocks noChangeAspect="1"/>
          </p:cNvPicPr>
          <p:nvPr/>
        </p:nvPicPr>
        <p:blipFill>
          <a:blip r:embed="rId2"/>
          <a:srcRect l="18564" t="46019" r="19368" b="5714"/>
          <a:stretch>
            <a:fillRect/>
          </a:stretch>
        </p:blipFill>
        <p:spPr>
          <a:xfrm flipH="1">
            <a:off x="9850438" y="1562100"/>
            <a:ext cx="363537" cy="549275"/>
          </a:xfrm>
          <a:prstGeom prst="rect">
            <a:avLst/>
          </a:prstGeom>
          <a:noFill/>
          <a:ln w="9525">
            <a:noFill/>
          </a:ln>
        </p:spPr>
      </p:pic>
      <p:sp>
        <p:nvSpPr>
          <p:cNvPr id="48147" name="文本框 49170"/>
          <p:cNvSpPr txBox="1"/>
          <p:nvPr/>
        </p:nvSpPr>
        <p:spPr>
          <a:xfrm>
            <a:off x="1140460" y="1606550"/>
            <a:ext cx="4126865" cy="1846580"/>
          </a:xfrm>
          <a:prstGeom prst="rect">
            <a:avLst/>
          </a:prstGeom>
          <a:noFill/>
          <a:ln w="9525">
            <a:noFill/>
          </a:ln>
        </p:spPr>
        <p:txBody>
          <a:bodyPr wrap="square" anchor="t">
            <a:spAutoFit/>
          </a:bodyPr>
          <a:p>
            <a:pPr lvl="0">
              <a:lnSpc>
                <a:spcPct val="120000"/>
              </a:lnSpc>
            </a:pPr>
            <a:r>
              <a:rPr lang="zh-CN" altLang="en-US" sz="2400">
                <a:solidFill>
                  <a:schemeClr val="hlink"/>
                </a:solidFill>
                <a:latin typeface="华文楷体" panose="02010600040101010101" charset="-122"/>
                <a:ea typeface="华文楷体" panose="02010600040101010101" charset="-122"/>
              </a:rPr>
              <a:t>桌上放着</a:t>
            </a:r>
            <a:r>
              <a:rPr lang="en-US" altLang="zh-CN" sz="2400">
                <a:solidFill>
                  <a:schemeClr val="hlink"/>
                </a:solidFill>
                <a:latin typeface="华文楷体" panose="02010600040101010101" charset="-122"/>
                <a:ea typeface="华文楷体" panose="02010600040101010101" charset="-122"/>
              </a:rPr>
              <a:t>8</a:t>
            </a:r>
            <a:r>
              <a:rPr lang="zh-CN" altLang="en-US" sz="2400">
                <a:solidFill>
                  <a:schemeClr val="hlink"/>
                </a:solidFill>
                <a:latin typeface="华文楷体" panose="02010600040101010101" charset="-122"/>
                <a:ea typeface="华文楷体" panose="02010600040101010101" charset="-122"/>
              </a:rPr>
              <a:t>只茶杯。全部杯口朝上，每次翻转其中的</a:t>
            </a:r>
            <a:r>
              <a:rPr lang="en-US" altLang="zh-CN" sz="2400">
                <a:solidFill>
                  <a:schemeClr val="hlink"/>
                </a:solidFill>
                <a:latin typeface="华文楷体" panose="02010600040101010101" charset="-122"/>
                <a:ea typeface="华文楷体" panose="02010600040101010101" charset="-122"/>
              </a:rPr>
              <a:t>4</a:t>
            </a:r>
            <a:r>
              <a:rPr lang="zh-CN" altLang="en-US" sz="2400">
                <a:solidFill>
                  <a:schemeClr val="hlink"/>
                </a:solidFill>
                <a:latin typeface="华文楷体" panose="02010600040101010101" charset="-122"/>
                <a:ea typeface="华文楷体" panose="02010600040101010101" charset="-122"/>
              </a:rPr>
              <a:t>只，只要翻转两次，就把它们全都翻成杯口朝下。</a:t>
            </a:r>
            <a:endParaRPr lang="zh-CN" altLang="en-US" sz="2400">
              <a:solidFill>
                <a:schemeClr val="hlink"/>
              </a:solidFill>
              <a:latin typeface="华文楷体" panose="02010600040101010101" charset="-122"/>
              <a:ea typeface="华文楷体" panose="02010600040101010101" charset="-122"/>
            </a:endParaRPr>
          </a:p>
        </p:txBody>
      </p:sp>
      <p:sp>
        <p:nvSpPr>
          <p:cNvPr id="49172" name="文本框 49171"/>
          <p:cNvSpPr txBox="1"/>
          <p:nvPr/>
        </p:nvSpPr>
        <p:spPr>
          <a:xfrm>
            <a:off x="1139825" y="4044315"/>
            <a:ext cx="4127500" cy="2101215"/>
          </a:xfrm>
          <a:prstGeom prst="rect">
            <a:avLst/>
          </a:prstGeom>
          <a:noFill/>
          <a:ln w="9525">
            <a:noFill/>
          </a:ln>
        </p:spPr>
        <p:txBody>
          <a:bodyPr wrap="square" anchor="t">
            <a:spAutoFit/>
          </a:bodyPr>
          <a:p>
            <a:pPr lvl="0">
              <a:lnSpc>
                <a:spcPct val="110000"/>
              </a:lnSpc>
            </a:pPr>
            <a:r>
              <a:rPr lang="zh-CN" altLang="en-US" sz="1600" dirty="0">
                <a:solidFill>
                  <a:schemeClr val="hlink"/>
                </a:solidFill>
                <a:latin typeface="华文楷体" panose="02010600040101010101" charset="-122"/>
                <a:ea typeface="华文楷体" panose="02010600040101010101" charset="-122"/>
              </a:rPr>
              <a:t>　　　</a:t>
            </a:r>
            <a:r>
              <a:rPr lang="zh-CN" altLang="en-US" sz="2400" dirty="0">
                <a:solidFill>
                  <a:schemeClr val="hlink"/>
                </a:solidFill>
                <a:latin typeface="华文楷体" panose="02010600040101010101" charset="-122"/>
                <a:ea typeface="华文楷体" panose="02010600040101010101" charset="-122"/>
              </a:rPr>
              <a:t>如果将问题中的8只改为6只，每次仍然翻转其中的4只，能否经过若干次翻转把它们全部翻成杯口朝下？我们发现经过三次翻转就达目的。</a:t>
            </a:r>
            <a:r>
              <a:rPr lang="zh-CN" altLang="en-US" sz="1600" dirty="0">
                <a:solidFill>
                  <a:schemeClr val="hlink"/>
                </a:solidFill>
                <a:latin typeface="华文楷体" panose="02010600040101010101" charset="-122"/>
                <a:ea typeface="华文楷体" panose="02010600040101010101" charset="-122"/>
              </a:rPr>
              <a:t>　　</a:t>
            </a:r>
            <a:endParaRPr lang="zh-CN" altLang="en-US" sz="1600" dirty="0">
              <a:solidFill>
                <a:schemeClr val="hlink"/>
              </a:solidFill>
              <a:latin typeface="华文楷体" panose="02010600040101010101" charset="-122"/>
              <a:ea typeface="华文楷体" panose="02010600040101010101" charset="-122"/>
            </a:endParaRPr>
          </a:p>
        </p:txBody>
      </p:sp>
      <p:grpSp>
        <p:nvGrpSpPr>
          <p:cNvPr id="48149" name="组合 14"/>
          <p:cNvGrpSpPr/>
          <p:nvPr/>
        </p:nvGrpSpPr>
        <p:grpSpPr>
          <a:xfrm>
            <a:off x="1536700" y="527050"/>
            <a:ext cx="9147175" cy="669925"/>
            <a:chOff x="0" y="0"/>
            <a:chExt cx="9148173" cy="670241"/>
          </a:xfrm>
        </p:grpSpPr>
        <p:sp>
          <p:nvSpPr>
            <p:cNvPr id="48150" name="任意多边形 10"/>
            <p:cNvSpPr/>
            <p:nvPr/>
          </p:nvSpPr>
          <p:spPr>
            <a:xfrm>
              <a:off x="0" y="0"/>
              <a:ext cx="9148173" cy="670241"/>
            </a:xfrm>
            <a:custGeom>
              <a:avLst/>
              <a:gdLst/>
              <a:ahLst/>
              <a:cxnLst>
                <a:cxn ang="0">
                  <a:pos x="0" y="372099"/>
                </a:cxn>
                <a:cxn ang="0">
                  <a:pos x="304754" y="372099"/>
                </a:cxn>
                <a:cxn ang="0">
                  <a:pos x="355901" y="210317"/>
                </a:cxn>
                <a:cxn ang="0">
                  <a:pos x="445410" y="670241"/>
                </a:cxn>
                <a:cxn ang="0">
                  <a:pos x="673442" y="0"/>
                </a:cxn>
                <a:cxn ang="0">
                  <a:pos x="741639" y="372099"/>
                </a:cxn>
                <a:cxn ang="0">
                  <a:pos x="9148173" y="313451"/>
                </a:cxn>
              </a:cxnLst>
              <a:pathLst>
                <a:path w="54516104" h="3683000">
                  <a:moveTo>
                    <a:pt x="0" y="2044700"/>
                  </a:moveTo>
                  <a:lnTo>
                    <a:pt x="1816100" y="2044700"/>
                  </a:lnTo>
                  <a:lnTo>
                    <a:pt x="2120900" y="1155700"/>
                  </a:lnTo>
                  <a:lnTo>
                    <a:pt x="2654300" y="3683000"/>
                  </a:lnTo>
                  <a:lnTo>
                    <a:pt x="4013200" y="0"/>
                  </a:lnTo>
                  <a:lnTo>
                    <a:pt x="4419600" y="2044700"/>
                  </a:lnTo>
                  <a:lnTo>
                    <a:pt x="54516104" y="1722425"/>
                  </a:lnTo>
                </a:path>
              </a:pathLst>
            </a:custGeom>
            <a:noFill/>
            <a:ln w="28575" cap="flat" cmpd="sng">
              <a:solidFill>
                <a:srgbClr val="AEE5DE"/>
              </a:solidFill>
              <a:prstDash val="solid"/>
              <a:round/>
              <a:headEnd type="none" w="med" len="med"/>
              <a:tailEnd type="none" w="med" len="med"/>
            </a:ln>
          </p:spPr>
          <p:txBody>
            <a:bodyPr/>
            <a:p>
              <a:endParaRPr lang="zh-CN" altLang="en-US"/>
            </a:p>
          </p:txBody>
        </p:sp>
        <p:sp>
          <p:nvSpPr>
            <p:cNvPr id="48151" name="椭圆 11"/>
            <p:cNvSpPr/>
            <p:nvPr/>
          </p:nvSpPr>
          <p:spPr>
            <a:xfrm>
              <a:off x="338506" y="146172"/>
              <a:ext cx="34913" cy="34913"/>
            </a:xfrm>
            <a:prstGeom prst="ellipse">
              <a:avLst/>
            </a:prstGeom>
            <a:solidFill>
              <a:srgbClr val="FFC000"/>
            </a:solidFill>
            <a:ln w="9525">
              <a:noFill/>
            </a:ln>
          </p:spPr>
          <p:txBody>
            <a:bodyPr wrap="square" anchor="ctr"/>
            <a:p>
              <a:pPr lvl="0" algn="ctr"/>
              <a:endParaRPr lang="zh-CN" altLang="en-US" dirty="0">
                <a:solidFill>
                  <a:srgbClr val="FFFFFF"/>
                </a:solidFill>
                <a:latin typeface="Arial" panose="020B0604020202020204" charset="-116"/>
                <a:ea typeface="宋体" panose="02010600030101010101" pitchFamily="2" charset="-122"/>
              </a:endParaRPr>
            </a:p>
          </p:txBody>
        </p:sp>
        <p:sp>
          <p:nvSpPr>
            <p:cNvPr id="48152" name="空心弧 12"/>
            <p:cNvSpPr/>
            <p:nvPr/>
          </p:nvSpPr>
          <p:spPr>
            <a:xfrm>
              <a:off x="246095" y="40420"/>
              <a:ext cx="220510" cy="220510"/>
            </a:xfrm>
            <a:custGeom>
              <a:avLst/>
              <a:gdLst/>
              <a:ahLst/>
              <a:cxnLst>
                <a:cxn ang="0">
                  <a:pos x="61130" y="208961"/>
                </a:cxn>
                <a:cxn ang="0">
                  <a:pos x="3821" y="81481"/>
                </a:cxn>
                <a:cxn ang="0">
                  <a:pos x="117555" y="242"/>
                </a:cxn>
                <a:cxn ang="0">
                  <a:pos x="219558" y="95797"/>
                </a:cxn>
                <a:cxn ang="0">
                  <a:pos x="145907" y="214586"/>
                </a:cxn>
                <a:cxn ang="0">
                  <a:pos x="144289" y="209850"/>
                </a:cxn>
                <a:cxn ang="0">
                  <a:pos x="214596" y="96454"/>
                </a:cxn>
                <a:cxn ang="0">
                  <a:pos x="117225" y="5237"/>
                </a:cxn>
                <a:cxn ang="0">
                  <a:pos x="8654" y="82788"/>
                </a:cxn>
                <a:cxn ang="0">
                  <a:pos x="63361" y="204480"/>
                </a:cxn>
                <a:cxn ang="0">
                  <a:pos x="61130" y="208961"/>
                </a:cxn>
              </a:cxnLst>
              <a:pathLst>
                <a:path w="220510" h="220510">
                  <a:moveTo>
                    <a:pt x="61130" y="208961"/>
                  </a:moveTo>
                  <a:cubicBezTo>
                    <a:pt x="14093" y="185551"/>
                    <a:pt x="-9891" y="132201"/>
                    <a:pt x="3821" y="81481"/>
                  </a:cubicBezTo>
                  <a:cubicBezTo>
                    <a:pt x="17533" y="30761"/>
                    <a:pt x="65130" y="-3237"/>
                    <a:pt x="117555" y="242"/>
                  </a:cubicBezTo>
                  <a:cubicBezTo>
                    <a:pt x="169981" y="3721"/>
                    <a:pt x="212668" y="43710"/>
                    <a:pt x="219558" y="95797"/>
                  </a:cubicBezTo>
                  <a:cubicBezTo>
                    <a:pt x="226448" y="147884"/>
                    <a:pt x="195625" y="197597"/>
                    <a:pt x="145907" y="214586"/>
                  </a:cubicBezTo>
                  <a:lnTo>
                    <a:pt x="144289" y="209850"/>
                  </a:lnTo>
                  <a:cubicBezTo>
                    <a:pt x="191750" y="193632"/>
                    <a:pt x="221173" y="146176"/>
                    <a:pt x="214596" y="96454"/>
                  </a:cubicBezTo>
                  <a:cubicBezTo>
                    <a:pt x="208019" y="46732"/>
                    <a:pt x="167270" y="8558"/>
                    <a:pt x="117225" y="5237"/>
                  </a:cubicBezTo>
                  <a:cubicBezTo>
                    <a:pt x="67180" y="1916"/>
                    <a:pt x="21744" y="34370"/>
                    <a:pt x="8654" y="82788"/>
                  </a:cubicBezTo>
                  <a:cubicBezTo>
                    <a:pt x="-4435" y="131205"/>
                    <a:pt x="18459" y="182132"/>
                    <a:pt x="63361" y="204480"/>
                  </a:cubicBezTo>
                  <a:lnTo>
                    <a:pt x="61130" y="208961"/>
                  </a:lnTo>
                  <a:close/>
                </a:path>
              </a:pathLst>
            </a:custGeom>
            <a:solidFill>
              <a:srgbClr val="FFFFFF">
                <a:alpha val="70000"/>
              </a:srgbClr>
            </a:solidFill>
            <a:ln w="12700" cap="flat" cmpd="sng">
              <a:solidFill>
                <a:srgbClr val="AEE5DE"/>
              </a:solidFill>
              <a:prstDash val="solid"/>
              <a:round/>
              <a:headEnd type="none" w="med" len="med"/>
              <a:tailEnd type="none" w="med" len="med"/>
            </a:ln>
          </p:spPr>
          <p:txBody>
            <a:bodyPr/>
            <a:p>
              <a:endParaRPr lang="zh-CN" altLang="en-US"/>
            </a:p>
          </p:txBody>
        </p:sp>
        <p:sp>
          <p:nvSpPr>
            <p:cNvPr id="48153" name="空心弧 13"/>
            <p:cNvSpPr/>
            <p:nvPr/>
          </p:nvSpPr>
          <p:spPr>
            <a:xfrm>
              <a:off x="278202" y="73949"/>
              <a:ext cx="172745" cy="172745"/>
            </a:xfrm>
            <a:custGeom>
              <a:avLst/>
              <a:gdLst/>
              <a:ahLst/>
              <a:cxnLst>
                <a:cxn ang="0">
                  <a:pos x="43952" y="161610"/>
                </a:cxn>
                <a:cxn ang="0">
                  <a:pos x="3747" y="61208"/>
                </a:cxn>
                <a:cxn ang="0">
                  <a:pos x="93091" y="260"/>
                </a:cxn>
                <a:cxn ang="0">
                  <a:pos x="171902" y="74327"/>
                </a:cxn>
                <a:cxn ang="0">
                  <a:pos x="116612" y="167279"/>
                </a:cxn>
                <a:cxn ang="0">
                  <a:pos x="114853" y="162575"/>
                </a:cxn>
                <a:cxn ang="0">
                  <a:pos x="166929" y="75028"/>
                </a:cxn>
                <a:cxn ang="0">
                  <a:pos x="92700" y="5268"/>
                </a:cxn>
                <a:cxn ang="0">
                  <a:pos x="8550" y="62672"/>
                </a:cxn>
                <a:cxn ang="0">
                  <a:pos x="46418" y="157236"/>
                </a:cxn>
                <a:cxn ang="0">
                  <a:pos x="43952" y="161610"/>
                </a:cxn>
              </a:cxnLst>
              <a:pathLst>
                <a:path w="172745" h="172745">
                  <a:moveTo>
                    <a:pt x="43952" y="161610"/>
                  </a:moveTo>
                  <a:cubicBezTo>
                    <a:pt x="8663" y="141713"/>
                    <a:pt x="-8056" y="99963"/>
                    <a:pt x="3747" y="61208"/>
                  </a:cubicBezTo>
                  <a:cubicBezTo>
                    <a:pt x="15550" y="22453"/>
                    <a:pt x="52702" y="-2891"/>
                    <a:pt x="93091" y="260"/>
                  </a:cubicBezTo>
                  <a:cubicBezTo>
                    <a:pt x="133480" y="3411"/>
                    <a:pt x="166252" y="34210"/>
                    <a:pt x="171902" y="74327"/>
                  </a:cubicBezTo>
                  <a:cubicBezTo>
                    <a:pt x="177551" y="114443"/>
                    <a:pt x="154560" y="153095"/>
                    <a:pt x="116612" y="167279"/>
                  </a:cubicBezTo>
                  <a:lnTo>
                    <a:pt x="114853" y="162575"/>
                  </a:lnTo>
                  <a:cubicBezTo>
                    <a:pt x="150595" y="149217"/>
                    <a:pt x="172250" y="112812"/>
                    <a:pt x="166929" y="75028"/>
                  </a:cubicBezTo>
                  <a:cubicBezTo>
                    <a:pt x="161608" y="37244"/>
                    <a:pt x="130741" y="8236"/>
                    <a:pt x="92700" y="5268"/>
                  </a:cubicBezTo>
                  <a:cubicBezTo>
                    <a:pt x="54659" y="2300"/>
                    <a:pt x="19667" y="26171"/>
                    <a:pt x="8550" y="62672"/>
                  </a:cubicBezTo>
                  <a:cubicBezTo>
                    <a:pt x="-2566" y="99173"/>
                    <a:pt x="13180" y="138496"/>
                    <a:pt x="46418" y="157236"/>
                  </a:cubicBezTo>
                  <a:lnTo>
                    <a:pt x="43952" y="161610"/>
                  </a:lnTo>
                  <a:close/>
                </a:path>
              </a:pathLst>
            </a:custGeom>
            <a:solidFill>
              <a:srgbClr val="FFFFFF">
                <a:alpha val="59998"/>
              </a:srgbClr>
            </a:solidFill>
            <a:ln w="12700" cap="flat" cmpd="sng">
              <a:solidFill>
                <a:srgbClr val="AEE5DE"/>
              </a:solidFill>
              <a:prstDash val="solid"/>
              <a:round/>
              <a:headEnd type="none" w="med" len="med"/>
              <a:tailEnd type="none" w="med" len="med"/>
            </a:ln>
          </p:spPr>
          <p:txBody>
            <a:bodyPr/>
            <a:p>
              <a:endParaRPr lang="zh-CN" altLang="en-US"/>
            </a:p>
          </p:txBody>
        </p:sp>
      </p:grpSp>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162"/>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49163"/>
                                        </p:tgtEl>
                                        <p:attrNameLst>
                                          <p:attrName>style.visibility</p:attrName>
                                        </p:attrNameLst>
                                      </p:cBhvr>
                                      <p:to>
                                        <p:strVal val="visible"/>
                                      </p:to>
                                    </p:set>
                                    <p:anim calcmode="lin" valueType="num">
                                      <p:cBhvr>
                                        <p:cTn id="10" dur="500" fill="hold"/>
                                        <p:tgtEl>
                                          <p:spTgt spid="49163"/>
                                        </p:tgtEl>
                                        <p:attrNameLst>
                                          <p:attrName>ppt_x</p:attrName>
                                        </p:attrNameLst>
                                      </p:cBhvr>
                                      <p:tavLst>
                                        <p:tav tm="0">
                                          <p:val>
                                            <p:strVal val="1+#ppt_w/2"/>
                                          </p:val>
                                        </p:tav>
                                        <p:tav tm="100000">
                                          <p:val>
                                            <p:strVal val="#ppt_x"/>
                                          </p:val>
                                        </p:tav>
                                      </p:tavLst>
                                    </p:anim>
                                    <p:anim calcmode="lin" valueType="num">
                                      <p:cBhvr>
                                        <p:cTn id="11" dur="500" fill="hold"/>
                                        <p:tgtEl>
                                          <p:spTgt spid="4916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49164"/>
                                        </p:tgtEl>
                                        <p:attrNameLst>
                                          <p:attrName>style.visibility</p:attrName>
                                        </p:attrNameLst>
                                      </p:cBhvr>
                                      <p:to>
                                        <p:strVal val="visible"/>
                                      </p:to>
                                    </p:set>
                                    <p:anim calcmode="lin" valueType="num">
                                      <p:cBhvr>
                                        <p:cTn id="15" dur="500" fill="hold"/>
                                        <p:tgtEl>
                                          <p:spTgt spid="49164"/>
                                        </p:tgtEl>
                                        <p:attrNameLst>
                                          <p:attrName>ppt_x</p:attrName>
                                        </p:attrNameLst>
                                      </p:cBhvr>
                                      <p:tavLst>
                                        <p:tav tm="0">
                                          <p:val>
                                            <p:strVal val="1+#ppt_w/2"/>
                                          </p:val>
                                        </p:tav>
                                        <p:tav tm="100000">
                                          <p:val>
                                            <p:strVal val="#ppt_x"/>
                                          </p:val>
                                        </p:tav>
                                      </p:tavLst>
                                    </p:anim>
                                    <p:anim calcmode="lin" valueType="num">
                                      <p:cBhvr>
                                        <p:cTn id="16" dur="500" fill="hold"/>
                                        <p:tgtEl>
                                          <p:spTgt spid="4916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9165"/>
                                        </p:tgtEl>
                                        <p:attrNameLst>
                                          <p:attrName>style.visibility</p:attrName>
                                        </p:attrNameLst>
                                      </p:cBhvr>
                                      <p:to>
                                        <p:strVal val="visible"/>
                                      </p:to>
                                    </p:set>
                                    <p:anim calcmode="lin" valueType="num">
                                      <p:cBhvr>
                                        <p:cTn id="20" dur="500" fill="hold"/>
                                        <p:tgtEl>
                                          <p:spTgt spid="49165"/>
                                        </p:tgtEl>
                                        <p:attrNameLst>
                                          <p:attrName>ppt_x</p:attrName>
                                        </p:attrNameLst>
                                      </p:cBhvr>
                                      <p:tavLst>
                                        <p:tav tm="0">
                                          <p:val>
                                            <p:strVal val="1+#ppt_w/2"/>
                                          </p:val>
                                        </p:tav>
                                        <p:tav tm="100000">
                                          <p:val>
                                            <p:strVal val="#ppt_x"/>
                                          </p:val>
                                        </p:tav>
                                      </p:tavLst>
                                    </p:anim>
                                    <p:anim calcmode="lin" valueType="num">
                                      <p:cBhvr>
                                        <p:cTn id="21" dur="500" fill="hold"/>
                                        <p:tgtEl>
                                          <p:spTgt spid="49165"/>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nodeType="afterEffect">
                                  <p:stCondLst>
                                    <p:cond delay="0"/>
                                  </p:stCondLst>
                                  <p:childTnLst>
                                    <p:set>
                                      <p:cBhvr>
                                        <p:cTn id="24" dur="1" fill="hold">
                                          <p:stCondLst>
                                            <p:cond delay="0"/>
                                          </p:stCondLst>
                                        </p:cTn>
                                        <p:tgtEl>
                                          <p:spTgt spid="49166"/>
                                        </p:tgtEl>
                                        <p:attrNameLst>
                                          <p:attrName>style.visibility</p:attrName>
                                        </p:attrNameLst>
                                      </p:cBhvr>
                                      <p:to>
                                        <p:strVal val="visible"/>
                                      </p:to>
                                    </p:set>
                                    <p:anim calcmode="lin" valueType="num">
                                      <p:cBhvr>
                                        <p:cTn id="25" dur="500" fill="hold"/>
                                        <p:tgtEl>
                                          <p:spTgt spid="49166"/>
                                        </p:tgtEl>
                                        <p:attrNameLst>
                                          <p:attrName>ppt_x</p:attrName>
                                        </p:attrNameLst>
                                      </p:cBhvr>
                                      <p:tavLst>
                                        <p:tav tm="0">
                                          <p:val>
                                            <p:strVal val="1+#ppt_w/2"/>
                                          </p:val>
                                        </p:tav>
                                        <p:tav tm="100000">
                                          <p:val>
                                            <p:strVal val="#ppt_x"/>
                                          </p:val>
                                        </p:tav>
                                      </p:tavLst>
                                    </p:anim>
                                    <p:anim calcmode="lin" valueType="num">
                                      <p:cBhvr>
                                        <p:cTn id="26" dur="500" fill="hold"/>
                                        <p:tgtEl>
                                          <p:spTgt spid="49166"/>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nodeType="afterEffect">
                                  <p:stCondLst>
                                    <p:cond delay="0"/>
                                  </p:stCondLst>
                                  <p:childTnLst>
                                    <p:set>
                                      <p:cBhvr>
                                        <p:cTn id="29" dur="1" fill="hold">
                                          <p:stCondLst>
                                            <p:cond delay="0"/>
                                          </p:stCondLst>
                                        </p:cTn>
                                        <p:tgtEl>
                                          <p:spTgt spid="49167"/>
                                        </p:tgtEl>
                                        <p:attrNameLst>
                                          <p:attrName>style.visibility</p:attrName>
                                        </p:attrNameLst>
                                      </p:cBhvr>
                                      <p:to>
                                        <p:strVal val="visible"/>
                                      </p:to>
                                    </p:set>
                                    <p:anim calcmode="lin" valueType="num">
                                      <p:cBhvr>
                                        <p:cTn id="30" dur="500" fill="hold"/>
                                        <p:tgtEl>
                                          <p:spTgt spid="49167"/>
                                        </p:tgtEl>
                                        <p:attrNameLst>
                                          <p:attrName>ppt_x</p:attrName>
                                        </p:attrNameLst>
                                      </p:cBhvr>
                                      <p:tavLst>
                                        <p:tav tm="0">
                                          <p:val>
                                            <p:strVal val="1+#ppt_w/2"/>
                                          </p:val>
                                        </p:tav>
                                        <p:tav tm="100000">
                                          <p:val>
                                            <p:strVal val="#ppt_x"/>
                                          </p:val>
                                        </p:tav>
                                      </p:tavLst>
                                    </p:anim>
                                    <p:anim calcmode="lin" valueType="num">
                                      <p:cBhvr>
                                        <p:cTn id="31" dur="500" fill="hold"/>
                                        <p:tgtEl>
                                          <p:spTgt spid="49167"/>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nodeType="afterEffect">
                                  <p:stCondLst>
                                    <p:cond delay="0"/>
                                  </p:stCondLst>
                                  <p:childTnLst>
                                    <p:set>
                                      <p:cBhvr>
                                        <p:cTn id="34" dur="1" fill="hold">
                                          <p:stCondLst>
                                            <p:cond delay="0"/>
                                          </p:stCondLst>
                                        </p:cTn>
                                        <p:tgtEl>
                                          <p:spTgt spid="49168"/>
                                        </p:tgtEl>
                                        <p:attrNameLst>
                                          <p:attrName>style.visibility</p:attrName>
                                        </p:attrNameLst>
                                      </p:cBhvr>
                                      <p:to>
                                        <p:strVal val="visible"/>
                                      </p:to>
                                    </p:set>
                                    <p:anim calcmode="lin" valueType="num">
                                      <p:cBhvr>
                                        <p:cTn id="35" dur="500" fill="hold"/>
                                        <p:tgtEl>
                                          <p:spTgt spid="49168"/>
                                        </p:tgtEl>
                                        <p:attrNameLst>
                                          <p:attrName>ppt_x</p:attrName>
                                        </p:attrNameLst>
                                      </p:cBhvr>
                                      <p:tavLst>
                                        <p:tav tm="0">
                                          <p:val>
                                            <p:strVal val="1+#ppt_w/2"/>
                                          </p:val>
                                        </p:tav>
                                        <p:tav tm="100000">
                                          <p:val>
                                            <p:strVal val="#ppt_x"/>
                                          </p:val>
                                        </p:tav>
                                      </p:tavLst>
                                    </p:anim>
                                    <p:anim calcmode="lin" valueType="num">
                                      <p:cBhvr>
                                        <p:cTn id="36" dur="500" fill="hold"/>
                                        <p:tgtEl>
                                          <p:spTgt spid="49168"/>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2" presetClass="entr" presetSubtype="2" fill="hold" nodeType="afterEffect">
                                  <p:stCondLst>
                                    <p:cond delay="0"/>
                                  </p:stCondLst>
                                  <p:childTnLst>
                                    <p:set>
                                      <p:cBhvr>
                                        <p:cTn id="39" dur="1" fill="hold">
                                          <p:stCondLst>
                                            <p:cond delay="0"/>
                                          </p:stCondLst>
                                        </p:cTn>
                                        <p:tgtEl>
                                          <p:spTgt spid="49169"/>
                                        </p:tgtEl>
                                        <p:attrNameLst>
                                          <p:attrName>style.visibility</p:attrName>
                                        </p:attrNameLst>
                                      </p:cBhvr>
                                      <p:to>
                                        <p:strVal val="visible"/>
                                      </p:to>
                                    </p:set>
                                    <p:anim calcmode="lin" valueType="num">
                                      <p:cBhvr>
                                        <p:cTn id="40" dur="500" fill="hold"/>
                                        <p:tgtEl>
                                          <p:spTgt spid="49169"/>
                                        </p:tgtEl>
                                        <p:attrNameLst>
                                          <p:attrName>ppt_x</p:attrName>
                                        </p:attrNameLst>
                                      </p:cBhvr>
                                      <p:tavLst>
                                        <p:tav tm="0">
                                          <p:val>
                                            <p:strVal val="1+#ppt_w/2"/>
                                          </p:val>
                                        </p:tav>
                                        <p:tav tm="100000">
                                          <p:val>
                                            <p:strVal val="#ppt_x"/>
                                          </p:val>
                                        </p:tav>
                                      </p:tavLst>
                                    </p:anim>
                                    <p:anim calcmode="lin" valueType="num">
                                      <p:cBhvr>
                                        <p:cTn id="41" dur="500" fill="hold"/>
                                        <p:tgtEl>
                                          <p:spTgt spid="49169"/>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2" presetClass="entr" presetSubtype="2" fill="hold" nodeType="afterEffect">
                                  <p:stCondLst>
                                    <p:cond delay="0"/>
                                  </p:stCondLst>
                                  <p:childTnLst>
                                    <p:set>
                                      <p:cBhvr>
                                        <p:cTn id="44" dur="1" fill="hold">
                                          <p:stCondLst>
                                            <p:cond delay="0"/>
                                          </p:stCondLst>
                                        </p:cTn>
                                        <p:tgtEl>
                                          <p:spTgt spid="49170"/>
                                        </p:tgtEl>
                                        <p:attrNameLst>
                                          <p:attrName>style.visibility</p:attrName>
                                        </p:attrNameLst>
                                      </p:cBhvr>
                                      <p:to>
                                        <p:strVal val="visible"/>
                                      </p:to>
                                    </p:set>
                                    <p:anim calcmode="lin" valueType="num">
                                      <p:cBhvr>
                                        <p:cTn id="45" dur="500" fill="hold"/>
                                        <p:tgtEl>
                                          <p:spTgt spid="49170"/>
                                        </p:tgtEl>
                                        <p:attrNameLst>
                                          <p:attrName>ppt_x</p:attrName>
                                        </p:attrNameLst>
                                      </p:cBhvr>
                                      <p:tavLst>
                                        <p:tav tm="0">
                                          <p:val>
                                            <p:strVal val="1+#ppt_w/2"/>
                                          </p:val>
                                        </p:tav>
                                        <p:tav tm="100000">
                                          <p:val>
                                            <p:strVal val="#ppt_x"/>
                                          </p:val>
                                        </p:tav>
                                      </p:tavLst>
                                    </p:anim>
                                    <p:anim calcmode="lin" valueType="num">
                                      <p:cBhvr>
                                        <p:cTn id="46" dur="500" fill="hold"/>
                                        <p:tgtEl>
                                          <p:spTgt spid="4917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10800000">
                                      <p:cBhvr>
                                        <p:cTn id="50" dur="2000" fill="hold"/>
                                        <p:tgtEl>
                                          <p:spTgt spid="49163"/>
                                        </p:tgtEl>
                                        <p:attrNameLst>
                                          <p:attrName>r</p:attrName>
                                        </p:attrNameLst>
                                      </p:cBhvr>
                                    </p:animRot>
                                  </p:childTnLst>
                                </p:cTn>
                              </p:par>
                              <p:par>
                                <p:cTn id="51" presetID="8" presetClass="emph" presetSubtype="0" fill="hold" nodeType="withEffect">
                                  <p:stCondLst>
                                    <p:cond delay="0"/>
                                  </p:stCondLst>
                                  <p:childTnLst>
                                    <p:animRot by="10800000">
                                      <p:cBhvr>
                                        <p:cTn id="52" dur="2000" fill="hold"/>
                                        <p:tgtEl>
                                          <p:spTgt spid="49164"/>
                                        </p:tgtEl>
                                        <p:attrNameLst>
                                          <p:attrName>r</p:attrName>
                                        </p:attrNameLst>
                                      </p:cBhvr>
                                    </p:animRot>
                                  </p:childTnLst>
                                </p:cTn>
                              </p:par>
                              <p:par>
                                <p:cTn id="53" presetID="8" presetClass="emph" presetSubtype="0" fill="hold" nodeType="withEffect">
                                  <p:stCondLst>
                                    <p:cond delay="0"/>
                                  </p:stCondLst>
                                  <p:childTnLst>
                                    <p:animRot by="10800000">
                                      <p:cBhvr>
                                        <p:cTn id="54" dur="2000" fill="hold"/>
                                        <p:tgtEl>
                                          <p:spTgt spid="49165"/>
                                        </p:tgtEl>
                                        <p:attrNameLst>
                                          <p:attrName>r</p:attrName>
                                        </p:attrNameLst>
                                      </p:cBhvr>
                                    </p:animRot>
                                  </p:childTnLst>
                                </p:cTn>
                              </p:par>
                              <p:par>
                                <p:cTn id="55" presetID="8" presetClass="emph" presetSubtype="0" fill="hold" nodeType="withEffect">
                                  <p:stCondLst>
                                    <p:cond delay="0"/>
                                  </p:stCondLst>
                                  <p:childTnLst>
                                    <p:animRot by="10800000">
                                      <p:cBhvr>
                                        <p:cTn id="56" dur="2000" fill="hold"/>
                                        <p:tgtEl>
                                          <p:spTgt spid="49166"/>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8" presetClass="emph" presetSubtype="0" fill="hold" nodeType="clickEffect">
                                  <p:stCondLst>
                                    <p:cond delay="0"/>
                                  </p:stCondLst>
                                  <p:childTnLst>
                                    <p:animRot by="10800000">
                                      <p:cBhvr>
                                        <p:cTn id="60" dur="2000" fill="hold"/>
                                        <p:tgtEl>
                                          <p:spTgt spid="49167"/>
                                        </p:tgtEl>
                                        <p:attrNameLst>
                                          <p:attrName>r</p:attrName>
                                        </p:attrNameLst>
                                      </p:cBhvr>
                                    </p:animRot>
                                  </p:childTnLst>
                                </p:cTn>
                              </p:par>
                              <p:par>
                                <p:cTn id="61" presetID="8" presetClass="emph" presetSubtype="0" fill="hold" nodeType="withEffect">
                                  <p:stCondLst>
                                    <p:cond delay="0"/>
                                  </p:stCondLst>
                                  <p:childTnLst>
                                    <p:animRot by="10800000">
                                      <p:cBhvr>
                                        <p:cTn id="62" dur="2000" fill="hold"/>
                                        <p:tgtEl>
                                          <p:spTgt spid="49168"/>
                                        </p:tgtEl>
                                        <p:attrNameLst>
                                          <p:attrName>r</p:attrName>
                                        </p:attrNameLst>
                                      </p:cBhvr>
                                    </p:animRot>
                                  </p:childTnLst>
                                </p:cTn>
                              </p:par>
                              <p:par>
                                <p:cTn id="63" presetID="8" presetClass="emph" presetSubtype="0" fill="hold" nodeType="withEffect">
                                  <p:stCondLst>
                                    <p:cond delay="0"/>
                                  </p:stCondLst>
                                  <p:childTnLst>
                                    <p:animRot by="10800000">
                                      <p:cBhvr>
                                        <p:cTn id="64" dur="2000" fill="hold"/>
                                        <p:tgtEl>
                                          <p:spTgt spid="49169"/>
                                        </p:tgtEl>
                                        <p:attrNameLst>
                                          <p:attrName>r</p:attrName>
                                        </p:attrNameLst>
                                      </p:cBhvr>
                                    </p:animRot>
                                  </p:childTnLst>
                                </p:cTn>
                              </p:par>
                              <p:par>
                                <p:cTn id="65" presetID="8" presetClass="emph" presetSubtype="0" fill="hold" nodeType="withEffect">
                                  <p:stCondLst>
                                    <p:cond delay="0"/>
                                  </p:stCondLst>
                                  <p:childTnLst>
                                    <p:animRot by="10800000">
                                      <p:cBhvr>
                                        <p:cTn id="66" dur="2000" fill="hold"/>
                                        <p:tgtEl>
                                          <p:spTgt spid="49170"/>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1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9154"/>
                                        </p:tgtEl>
                                        <p:attrNameLst>
                                          <p:attrName>style.visibility</p:attrName>
                                        </p:attrNameLst>
                                      </p:cBhvr>
                                      <p:to>
                                        <p:strVal val="visible"/>
                                      </p:to>
                                    </p:set>
                                  </p:childTnLst>
                                </p:cTn>
                              </p:par>
                            </p:childTnLst>
                          </p:cTn>
                        </p:par>
                        <p:par>
                          <p:cTn id="75" fill="hold">
                            <p:stCondLst>
                              <p:cond delay="0"/>
                            </p:stCondLst>
                            <p:childTnLst>
                              <p:par>
                                <p:cTn id="76" presetID="2" presetClass="entr" presetSubtype="2" fill="hold" nodeType="afterEffect">
                                  <p:stCondLst>
                                    <p:cond delay="0"/>
                                  </p:stCondLst>
                                  <p:childTnLst>
                                    <p:set>
                                      <p:cBhvr>
                                        <p:cTn id="77" dur="1" fill="hold">
                                          <p:stCondLst>
                                            <p:cond delay="0"/>
                                          </p:stCondLst>
                                        </p:cTn>
                                        <p:tgtEl>
                                          <p:spTgt spid="49155"/>
                                        </p:tgtEl>
                                        <p:attrNameLst>
                                          <p:attrName>style.visibility</p:attrName>
                                        </p:attrNameLst>
                                      </p:cBhvr>
                                      <p:to>
                                        <p:strVal val="visible"/>
                                      </p:to>
                                    </p:set>
                                    <p:anim calcmode="lin" valueType="num">
                                      <p:cBhvr>
                                        <p:cTn id="78" dur="500" fill="hold"/>
                                        <p:tgtEl>
                                          <p:spTgt spid="49155"/>
                                        </p:tgtEl>
                                        <p:attrNameLst>
                                          <p:attrName>ppt_x</p:attrName>
                                        </p:attrNameLst>
                                      </p:cBhvr>
                                      <p:tavLst>
                                        <p:tav tm="0">
                                          <p:val>
                                            <p:strVal val="1+#ppt_w/2"/>
                                          </p:val>
                                        </p:tav>
                                        <p:tav tm="100000">
                                          <p:val>
                                            <p:strVal val="#ppt_x"/>
                                          </p:val>
                                        </p:tav>
                                      </p:tavLst>
                                    </p:anim>
                                    <p:anim calcmode="lin" valueType="num">
                                      <p:cBhvr>
                                        <p:cTn id="79" dur="500" fill="hold"/>
                                        <p:tgtEl>
                                          <p:spTgt spid="49155"/>
                                        </p:tgtEl>
                                        <p:attrNameLst>
                                          <p:attrName>ppt_y</p:attrName>
                                        </p:attrNameLst>
                                      </p:cBhvr>
                                      <p:tavLst>
                                        <p:tav tm="0">
                                          <p:val>
                                            <p:strVal val="#ppt_y"/>
                                          </p:val>
                                        </p:tav>
                                        <p:tav tm="100000">
                                          <p:val>
                                            <p:strVal val="#ppt_y"/>
                                          </p:val>
                                        </p:tav>
                                      </p:tavLst>
                                    </p:anim>
                                  </p:childTnLst>
                                </p:cTn>
                              </p:par>
                            </p:childTnLst>
                          </p:cTn>
                        </p:par>
                        <p:par>
                          <p:cTn id="80" fill="hold">
                            <p:stCondLst>
                              <p:cond delay="500"/>
                            </p:stCondLst>
                            <p:childTnLst>
                              <p:par>
                                <p:cTn id="81" presetID="2" presetClass="entr" presetSubtype="2" fill="hold" nodeType="afterEffect">
                                  <p:stCondLst>
                                    <p:cond delay="0"/>
                                  </p:stCondLst>
                                  <p:childTnLst>
                                    <p:set>
                                      <p:cBhvr>
                                        <p:cTn id="82" dur="1" fill="hold">
                                          <p:stCondLst>
                                            <p:cond delay="0"/>
                                          </p:stCondLst>
                                        </p:cTn>
                                        <p:tgtEl>
                                          <p:spTgt spid="49157"/>
                                        </p:tgtEl>
                                        <p:attrNameLst>
                                          <p:attrName>style.visibility</p:attrName>
                                        </p:attrNameLst>
                                      </p:cBhvr>
                                      <p:to>
                                        <p:strVal val="visible"/>
                                      </p:to>
                                    </p:set>
                                    <p:anim calcmode="lin" valueType="num">
                                      <p:cBhvr>
                                        <p:cTn id="83" dur="500" fill="hold"/>
                                        <p:tgtEl>
                                          <p:spTgt spid="49157"/>
                                        </p:tgtEl>
                                        <p:attrNameLst>
                                          <p:attrName>ppt_x</p:attrName>
                                        </p:attrNameLst>
                                      </p:cBhvr>
                                      <p:tavLst>
                                        <p:tav tm="0">
                                          <p:val>
                                            <p:strVal val="1+#ppt_w/2"/>
                                          </p:val>
                                        </p:tav>
                                        <p:tav tm="100000">
                                          <p:val>
                                            <p:strVal val="#ppt_x"/>
                                          </p:val>
                                        </p:tav>
                                      </p:tavLst>
                                    </p:anim>
                                    <p:anim calcmode="lin" valueType="num">
                                      <p:cBhvr>
                                        <p:cTn id="84" dur="500" fill="hold"/>
                                        <p:tgtEl>
                                          <p:spTgt spid="49157"/>
                                        </p:tgtEl>
                                        <p:attrNameLst>
                                          <p:attrName>ppt_y</p:attrName>
                                        </p:attrNameLst>
                                      </p:cBhvr>
                                      <p:tavLst>
                                        <p:tav tm="0">
                                          <p:val>
                                            <p:strVal val="#ppt_y"/>
                                          </p:val>
                                        </p:tav>
                                        <p:tav tm="100000">
                                          <p:val>
                                            <p:strVal val="#ppt_y"/>
                                          </p:val>
                                        </p:tav>
                                      </p:tavLst>
                                    </p:anim>
                                  </p:childTnLst>
                                </p:cTn>
                              </p:par>
                            </p:childTnLst>
                          </p:cTn>
                        </p:par>
                        <p:par>
                          <p:cTn id="85" fill="hold">
                            <p:stCondLst>
                              <p:cond delay="1000"/>
                            </p:stCondLst>
                            <p:childTnLst>
                              <p:par>
                                <p:cTn id="86" presetID="2" presetClass="entr" presetSubtype="2" fill="hold" nodeType="afterEffect">
                                  <p:stCondLst>
                                    <p:cond delay="0"/>
                                  </p:stCondLst>
                                  <p:childTnLst>
                                    <p:set>
                                      <p:cBhvr>
                                        <p:cTn id="87" dur="1" fill="hold">
                                          <p:stCondLst>
                                            <p:cond delay="0"/>
                                          </p:stCondLst>
                                        </p:cTn>
                                        <p:tgtEl>
                                          <p:spTgt spid="49158"/>
                                        </p:tgtEl>
                                        <p:attrNameLst>
                                          <p:attrName>style.visibility</p:attrName>
                                        </p:attrNameLst>
                                      </p:cBhvr>
                                      <p:to>
                                        <p:strVal val="visible"/>
                                      </p:to>
                                    </p:set>
                                    <p:anim calcmode="lin" valueType="num">
                                      <p:cBhvr>
                                        <p:cTn id="88" dur="500" fill="hold"/>
                                        <p:tgtEl>
                                          <p:spTgt spid="49158"/>
                                        </p:tgtEl>
                                        <p:attrNameLst>
                                          <p:attrName>ppt_x</p:attrName>
                                        </p:attrNameLst>
                                      </p:cBhvr>
                                      <p:tavLst>
                                        <p:tav tm="0">
                                          <p:val>
                                            <p:strVal val="1+#ppt_w/2"/>
                                          </p:val>
                                        </p:tav>
                                        <p:tav tm="100000">
                                          <p:val>
                                            <p:strVal val="#ppt_x"/>
                                          </p:val>
                                        </p:tav>
                                      </p:tavLst>
                                    </p:anim>
                                    <p:anim calcmode="lin" valueType="num">
                                      <p:cBhvr>
                                        <p:cTn id="89" dur="500" fill="hold"/>
                                        <p:tgtEl>
                                          <p:spTgt spid="49158"/>
                                        </p:tgtEl>
                                        <p:attrNameLst>
                                          <p:attrName>ppt_y</p:attrName>
                                        </p:attrNameLst>
                                      </p:cBhvr>
                                      <p:tavLst>
                                        <p:tav tm="0">
                                          <p:val>
                                            <p:strVal val="#ppt_y"/>
                                          </p:val>
                                        </p:tav>
                                        <p:tav tm="100000">
                                          <p:val>
                                            <p:strVal val="#ppt_y"/>
                                          </p:val>
                                        </p:tav>
                                      </p:tavLst>
                                    </p:anim>
                                  </p:childTnLst>
                                </p:cTn>
                              </p:par>
                            </p:childTnLst>
                          </p:cTn>
                        </p:par>
                        <p:par>
                          <p:cTn id="90" fill="hold">
                            <p:stCondLst>
                              <p:cond delay="1500"/>
                            </p:stCondLst>
                            <p:childTnLst>
                              <p:par>
                                <p:cTn id="91" presetID="2" presetClass="entr" presetSubtype="2" fill="hold" nodeType="afterEffect">
                                  <p:stCondLst>
                                    <p:cond delay="0"/>
                                  </p:stCondLst>
                                  <p:childTnLst>
                                    <p:set>
                                      <p:cBhvr>
                                        <p:cTn id="92" dur="1" fill="hold">
                                          <p:stCondLst>
                                            <p:cond delay="0"/>
                                          </p:stCondLst>
                                        </p:cTn>
                                        <p:tgtEl>
                                          <p:spTgt spid="49159"/>
                                        </p:tgtEl>
                                        <p:attrNameLst>
                                          <p:attrName>style.visibility</p:attrName>
                                        </p:attrNameLst>
                                      </p:cBhvr>
                                      <p:to>
                                        <p:strVal val="visible"/>
                                      </p:to>
                                    </p:set>
                                    <p:anim calcmode="lin" valueType="num">
                                      <p:cBhvr>
                                        <p:cTn id="93" dur="500" fill="hold"/>
                                        <p:tgtEl>
                                          <p:spTgt spid="49159"/>
                                        </p:tgtEl>
                                        <p:attrNameLst>
                                          <p:attrName>ppt_x</p:attrName>
                                        </p:attrNameLst>
                                      </p:cBhvr>
                                      <p:tavLst>
                                        <p:tav tm="0">
                                          <p:val>
                                            <p:strVal val="1+#ppt_w/2"/>
                                          </p:val>
                                        </p:tav>
                                        <p:tav tm="100000">
                                          <p:val>
                                            <p:strVal val="#ppt_x"/>
                                          </p:val>
                                        </p:tav>
                                      </p:tavLst>
                                    </p:anim>
                                    <p:anim calcmode="lin" valueType="num">
                                      <p:cBhvr>
                                        <p:cTn id="94" dur="500" fill="hold"/>
                                        <p:tgtEl>
                                          <p:spTgt spid="49159"/>
                                        </p:tgtEl>
                                        <p:attrNameLst>
                                          <p:attrName>ppt_y</p:attrName>
                                        </p:attrNameLst>
                                      </p:cBhvr>
                                      <p:tavLst>
                                        <p:tav tm="0">
                                          <p:val>
                                            <p:strVal val="#ppt_y"/>
                                          </p:val>
                                        </p:tav>
                                        <p:tav tm="100000">
                                          <p:val>
                                            <p:strVal val="#ppt_y"/>
                                          </p:val>
                                        </p:tav>
                                      </p:tavLst>
                                    </p:anim>
                                  </p:childTnLst>
                                </p:cTn>
                              </p:par>
                            </p:childTnLst>
                          </p:cTn>
                        </p:par>
                        <p:par>
                          <p:cTn id="95" fill="hold">
                            <p:stCondLst>
                              <p:cond delay="2000"/>
                            </p:stCondLst>
                            <p:childTnLst>
                              <p:par>
                                <p:cTn id="96" presetID="2" presetClass="entr" presetSubtype="2" fill="hold" nodeType="afterEffect">
                                  <p:stCondLst>
                                    <p:cond delay="0"/>
                                  </p:stCondLst>
                                  <p:childTnLst>
                                    <p:set>
                                      <p:cBhvr>
                                        <p:cTn id="97" dur="1" fill="hold">
                                          <p:stCondLst>
                                            <p:cond delay="0"/>
                                          </p:stCondLst>
                                        </p:cTn>
                                        <p:tgtEl>
                                          <p:spTgt spid="49160"/>
                                        </p:tgtEl>
                                        <p:attrNameLst>
                                          <p:attrName>style.visibility</p:attrName>
                                        </p:attrNameLst>
                                      </p:cBhvr>
                                      <p:to>
                                        <p:strVal val="visible"/>
                                      </p:to>
                                    </p:set>
                                    <p:anim calcmode="lin" valueType="num">
                                      <p:cBhvr>
                                        <p:cTn id="98" dur="500" fill="hold"/>
                                        <p:tgtEl>
                                          <p:spTgt spid="49160"/>
                                        </p:tgtEl>
                                        <p:attrNameLst>
                                          <p:attrName>ppt_x</p:attrName>
                                        </p:attrNameLst>
                                      </p:cBhvr>
                                      <p:tavLst>
                                        <p:tav tm="0">
                                          <p:val>
                                            <p:strVal val="1+#ppt_w/2"/>
                                          </p:val>
                                        </p:tav>
                                        <p:tav tm="100000">
                                          <p:val>
                                            <p:strVal val="#ppt_x"/>
                                          </p:val>
                                        </p:tav>
                                      </p:tavLst>
                                    </p:anim>
                                    <p:anim calcmode="lin" valueType="num">
                                      <p:cBhvr>
                                        <p:cTn id="99" dur="500" fill="hold"/>
                                        <p:tgtEl>
                                          <p:spTgt spid="49160"/>
                                        </p:tgtEl>
                                        <p:attrNameLst>
                                          <p:attrName>ppt_y</p:attrName>
                                        </p:attrNameLst>
                                      </p:cBhvr>
                                      <p:tavLst>
                                        <p:tav tm="0">
                                          <p:val>
                                            <p:strVal val="#ppt_y"/>
                                          </p:val>
                                        </p:tav>
                                        <p:tav tm="100000">
                                          <p:val>
                                            <p:strVal val="#ppt_y"/>
                                          </p:val>
                                        </p:tav>
                                      </p:tavLst>
                                    </p:anim>
                                  </p:childTnLst>
                                </p:cTn>
                              </p:par>
                            </p:childTnLst>
                          </p:cTn>
                        </p:par>
                        <p:par>
                          <p:cTn id="100" fill="hold">
                            <p:stCondLst>
                              <p:cond delay="2500"/>
                            </p:stCondLst>
                            <p:childTnLst>
                              <p:par>
                                <p:cTn id="101" presetID="2" presetClass="entr" presetSubtype="2" fill="hold" nodeType="afterEffect">
                                  <p:stCondLst>
                                    <p:cond delay="0"/>
                                  </p:stCondLst>
                                  <p:childTnLst>
                                    <p:set>
                                      <p:cBhvr>
                                        <p:cTn id="102" dur="1" fill="hold">
                                          <p:stCondLst>
                                            <p:cond delay="0"/>
                                          </p:stCondLst>
                                        </p:cTn>
                                        <p:tgtEl>
                                          <p:spTgt spid="49161"/>
                                        </p:tgtEl>
                                        <p:attrNameLst>
                                          <p:attrName>style.visibility</p:attrName>
                                        </p:attrNameLst>
                                      </p:cBhvr>
                                      <p:to>
                                        <p:strVal val="visible"/>
                                      </p:to>
                                    </p:set>
                                    <p:anim calcmode="lin" valueType="num">
                                      <p:cBhvr>
                                        <p:cTn id="103" dur="500" fill="hold"/>
                                        <p:tgtEl>
                                          <p:spTgt spid="49161"/>
                                        </p:tgtEl>
                                        <p:attrNameLst>
                                          <p:attrName>ppt_x</p:attrName>
                                        </p:attrNameLst>
                                      </p:cBhvr>
                                      <p:tavLst>
                                        <p:tav tm="0">
                                          <p:val>
                                            <p:strVal val="1+#ppt_w/2"/>
                                          </p:val>
                                        </p:tav>
                                        <p:tav tm="100000">
                                          <p:val>
                                            <p:strVal val="#ppt_x"/>
                                          </p:val>
                                        </p:tav>
                                      </p:tavLst>
                                    </p:anim>
                                    <p:anim calcmode="lin" valueType="num">
                                      <p:cBhvr>
                                        <p:cTn id="104" dur="500" fill="hold"/>
                                        <p:tgtEl>
                                          <p:spTgt spid="49161"/>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8" presetClass="emph" presetSubtype="0" fill="hold" nodeType="clickEffect">
                                  <p:stCondLst>
                                    <p:cond delay="0"/>
                                  </p:stCondLst>
                                  <p:childTnLst>
                                    <p:animRot by="10800000">
                                      <p:cBhvr>
                                        <p:cTn id="108" dur="2000" fill="hold"/>
                                        <p:tgtEl>
                                          <p:spTgt spid="49155"/>
                                        </p:tgtEl>
                                        <p:attrNameLst>
                                          <p:attrName>r</p:attrName>
                                        </p:attrNameLst>
                                      </p:cBhvr>
                                    </p:animRot>
                                  </p:childTnLst>
                                </p:cTn>
                              </p:par>
                              <p:par>
                                <p:cTn id="109" presetID="8" presetClass="emph" presetSubtype="0" fill="hold" nodeType="withEffect">
                                  <p:stCondLst>
                                    <p:cond delay="0"/>
                                  </p:stCondLst>
                                  <p:childTnLst>
                                    <p:animRot by="10800000">
                                      <p:cBhvr>
                                        <p:cTn id="110" dur="2000" fill="hold"/>
                                        <p:tgtEl>
                                          <p:spTgt spid="49157"/>
                                        </p:tgtEl>
                                        <p:attrNameLst>
                                          <p:attrName>r</p:attrName>
                                        </p:attrNameLst>
                                      </p:cBhvr>
                                    </p:animRot>
                                  </p:childTnLst>
                                </p:cTn>
                              </p:par>
                              <p:par>
                                <p:cTn id="111" presetID="8" presetClass="emph" presetSubtype="0" fill="hold" nodeType="withEffect">
                                  <p:stCondLst>
                                    <p:cond delay="0"/>
                                  </p:stCondLst>
                                  <p:childTnLst>
                                    <p:animRot by="10800000">
                                      <p:cBhvr>
                                        <p:cTn id="112" dur="2000" fill="hold"/>
                                        <p:tgtEl>
                                          <p:spTgt spid="49158"/>
                                        </p:tgtEl>
                                        <p:attrNameLst>
                                          <p:attrName>r</p:attrName>
                                        </p:attrNameLst>
                                      </p:cBhvr>
                                    </p:animRot>
                                  </p:childTnLst>
                                </p:cTn>
                              </p:par>
                              <p:par>
                                <p:cTn id="113" presetID="8" presetClass="emph" presetSubtype="0" fill="hold" nodeType="withEffect">
                                  <p:stCondLst>
                                    <p:cond delay="0"/>
                                  </p:stCondLst>
                                  <p:childTnLst>
                                    <p:animRot by="10800000">
                                      <p:cBhvr>
                                        <p:cTn id="114" dur="2000" fill="hold"/>
                                        <p:tgtEl>
                                          <p:spTgt spid="49159"/>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0800000">
                                      <p:cBhvr>
                                        <p:cTn id="118" dur="2000" fill="hold"/>
                                        <p:tgtEl>
                                          <p:spTgt spid="49157"/>
                                        </p:tgtEl>
                                        <p:attrNameLst>
                                          <p:attrName>r</p:attrName>
                                        </p:attrNameLst>
                                      </p:cBhvr>
                                    </p:animRot>
                                  </p:childTnLst>
                                </p:cTn>
                              </p:par>
                              <p:par>
                                <p:cTn id="119" presetID="8" presetClass="emph" presetSubtype="0" fill="hold" nodeType="withEffect">
                                  <p:stCondLst>
                                    <p:cond delay="0"/>
                                  </p:stCondLst>
                                  <p:childTnLst>
                                    <p:animRot by="10800000">
                                      <p:cBhvr>
                                        <p:cTn id="120" dur="2000" fill="hold"/>
                                        <p:tgtEl>
                                          <p:spTgt spid="49158"/>
                                        </p:tgtEl>
                                        <p:attrNameLst>
                                          <p:attrName>r</p:attrName>
                                        </p:attrNameLst>
                                      </p:cBhvr>
                                    </p:animRot>
                                  </p:childTnLst>
                                </p:cTn>
                              </p:par>
                              <p:par>
                                <p:cTn id="121" presetID="8" presetClass="emph" presetSubtype="0" fill="hold" nodeType="withEffect">
                                  <p:stCondLst>
                                    <p:cond delay="0"/>
                                  </p:stCondLst>
                                  <p:childTnLst>
                                    <p:animRot by="10800000">
                                      <p:cBhvr>
                                        <p:cTn id="122" dur="2000" fill="hold"/>
                                        <p:tgtEl>
                                          <p:spTgt spid="49159"/>
                                        </p:tgtEl>
                                        <p:attrNameLst>
                                          <p:attrName>r</p:attrName>
                                        </p:attrNameLst>
                                      </p:cBhvr>
                                    </p:animRot>
                                  </p:childTnLst>
                                </p:cTn>
                              </p:par>
                              <p:par>
                                <p:cTn id="123" presetID="8" presetClass="emph" presetSubtype="0" fill="hold" nodeType="withEffect">
                                  <p:stCondLst>
                                    <p:cond delay="0"/>
                                  </p:stCondLst>
                                  <p:childTnLst>
                                    <p:animRot by="10800000">
                                      <p:cBhvr>
                                        <p:cTn id="124" dur="2000" fill="hold"/>
                                        <p:tgtEl>
                                          <p:spTgt spid="49160"/>
                                        </p:tgtEl>
                                        <p:attrNameLst>
                                          <p:attrName>r</p:attrName>
                                        </p:attrNameLst>
                                      </p:cBhvr>
                                    </p:animRot>
                                  </p:childTnLst>
                                </p:cTn>
                              </p:par>
                            </p:childTnLst>
                          </p:cTn>
                        </p:par>
                      </p:childTnLst>
                    </p:cTn>
                  </p:par>
                  <p:par>
                    <p:cTn id="125" fill="hold">
                      <p:stCondLst>
                        <p:cond delay="indefinite"/>
                      </p:stCondLst>
                      <p:childTnLst>
                        <p:par>
                          <p:cTn id="126" fill="hold">
                            <p:stCondLst>
                              <p:cond delay="0"/>
                            </p:stCondLst>
                            <p:childTnLst>
                              <p:par>
                                <p:cTn id="127" presetID="8" presetClass="emph" presetSubtype="0" fill="hold" nodeType="clickEffect">
                                  <p:stCondLst>
                                    <p:cond delay="0"/>
                                  </p:stCondLst>
                                  <p:childTnLst>
                                    <p:animRot by="10800000">
                                      <p:cBhvr>
                                        <p:cTn id="128" dur="2000" fill="hold"/>
                                        <p:tgtEl>
                                          <p:spTgt spid="49157"/>
                                        </p:tgtEl>
                                        <p:attrNameLst>
                                          <p:attrName>r</p:attrName>
                                        </p:attrNameLst>
                                      </p:cBhvr>
                                    </p:animRot>
                                  </p:childTnLst>
                                </p:cTn>
                              </p:par>
                              <p:par>
                                <p:cTn id="129" presetID="8" presetClass="emph" presetSubtype="0" fill="hold" nodeType="withEffect">
                                  <p:stCondLst>
                                    <p:cond delay="0"/>
                                  </p:stCondLst>
                                  <p:childTnLst>
                                    <p:animRot by="10800000">
                                      <p:cBhvr>
                                        <p:cTn id="130" dur="2000" fill="hold"/>
                                        <p:tgtEl>
                                          <p:spTgt spid="49158"/>
                                        </p:tgtEl>
                                        <p:attrNameLst>
                                          <p:attrName>r</p:attrName>
                                        </p:attrNameLst>
                                      </p:cBhvr>
                                    </p:animRot>
                                  </p:childTnLst>
                                </p:cTn>
                              </p:par>
                              <p:par>
                                <p:cTn id="131" presetID="8" presetClass="emph" presetSubtype="0" fill="hold" nodeType="withEffect">
                                  <p:stCondLst>
                                    <p:cond delay="0"/>
                                  </p:stCondLst>
                                  <p:childTnLst>
                                    <p:animRot by="10800000">
                                      <p:cBhvr>
                                        <p:cTn id="132" dur="2000" fill="hold"/>
                                        <p:tgtEl>
                                          <p:spTgt spid="49159"/>
                                        </p:tgtEl>
                                        <p:attrNameLst>
                                          <p:attrName>r</p:attrName>
                                        </p:attrNameLst>
                                      </p:cBhvr>
                                    </p:animRot>
                                  </p:childTnLst>
                                </p:cTn>
                              </p:par>
                              <p:par>
                                <p:cTn id="133" presetID="8" presetClass="emph" presetSubtype="0" fill="hold" nodeType="withEffect">
                                  <p:stCondLst>
                                    <p:cond delay="0"/>
                                  </p:stCondLst>
                                  <p:childTnLst>
                                    <p:animRot by="10800000">
                                      <p:cBhvr>
                                        <p:cTn id="134" dur="2000" fill="hold"/>
                                        <p:tgtEl>
                                          <p:spTgt spid="491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2" grpId="0" bldLvl="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标题 50177"/>
          <p:cNvSpPr>
            <a:spLocks noGrp="1"/>
          </p:cNvSpPr>
          <p:nvPr>
            <p:ph type="title"/>
          </p:nvPr>
        </p:nvSpPr>
        <p:spPr>
          <a:xfrm>
            <a:off x="1981200" y="44450"/>
            <a:ext cx="8229600" cy="1079500"/>
          </a:xfrm>
        </p:spPr>
        <p:txBody>
          <a:bodyPr anchor="b"/>
          <a:p>
            <a:r>
              <a:rPr lang="zh-CN" altLang="en-US" dirty="0"/>
              <a:t>三、身边的数学——</a:t>
            </a:r>
            <a:r>
              <a:rPr lang="zh-CN" altLang="en-US" dirty="0">
                <a:solidFill>
                  <a:srgbClr val="CC0000"/>
                </a:solidFill>
                <a:ea typeface="华文楷体" panose="02010600040101010101" charset="-122"/>
              </a:rPr>
              <a:t>符号的用途</a:t>
            </a:r>
            <a:endParaRPr lang="zh-CN" altLang="en-US" dirty="0">
              <a:solidFill>
                <a:srgbClr val="CC0000"/>
              </a:solidFill>
              <a:ea typeface="华文楷体" panose="02010600040101010101" charset="-122"/>
            </a:endParaRPr>
          </a:p>
        </p:txBody>
      </p:sp>
      <p:sp>
        <p:nvSpPr>
          <p:cNvPr id="49155" name="文本占位符 50178"/>
          <p:cNvSpPr>
            <a:spLocks noGrp="1"/>
          </p:cNvSpPr>
          <p:nvPr>
            <p:ph idx="1"/>
          </p:nvPr>
        </p:nvSpPr>
        <p:spPr>
          <a:xfrm>
            <a:off x="1216025" y="1123950"/>
            <a:ext cx="9257030" cy="4859655"/>
          </a:xfrm>
        </p:spPr>
        <p:txBody>
          <a:bodyPr anchor="t">
            <a:noAutofit/>
          </a:bodyPr>
          <a:p>
            <a:pPr>
              <a:lnSpc>
                <a:spcPct val="130000"/>
              </a:lnSpc>
              <a:buNone/>
            </a:pPr>
            <a:r>
              <a:rPr lang="zh-CN" altLang="en-US" sz="1400" dirty="0">
                <a:solidFill>
                  <a:schemeClr val="hlink"/>
                </a:solidFill>
                <a:latin typeface="华文楷体" panose="02010600040101010101" charset="-122"/>
                <a:ea typeface="华文楷体" panose="02010600040101010101" charset="-122"/>
              </a:rPr>
              <a:t>实验发现，7个杯子时就做不到了！是你的“翻转”能力差，还是根本无法完成？</a:t>
            </a:r>
            <a:endParaRPr lang="zh-CN" altLang="en-US" sz="1400" dirty="0">
              <a:solidFill>
                <a:schemeClr val="hlink"/>
              </a:solidFill>
              <a:latin typeface="华文楷体" panose="02010600040101010101" charset="-122"/>
              <a:ea typeface="华文楷体" panose="02010600040101010101" charset="-122"/>
            </a:endParaRPr>
          </a:p>
          <a:p>
            <a:pPr>
              <a:lnSpc>
                <a:spcPct val="130000"/>
              </a:lnSpc>
              <a:buNone/>
            </a:pPr>
            <a:r>
              <a:rPr lang="zh-CN" altLang="en-US" sz="1400" dirty="0">
                <a:solidFill>
                  <a:schemeClr val="hlink"/>
                </a:solidFill>
                <a:latin typeface="华文楷体" panose="02010600040101010101" charset="-122"/>
                <a:ea typeface="华文楷体" panose="02010600040101010101" charset="-122"/>
              </a:rPr>
              <a:t>更进一步，n个杯子呢？我们用数学来描写6只杯子这个过程。</a:t>
            </a:r>
            <a:endParaRPr lang="zh-CN" altLang="en-US" sz="1400" dirty="0">
              <a:solidFill>
                <a:schemeClr val="hlink"/>
              </a:solidFill>
              <a:latin typeface="华文楷体" panose="02010600040101010101" charset="-122"/>
              <a:ea typeface="华文楷体" panose="02010600040101010101" charset="-122"/>
            </a:endParaRPr>
          </a:p>
          <a:p>
            <a:pPr>
              <a:lnSpc>
                <a:spcPct val="130000"/>
              </a:lnSpc>
              <a:buNone/>
            </a:pPr>
            <a:r>
              <a:rPr lang="zh-CN" altLang="en-US" sz="1040" dirty="0">
                <a:solidFill>
                  <a:schemeClr val="hlink"/>
                </a:solidFill>
                <a:latin typeface="华文楷体" panose="02010600040101010101" charset="-122"/>
                <a:ea typeface="华文楷体" panose="02010600040101010101" charset="-122"/>
              </a:rPr>
              <a:t>用+1表示杯口朝上，-1表示杯口朝下，这三次翻转过程可以简单地数字化表示如下：</a:t>
            </a:r>
            <a:endParaRPr lang="zh-CN" altLang="en-US" sz="1040" dirty="0">
              <a:solidFill>
                <a:schemeClr val="hlink"/>
              </a:solidFill>
              <a:latin typeface="华文楷体" panose="02010600040101010101" charset="-122"/>
              <a:ea typeface="华文楷体" panose="02010600040101010101" charset="-122"/>
            </a:endParaRPr>
          </a:p>
          <a:p>
            <a:pPr>
              <a:lnSpc>
                <a:spcPct val="130000"/>
              </a:lnSpc>
              <a:buNone/>
            </a:pPr>
            <a:r>
              <a:rPr lang="zh-CN" altLang="en-US" sz="1400" dirty="0">
                <a:solidFill>
                  <a:schemeClr val="hlink"/>
                </a:solidFill>
                <a:latin typeface="华文楷体" panose="02010600040101010101" charset="-122"/>
                <a:ea typeface="华文楷体" panose="02010600040101010101" charset="-122"/>
              </a:rPr>
              <a:t>　　初 始 状 态 +l,+l,+l,+l,+l,+l</a:t>
            </a:r>
            <a:endParaRPr lang="zh-CN" altLang="en-US" sz="1400" dirty="0">
              <a:solidFill>
                <a:schemeClr val="hlink"/>
              </a:solidFill>
              <a:latin typeface="华文楷体" panose="02010600040101010101" charset="-122"/>
              <a:ea typeface="华文楷体" panose="02010600040101010101" charset="-122"/>
            </a:endParaRPr>
          </a:p>
          <a:p>
            <a:pPr>
              <a:lnSpc>
                <a:spcPct val="130000"/>
              </a:lnSpc>
              <a:buNone/>
            </a:pPr>
            <a:r>
              <a:rPr lang="zh-CN" altLang="en-US" sz="1040" dirty="0">
                <a:solidFill>
                  <a:schemeClr val="hlink"/>
                </a:solidFill>
                <a:latin typeface="华文楷体" panose="02010600040101010101" charset="-122"/>
                <a:ea typeface="华文楷体" panose="02010600040101010101" charset="-122"/>
              </a:rPr>
              <a:t>　　第一次翻转 -1,-1,-1,-l,+l,+1</a:t>
            </a:r>
            <a:endParaRPr lang="zh-CN" altLang="en-US" sz="1040" dirty="0">
              <a:solidFill>
                <a:schemeClr val="hlink"/>
              </a:solidFill>
              <a:latin typeface="华文楷体" panose="02010600040101010101" charset="-122"/>
              <a:ea typeface="华文楷体" panose="02010600040101010101" charset="-122"/>
            </a:endParaRPr>
          </a:p>
          <a:p>
            <a:pPr>
              <a:lnSpc>
                <a:spcPct val="130000"/>
              </a:lnSpc>
              <a:buNone/>
            </a:pPr>
            <a:r>
              <a:rPr lang="zh-CN" altLang="en-US" sz="1400" dirty="0">
                <a:solidFill>
                  <a:schemeClr val="hlink"/>
                </a:solidFill>
                <a:latin typeface="华文楷体" panose="02010600040101010101" charset="-122"/>
                <a:ea typeface="华文楷体" panose="02010600040101010101" charset="-122"/>
              </a:rPr>
              <a:t>　　第二次翻转 -1,+1,+1,+1,-1,+1</a:t>
            </a:r>
            <a:endParaRPr lang="zh-CN" altLang="en-US" sz="1400" dirty="0">
              <a:solidFill>
                <a:schemeClr val="hlink"/>
              </a:solidFill>
              <a:latin typeface="华文楷体" panose="02010600040101010101" charset="-122"/>
              <a:ea typeface="华文楷体" panose="02010600040101010101" charset="-122"/>
            </a:endParaRPr>
          </a:p>
          <a:p>
            <a:pPr>
              <a:lnSpc>
                <a:spcPct val="130000"/>
              </a:lnSpc>
              <a:buNone/>
            </a:pPr>
            <a:r>
              <a:rPr lang="zh-CN" altLang="en-US" sz="1400" dirty="0">
                <a:solidFill>
                  <a:schemeClr val="hlink"/>
                </a:solidFill>
                <a:latin typeface="华文楷体" panose="02010600040101010101" charset="-122"/>
                <a:ea typeface="华文楷体" panose="02010600040101010101" charset="-122"/>
              </a:rPr>
              <a:t>　　第三次翻转 -1,-1,-1,-1,-1,-1</a:t>
            </a:r>
            <a:endParaRPr lang="zh-CN" altLang="en-US" sz="1400" dirty="0">
              <a:solidFill>
                <a:schemeClr val="hlink"/>
              </a:solidFill>
              <a:latin typeface="华文楷体" panose="02010600040101010101" charset="-122"/>
              <a:ea typeface="华文楷体" panose="02010600040101010101" charset="-122"/>
            </a:endParaRPr>
          </a:p>
          <a:p>
            <a:pPr>
              <a:lnSpc>
                <a:spcPct val="130000"/>
              </a:lnSpc>
              <a:buNone/>
            </a:pPr>
            <a:r>
              <a:rPr lang="zh-CN" altLang="en-US" sz="1400" dirty="0">
                <a:solidFill>
                  <a:schemeClr val="hlink"/>
                </a:solidFill>
                <a:latin typeface="华文楷体" panose="02010600040101010101" charset="-122"/>
                <a:ea typeface="华文楷体" panose="02010600040101010101" charset="-122"/>
              </a:rPr>
              <a:t>        由于每次翻转的符号改变都是</a:t>
            </a:r>
            <a:endParaRPr lang="zh-CN" altLang="en-US" sz="1400" dirty="0">
              <a:solidFill>
                <a:schemeClr val="hlink"/>
              </a:solidFill>
              <a:latin typeface="华文楷体" panose="02010600040101010101" charset="-122"/>
              <a:ea typeface="华文楷体" panose="02010600040101010101" charset="-122"/>
            </a:endParaRPr>
          </a:p>
          <a:p>
            <a:pPr>
              <a:lnSpc>
                <a:spcPct val="130000"/>
              </a:lnSpc>
              <a:buNone/>
            </a:pPr>
            <a:r>
              <a:rPr lang="zh-CN" altLang="en-US" sz="1400" dirty="0">
                <a:solidFill>
                  <a:schemeClr val="hlink"/>
                </a:solidFill>
                <a:latin typeface="华文楷体" panose="02010600040101010101" charset="-122"/>
                <a:ea typeface="华文楷体" panose="02010600040101010101" charset="-122"/>
              </a:rPr>
              <a:t>    偶数次，所以-1，+1的乘积永远</a:t>
            </a:r>
            <a:endParaRPr lang="zh-CN" altLang="en-US" sz="1400" dirty="0">
              <a:solidFill>
                <a:schemeClr val="hlink"/>
              </a:solidFill>
              <a:latin typeface="华文楷体" panose="02010600040101010101" charset="-122"/>
              <a:ea typeface="华文楷体" panose="02010600040101010101" charset="-122"/>
            </a:endParaRPr>
          </a:p>
          <a:p>
            <a:pPr>
              <a:lnSpc>
                <a:spcPct val="130000"/>
              </a:lnSpc>
              <a:buNone/>
            </a:pPr>
            <a:r>
              <a:rPr lang="zh-CN" altLang="en-US" sz="1400" dirty="0">
                <a:solidFill>
                  <a:schemeClr val="hlink"/>
                </a:solidFill>
                <a:latin typeface="华文楷体" panose="02010600040101010101" charset="-122"/>
                <a:ea typeface="华文楷体" panose="02010600040101010101" charset="-122"/>
              </a:rPr>
              <a:t>    等于不变（1），而最终结果的乘积是1。</a:t>
            </a:r>
            <a:endParaRPr lang="zh-CN" altLang="en-US" sz="1400" dirty="0">
              <a:solidFill>
                <a:schemeClr val="hlink"/>
              </a:solidFill>
              <a:latin typeface="华文楷体" panose="02010600040101010101" charset="-122"/>
              <a:ea typeface="华文楷体" panose="02010600040101010101" charset="-122"/>
            </a:endParaRPr>
          </a:p>
          <a:p>
            <a:pPr>
              <a:lnSpc>
                <a:spcPct val="130000"/>
              </a:lnSpc>
              <a:buNone/>
            </a:pPr>
            <a:r>
              <a:rPr lang="zh-CN" altLang="en-US" sz="1400" dirty="0">
                <a:solidFill>
                  <a:schemeClr val="hlink"/>
                </a:solidFill>
                <a:latin typeface="华文楷体" panose="02010600040101010101" charset="-122"/>
                <a:ea typeface="华文楷体" panose="02010600040101010101" charset="-122"/>
              </a:rPr>
              <a:t>        7个杯子时，杯口朝上的数字表示为+1，其乘积为1；杯口朝下的数字表示为-1. 其乘积为</a:t>
            </a:r>
            <a:endParaRPr lang="zh-CN" altLang="en-US" sz="1400" dirty="0">
              <a:solidFill>
                <a:schemeClr val="hlink"/>
              </a:solidFill>
              <a:latin typeface="华文楷体" panose="02010600040101010101" charset="-122"/>
              <a:ea typeface="华文楷体" panose="02010600040101010101" charset="-122"/>
            </a:endParaRPr>
          </a:p>
          <a:p>
            <a:pPr>
              <a:lnSpc>
                <a:spcPct val="130000"/>
              </a:lnSpc>
              <a:buNone/>
            </a:pPr>
            <a:r>
              <a:rPr lang="zh-CN" altLang="en-US" sz="1400" dirty="0">
                <a:solidFill>
                  <a:schemeClr val="hlink"/>
                </a:solidFill>
                <a:latin typeface="华文楷体" panose="02010600040101010101" charset="-122"/>
                <a:ea typeface="华文楷体" panose="02010600040101010101" charset="-122"/>
              </a:rPr>
              <a:t>      -1. 而每次翻转偶数个，即符号改变偶数次，乘积永远为+1，从而当有7只水杯时，每次翻转4次是不可能全部翻过来的。</a:t>
            </a:r>
            <a:endParaRPr lang="zh-CN" altLang="en-US" sz="1400" dirty="0">
              <a:solidFill>
                <a:schemeClr val="hlink"/>
              </a:solidFill>
              <a:latin typeface="华文楷体" panose="02010600040101010101" charset="-122"/>
              <a:ea typeface="华文楷体" panose="02010600040101010101" charset="-122"/>
            </a:endParaRPr>
          </a:p>
          <a:p>
            <a:pPr>
              <a:lnSpc>
                <a:spcPct val="130000"/>
              </a:lnSpc>
            </a:pPr>
            <a:endParaRPr lang="zh-CN" altLang="en-US" sz="1400" dirty="0">
              <a:solidFill>
                <a:schemeClr val="hlink"/>
              </a:solidFill>
              <a:latin typeface="华文楷体" panose="02010600040101010101" charset="-122"/>
              <a:ea typeface="华文楷体" panose="02010600040101010101" charset="-122"/>
            </a:endParaRPr>
          </a:p>
          <a:p>
            <a:pPr>
              <a:lnSpc>
                <a:spcPct val="130000"/>
              </a:lnSpc>
              <a:buNone/>
            </a:pPr>
            <a:endParaRPr lang="zh-CN" altLang="en-US" sz="1400" dirty="0">
              <a:solidFill>
                <a:schemeClr val="hlink"/>
              </a:solidFill>
              <a:latin typeface="华文楷体" panose="02010600040101010101" charset="-122"/>
              <a:ea typeface="华文楷体" panose="02010600040101010101" charset="-122"/>
            </a:endParaRPr>
          </a:p>
        </p:txBody>
      </p:sp>
      <p:pic>
        <p:nvPicPr>
          <p:cNvPr id="49156" name="图片 50179"/>
          <p:cNvPicPr>
            <a:picLocks noChangeAspect="1"/>
          </p:cNvPicPr>
          <p:nvPr/>
        </p:nvPicPr>
        <p:blipFill>
          <a:blip r:embed="rId1"/>
          <a:srcRect t="10358" b="13670"/>
          <a:stretch>
            <a:fillRect/>
          </a:stretch>
        </p:blipFill>
        <p:spPr>
          <a:xfrm>
            <a:off x="5734050" y="3138488"/>
            <a:ext cx="4505325" cy="1581150"/>
          </a:xfrm>
          <a:prstGeom prst="rect">
            <a:avLst/>
          </a:prstGeom>
          <a:noFill/>
          <a:ln w="9525">
            <a:noFill/>
          </a:ln>
        </p:spPr>
      </p:pic>
      <p:pic>
        <p:nvPicPr>
          <p:cNvPr id="50181" name="图片 50180"/>
          <p:cNvPicPr>
            <a:picLocks noChangeAspect="1"/>
          </p:cNvPicPr>
          <p:nvPr/>
        </p:nvPicPr>
        <p:blipFill>
          <a:blip r:embed="rId2"/>
          <a:srcRect l="18564" t="46019" r="19368" b="5714"/>
          <a:stretch>
            <a:fillRect/>
          </a:stretch>
        </p:blipFill>
        <p:spPr>
          <a:xfrm flipH="1">
            <a:off x="6265863" y="2730500"/>
            <a:ext cx="363537" cy="549275"/>
          </a:xfrm>
          <a:prstGeom prst="rect">
            <a:avLst/>
          </a:prstGeom>
          <a:noFill/>
          <a:ln w="9525">
            <a:noFill/>
          </a:ln>
        </p:spPr>
      </p:pic>
      <p:pic>
        <p:nvPicPr>
          <p:cNvPr id="50182" name="图片 50181"/>
          <p:cNvPicPr>
            <a:picLocks noChangeAspect="1"/>
          </p:cNvPicPr>
          <p:nvPr/>
        </p:nvPicPr>
        <p:blipFill>
          <a:blip r:embed="rId2"/>
          <a:srcRect l="18564" t="46019" r="19368" b="5714"/>
          <a:stretch>
            <a:fillRect/>
          </a:stretch>
        </p:blipFill>
        <p:spPr>
          <a:xfrm flipH="1">
            <a:off x="6867525" y="2730500"/>
            <a:ext cx="361950" cy="549275"/>
          </a:xfrm>
          <a:prstGeom prst="rect">
            <a:avLst/>
          </a:prstGeom>
          <a:noFill/>
          <a:ln w="9525">
            <a:noFill/>
          </a:ln>
        </p:spPr>
      </p:pic>
      <p:pic>
        <p:nvPicPr>
          <p:cNvPr id="50183" name="图片 50182"/>
          <p:cNvPicPr>
            <a:picLocks noChangeAspect="1"/>
          </p:cNvPicPr>
          <p:nvPr/>
        </p:nvPicPr>
        <p:blipFill>
          <a:blip r:embed="rId2"/>
          <a:srcRect l="18564" t="46019" r="19368" b="5714"/>
          <a:stretch>
            <a:fillRect/>
          </a:stretch>
        </p:blipFill>
        <p:spPr>
          <a:xfrm flipH="1">
            <a:off x="7473950" y="2730500"/>
            <a:ext cx="363538" cy="549275"/>
          </a:xfrm>
          <a:prstGeom prst="rect">
            <a:avLst/>
          </a:prstGeom>
          <a:noFill/>
          <a:ln w="9525">
            <a:noFill/>
          </a:ln>
        </p:spPr>
      </p:pic>
      <p:pic>
        <p:nvPicPr>
          <p:cNvPr id="50184" name="图片 50183"/>
          <p:cNvPicPr>
            <a:picLocks noChangeAspect="1"/>
          </p:cNvPicPr>
          <p:nvPr/>
        </p:nvPicPr>
        <p:blipFill>
          <a:blip r:embed="rId2"/>
          <a:srcRect l="18564" t="46019" r="19368" b="5714"/>
          <a:stretch>
            <a:fillRect/>
          </a:stretch>
        </p:blipFill>
        <p:spPr>
          <a:xfrm flipH="1">
            <a:off x="8085138" y="2730500"/>
            <a:ext cx="363537" cy="549275"/>
          </a:xfrm>
          <a:prstGeom prst="rect">
            <a:avLst/>
          </a:prstGeom>
          <a:noFill/>
          <a:ln w="9525">
            <a:noFill/>
          </a:ln>
        </p:spPr>
      </p:pic>
      <p:pic>
        <p:nvPicPr>
          <p:cNvPr id="50185" name="图片 50184"/>
          <p:cNvPicPr>
            <a:picLocks noChangeAspect="1"/>
          </p:cNvPicPr>
          <p:nvPr/>
        </p:nvPicPr>
        <p:blipFill>
          <a:blip r:embed="rId2"/>
          <a:srcRect l="18564" t="46019" r="19368" b="5714"/>
          <a:stretch>
            <a:fillRect/>
          </a:stretch>
        </p:blipFill>
        <p:spPr>
          <a:xfrm flipH="1">
            <a:off x="8688388" y="2730500"/>
            <a:ext cx="363537" cy="549275"/>
          </a:xfrm>
          <a:prstGeom prst="rect">
            <a:avLst/>
          </a:prstGeom>
          <a:noFill/>
          <a:ln w="9525">
            <a:noFill/>
          </a:ln>
        </p:spPr>
      </p:pic>
      <p:pic>
        <p:nvPicPr>
          <p:cNvPr id="50186" name="图片 50185"/>
          <p:cNvPicPr>
            <a:picLocks noChangeAspect="1"/>
          </p:cNvPicPr>
          <p:nvPr/>
        </p:nvPicPr>
        <p:blipFill>
          <a:blip r:embed="rId2"/>
          <a:srcRect l="18564" t="46019" r="19368" b="5714"/>
          <a:stretch>
            <a:fillRect/>
          </a:stretch>
        </p:blipFill>
        <p:spPr>
          <a:xfrm flipH="1">
            <a:off x="9310688" y="2730500"/>
            <a:ext cx="363537" cy="549275"/>
          </a:xfrm>
          <a:prstGeom prst="rect">
            <a:avLst/>
          </a:prstGeom>
          <a:noFill/>
          <a:ln w="9525">
            <a:noFill/>
          </a:ln>
        </p:spPr>
      </p:pic>
      <p:sp>
        <p:nvSpPr>
          <p:cNvPr id="50187" name="直接连接符 50186"/>
          <p:cNvSpPr/>
          <p:nvPr/>
        </p:nvSpPr>
        <p:spPr>
          <a:xfrm>
            <a:off x="2531110" y="2659380"/>
            <a:ext cx="1298575" cy="0"/>
          </a:xfrm>
          <a:prstGeom prst="line">
            <a:avLst/>
          </a:prstGeom>
          <a:ln w="28575" cap="flat" cmpd="sng">
            <a:solidFill>
              <a:srgbClr val="80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50188" name="直接连接符 50187"/>
          <p:cNvSpPr/>
          <p:nvPr/>
        </p:nvSpPr>
        <p:spPr>
          <a:xfrm>
            <a:off x="2518410" y="3040380"/>
            <a:ext cx="1298575" cy="0"/>
          </a:xfrm>
          <a:prstGeom prst="line">
            <a:avLst/>
          </a:prstGeom>
          <a:ln w="28575" cap="flat" cmpd="sng">
            <a:solidFill>
              <a:srgbClr val="00008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50189" name="直接连接符 50188"/>
          <p:cNvSpPr/>
          <p:nvPr/>
        </p:nvSpPr>
        <p:spPr>
          <a:xfrm flipV="1">
            <a:off x="2531110" y="3489960"/>
            <a:ext cx="1495425" cy="12700"/>
          </a:xfrm>
          <a:prstGeom prst="line">
            <a:avLst/>
          </a:prstGeom>
          <a:ln w="28575" cap="flat" cmpd="sng">
            <a:solidFill>
              <a:srgbClr val="FF66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50190" name="直接连接符 50189"/>
          <p:cNvSpPr/>
          <p:nvPr/>
        </p:nvSpPr>
        <p:spPr>
          <a:xfrm flipV="1">
            <a:off x="2531110" y="3851910"/>
            <a:ext cx="1285875" cy="6350"/>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187"/>
                                        </p:tgtEl>
                                        <p:attrNameLst>
                                          <p:attrName>style.visibility</p:attrName>
                                        </p:attrNameLst>
                                      </p:cBhvr>
                                      <p:to>
                                        <p:strVal val="visible"/>
                                      </p:to>
                                    </p:set>
                                    <p:animEffect transition="in" filter="wipe(left)">
                                      <p:cBhvr>
                                        <p:cTn id="7" dur="500"/>
                                        <p:tgtEl>
                                          <p:spTgt spid="5018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10800000">
                                      <p:cBhvr>
                                        <p:cTn id="11" dur="2000" fill="hold"/>
                                        <p:tgtEl>
                                          <p:spTgt spid="50181"/>
                                        </p:tgtEl>
                                        <p:attrNameLst>
                                          <p:attrName>r</p:attrName>
                                        </p:attrNameLst>
                                      </p:cBhvr>
                                    </p:animRot>
                                  </p:childTnLst>
                                </p:cTn>
                              </p:par>
                              <p:par>
                                <p:cTn id="12" presetID="8" presetClass="emph" presetSubtype="0" fill="hold" nodeType="withEffect">
                                  <p:stCondLst>
                                    <p:cond delay="0"/>
                                  </p:stCondLst>
                                  <p:childTnLst>
                                    <p:animRot by="10800000">
                                      <p:cBhvr>
                                        <p:cTn id="13" dur="2000" fill="hold"/>
                                        <p:tgtEl>
                                          <p:spTgt spid="50182"/>
                                        </p:tgtEl>
                                        <p:attrNameLst>
                                          <p:attrName>r</p:attrName>
                                        </p:attrNameLst>
                                      </p:cBhvr>
                                    </p:animRot>
                                  </p:childTnLst>
                                </p:cTn>
                              </p:par>
                              <p:par>
                                <p:cTn id="14" presetID="8" presetClass="emph" presetSubtype="0" fill="hold" nodeType="withEffect">
                                  <p:stCondLst>
                                    <p:cond delay="0"/>
                                  </p:stCondLst>
                                  <p:childTnLst>
                                    <p:animRot by="10800000">
                                      <p:cBhvr>
                                        <p:cTn id="15" dur="2000" fill="hold"/>
                                        <p:tgtEl>
                                          <p:spTgt spid="50183"/>
                                        </p:tgtEl>
                                        <p:attrNameLst>
                                          <p:attrName>r</p:attrName>
                                        </p:attrNameLst>
                                      </p:cBhvr>
                                    </p:animRot>
                                  </p:childTnLst>
                                </p:cTn>
                              </p:par>
                              <p:par>
                                <p:cTn id="16" presetID="8" presetClass="emph" presetSubtype="0" fill="hold" nodeType="withEffect">
                                  <p:stCondLst>
                                    <p:cond delay="0"/>
                                  </p:stCondLst>
                                  <p:childTnLst>
                                    <p:animRot by="10800000">
                                      <p:cBhvr>
                                        <p:cTn id="17" dur="2000" fill="hold"/>
                                        <p:tgtEl>
                                          <p:spTgt spid="50184"/>
                                        </p:tgtEl>
                                        <p:attrNameLst>
                                          <p:attrName>r</p:attrName>
                                        </p:attrNameLst>
                                      </p:cBhvr>
                                    </p:animRo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0188"/>
                                        </p:tgtEl>
                                        <p:attrNameLst>
                                          <p:attrName>style.visibility</p:attrName>
                                        </p:attrNameLst>
                                      </p:cBhvr>
                                      <p:to>
                                        <p:strVal val="visible"/>
                                      </p:to>
                                    </p:set>
                                    <p:animEffect transition="in" filter="wipe(left)">
                                      <p:cBhvr>
                                        <p:cTn id="21" dur="500"/>
                                        <p:tgtEl>
                                          <p:spTgt spid="50188"/>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10800000">
                                      <p:cBhvr>
                                        <p:cTn id="25" dur="2000" fill="hold"/>
                                        <p:tgtEl>
                                          <p:spTgt spid="50182"/>
                                        </p:tgtEl>
                                        <p:attrNameLst>
                                          <p:attrName>r</p:attrName>
                                        </p:attrNameLst>
                                      </p:cBhvr>
                                    </p:animRot>
                                  </p:childTnLst>
                                </p:cTn>
                              </p:par>
                              <p:par>
                                <p:cTn id="26" presetID="8" presetClass="emph" presetSubtype="0" fill="hold" nodeType="withEffect">
                                  <p:stCondLst>
                                    <p:cond delay="0"/>
                                  </p:stCondLst>
                                  <p:childTnLst>
                                    <p:animRot by="10800000">
                                      <p:cBhvr>
                                        <p:cTn id="27" dur="2000" fill="hold"/>
                                        <p:tgtEl>
                                          <p:spTgt spid="50183"/>
                                        </p:tgtEl>
                                        <p:attrNameLst>
                                          <p:attrName>r</p:attrName>
                                        </p:attrNameLst>
                                      </p:cBhvr>
                                    </p:animRot>
                                  </p:childTnLst>
                                </p:cTn>
                              </p:par>
                              <p:par>
                                <p:cTn id="28" presetID="8" presetClass="emph" presetSubtype="0" fill="hold" nodeType="withEffect">
                                  <p:stCondLst>
                                    <p:cond delay="0"/>
                                  </p:stCondLst>
                                  <p:childTnLst>
                                    <p:animRot by="10800000">
                                      <p:cBhvr>
                                        <p:cTn id="29" dur="2000" fill="hold"/>
                                        <p:tgtEl>
                                          <p:spTgt spid="50184"/>
                                        </p:tgtEl>
                                        <p:attrNameLst>
                                          <p:attrName>r</p:attrName>
                                        </p:attrNameLst>
                                      </p:cBhvr>
                                    </p:animRot>
                                  </p:childTnLst>
                                </p:cTn>
                              </p:par>
                              <p:par>
                                <p:cTn id="30" presetID="8" presetClass="emph" presetSubtype="0" fill="hold" nodeType="withEffect">
                                  <p:stCondLst>
                                    <p:cond delay="0"/>
                                  </p:stCondLst>
                                  <p:childTnLst>
                                    <p:animRot by="10800000">
                                      <p:cBhvr>
                                        <p:cTn id="31" dur="2000" fill="hold"/>
                                        <p:tgtEl>
                                          <p:spTgt spid="50185"/>
                                        </p:tgtEl>
                                        <p:attrNameLst>
                                          <p:attrName>r</p:attrName>
                                        </p:attrNameLst>
                                      </p:cBhvr>
                                    </p:animRo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50189"/>
                                        </p:tgtEl>
                                        <p:attrNameLst>
                                          <p:attrName>style.visibility</p:attrName>
                                        </p:attrNameLst>
                                      </p:cBhvr>
                                      <p:to>
                                        <p:strVal val="visible"/>
                                      </p:to>
                                    </p:set>
                                    <p:animEffect transition="in" filter="wipe(left)">
                                      <p:cBhvr>
                                        <p:cTn id="35" dur="500"/>
                                        <p:tgtEl>
                                          <p:spTgt spid="50189"/>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nodeType="clickEffect">
                                  <p:stCondLst>
                                    <p:cond delay="0"/>
                                  </p:stCondLst>
                                  <p:childTnLst>
                                    <p:animRot by="10800000">
                                      <p:cBhvr>
                                        <p:cTn id="39" dur="2000" fill="hold"/>
                                        <p:tgtEl>
                                          <p:spTgt spid="50182"/>
                                        </p:tgtEl>
                                        <p:attrNameLst>
                                          <p:attrName>r</p:attrName>
                                        </p:attrNameLst>
                                      </p:cBhvr>
                                    </p:animRot>
                                  </p:childTnLst>
                                </p:cTn>
                              </p:par>
                              <p:par>
                                <p:cTn id="40" presetID="8" presetClass="emph" presetSubtype="0" fill="hold" nodeType="withEffect">
                                  <p:stCondLst>
                                    <p:cond delay="0"/>
                                  </p:stCondLst>
                                  <p:childTnLst>
                                    <p:animRot by="10800000">
                                      <p:cBhvr>
                                        <p:cTn id="41" dur="2000" fill="hold"/>
                                        <p:tgtEl>
                                          <p:spTgt spid="50183"/>
                                        </p:tgtEl>
                                        <p:attrNameLst>
                                          <p:attrName>r</p:attrName>
                                        </p:attrNameLst>
                                      </p:cBhvr>
                                    </p:animRot>
                                  </p:childTnLst>
                                </p:cTn>
                              </p:par>
                              <p:par>
                                <p:cTn id="42" presetID="8" presetClass="emph" presetSubtype="0" fill="hold" nodeType="withEffect">
                                  <p:stCondLst>
                                    <p:cond delay="0"/>
                                  </p:stCondLst>
                                  <p:childTnLst>
                                    <p:animRot by="10800000">
                                      <p:cBhvr>
                                        <p:cTn id="43" dur="2000" fill="hold"/>
                                        <p:tgtEl>
                                          <p:spTgt spid="50184"/>
                                        </p:tgtEl>
                                        <p:attrNameLst>
                                          <p:attrName>r</p:attrName>
                                        </p:attrNameLst>
                                      </p:cBhvr>
                                    </p:animRot>
                                  </p:childTnLst>
                                </p:cTn>
                              </p:par>
                              <p:par>
                                <p:cTn id="44" presetID="8" presetClass="emph" presetSubtype="0" fill="hold" nodeType="withEffect">
                                  <p:stCondLst>
                                    <p:cond delay="0"/>
                                  </p:stCondLst>
                                  <p:childTnLst>
                                    <p:animRot by="10800000">
                                      <p:cBhvr>
                                        <p:cTn id="45" dur="2000" fill="hold"/>
                                        <p:tgtEl>
                                          <p:spTgt spid="50186"/>
                                        </p:tgtEl>
                                        <p:attrNameLst>
                                          <p:attrName>r</p:attrName>
                                        </p:attrNameLst>
                                      </p:cBhvr>
                                    </p:animRot>
                                  </p:childTnLst>
                                </p:cTn>
                              </p:par>
                            </p:childTnLst>
                          </p:cTn>
                        </p:par>
                        <p:par>
                          <p:cTn id="46" fill="hold">
                            <p:stCondLst>
                              <p:cond delay="2000"/>
                            </p:stCondLst>
                            <p:childTnLst>
                              <p:par>
                                <p:cTn id="47" presetID="22" presetClass="entr" presetSubtype="8" fill="hold" nodeType="afterEffect">
                                  <p:stCondLst>
                                    <p:cond delay="0"/>
                                  </p:stCondLst>
                                  <p:childTnLst>
                                    <p:set>
                                      <p:cBhvr>
                                        <p:cTn id="48" dur="1" fill="hold">
                                          <p:stCondLst>
                                            <p:cond delay="0"/>
                                          </p:stCondLst>
                                        </p:cTn>
                                        <p:tgtEl>
                                          <p:spTgt spid="50190"/>
                                        </p:tgtEl>
                                        <p:attrNameLst>
                                          <p:attrName>style.visibility</p:attrName>
                                        </p:attrNameLst>
                                      </p:cBhvr>
                                      <p:to>
                                        <p:strVal val="visible"/>
                                      </p:to>
                                    </p:set>
                                    <p:animEffect transition="in" filter="wipe(left)">
                                      <p:cBhvr>
                                        <p:cTn id="49" dur="500"/>
                                        <p:tgtEl>
                                          <p:spTgt spid="50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文本占位符 51201"/>
          <p:cNvSpPr>
            <a:spLocks noGrp="1"/>
          </p:cNvSpPr>
          <p:nvPr>
            <p:ph type="body" sz="half" idx="1"/>
          </p:nvPr>
        </p:nvSpPr>
        <p:spPr>
          <a:xfrm>
            <a:off x="1981200" y="1268413"/>
            <a:ext cx="4038600" cy="4859337"/>
          </a:xfrm>
        </p:spPr>
        <p:txBody>
          <a:bodyPr anchor="t">
            <a:normAutofit lnSpcReduction="10000"/>
          </a:bodyPr>
          <a:p>
            <a:pPr>
              <a:lnSpc>
                <a:spcPct val="140000"/>
              </a:lnSpc>
              <a:buNone/>
            </a:pPr>
            <a:r>
              <a:rPr lang="zh-CN" altLang="en-US" sz="2800" kern="1200" dirty="0">
                <a:latin typeface="华文楷体" panose="02010600040101010101" charset="-122"/>
                <a:ea typeface="华文楷体" panose="02010600040101010101" charset="-122"/>
              </a:rPr>
              <a:t>我们来玩一个魔术：</a:t>
            </a:r>
            <a:endParaRPr lang="zh-CN" altLang="en-US" sz="2800" kern="1200" dirty="0">
              <a:latin typeface="华文楷体" panose="02010600040101010101" charset="-122"/>
              <a:ea typeface="华文楷体" panose="02010600040101010101" charset="-122"/>
            </a:endParaRPr>
          </a:p>
          <a:p>
            <a:pPr>
              <a:lnSpc>
                <a:spcPct val="140000"/>
              </a:lnSpc>
              <a:buNone/>
            </a:pPr>
            <a:r>
              <a:rPr lang="zh-CN" altLang="en-US" sz="2800" kern="1200" dirty="0">
                <a:latin typeface="华文楷体" panose="02010600040101010101" charset="-122"/>
                <a:ea typeface="华文楷体" panose="02010600040101010101" charset="-122"/>
              </a:rPr>
              <a:t>   </a:t>
            </a:r>
            <a:r>
              <a:rPr lang="zh-CN" altLang="en-US" sz="2800" b="1" kern="1200" dirty="0">
                <a:solidFill>
                  <a:srgbClr val="FF0000"/>
                </a:solidFill>
                <a:latin typeface="华文楷体" panose="02010600040101010101" charset="-122"/>
                <a:ea typeface="华文楷体" panose="02010600040101010101" charset="-122"/>
              </a:rPr>
              <a:t>从5x5排列的25张牌中找出观众选择的牌张。</a:t>
            </a:r>
            <a:endParaRPr lang="zh-CN" altLang="en-US" sz="2800" b="1" kern="1200" dirty="0">
              <a:solidFill>
                <a:srgbClr val="FF0000"/>
              </a:solidFill>
              <a:latin typeface="华文楷体" panose="02010600040101010101" charset="-122"/>
              <a:ea typeface="华文楷体" panose="02010600040101010101" charset="-122"/>
            </a:endParaRPr>
          </a:p>
          <a:p>
            <a:pPr>
              <a:lnSpc>
                <a:spcPct val="140000"/>
              </a:lnSpc>
              <a:buNone/>
            </a:pPr>
            <a:r>
              <a:rPr lang="zh-CN" altLang="en-US" sz="2800" kern="1200" dirty="0">
                <a:latin typeface="华文楷体" panose="02010600040101010101" charset="-122"/>
                <a:ea typeface="华文楷体" panose="02010600040101010101" charset="-122"/>
              </a:rPr>
              <a:t>准备：把魔术师捆绑起来装进袋子里。</a:t>
            </a:r>
            <a:endParaRPr lang="zh-CN" altLang="en-US" sz="2800" kern="1200" dirty="0">
              <a:latin typeface="华文楷体" panose="02010600040101010101" charset="-122"/>
              <a:ea typeface="华文楷体" panose="02010600040101010101" charset="-122"/>
            </a:endParaRPr>
          </a:p>
          <a:p>
            <a:pPr>
              <a:lnSpc>
                <a:spcPct val="140000"/>
              </a:lnSpc>
              <a:buNone/>
            </a:pPr>
            <a:r>
              <a:rPr lang="zh-CN" altLang="en-US" sz="2800" kern="1200" dirty="0">
                <a:latin typeface="华文楷体" panose="02010600040101010101" charset="-122"/>
                <a:ea typeface="华文楷体" panose="02010600040101010101" charset="-122"/>
              </a:rPr>
              <a:t>第一步：请一位观众将16张牌摆成4</a:t>
            </a:r>
            <a:r>
              <a:rPr lang="zh-CN" altLang="en-US" sz="2800" kern="1200" dirty="0">
                <a:latin typeface="华文楷体" panose="02010600040101010101" charset="-122"/>
                <a:ea typeface="华文楷体" panose="02010600040101010101" charset="-122"/>
                <a:sym typeface="Arial" panose="020B0604020202020204" charset="-116"/>
              </a:rPr>
              <a:t>×</a:t>
            </a:r>
            <a:r>
              <a:rPr lang="zh-CN" altLang="en-US" sz="2800" kern="1200" dirty="0">
                <a:latin typeface="华文楷体" panose="02010600040101010101" charset="-122"/>
                <a:ea typeface="华文楷体" panose="02010600040101010101" charset="-122"/>
              </a:rPr>
              <a:t>4的形状。</a:t>
            </a:r>
            <a:endParaRPr lang="zh-CN" altLang="en-US" sz="2800" kern="1200" dirty="0">
              <a:latin typeface="华文楷体" panose="02010600040101010101" charset="-122"/>
              <a:ea typeface="华文楷体" panose="02010600040101010101" charset="-122"/>
            </a:endParaRPr>
          </a:p>
          <a:p>
            <a:pPr>
              <a:lnSpc>
                <a:spcPct val="140000"/>
              </a:lnSpc>
              <a:buNone/>
            </a:pPr>
            <a:endParaRPr lang="zh-CN" altLang="en-US" sz="2800" kern="1200" dirty="0">
              <a:latin typeface="华文楷体" panose="02010600040101010101" charset="-122"/>
              <a:ea typeface="华文楷体" panose="02010600040101010101" charset="-122"/>
            </a:endParaRPr>
          </a:p>
        </p:txBody>
      </p:sp>
      <p:pic>
        <p:nvPicPr>
          <p:cNvPr id="51203" name="图片 51202"/>
          <p:cNvPicPr>
            <a:picLocks noChangeAspect="1"/>
          </p:cNvPicPr>
          <p:nvPr/>
        </p:nvPicPr>
        <p:blipFill>
          <a:blip r:embed="rId1"/>
          <a:srcRect l="45190" r="12869" b="13403"/>
          <a:stretch>
            <a:fillRect/>
          </a:stretch>
        </p:blipFill>
        <p:spPr>
          <a:xfrm>
            <a:off x="8815388" y="649605"/>
            <a:ext cx="2538412" cy="2473325"/>
          </a:xfrm>
          <a:prstGeom prst="rect">
            <a:avLst/>
          </a:prstGeom>
          <a:noFill/>
          <a:ln w="9525">
            <a:noFill/>
          </a:ln>
        </p:spPr>
      </p:pic>
      <p:pic>
        <p:nvPicPr>
          <p:cNvPr id="51204" name="图片 25"/>
          <p:cNvPicPr>
            <a:picLocks noGrp="1" noChangeAspect="1"/>
          </p:cNvPicPr>
          <p:nvPr>
            <p:ph sz="quarter" idx="2"/>
          </p:nvPr>
        </p:nvPicPr>
        <p:blipFill>
          <a:blip r:embed="rId2"/>
          <a:srcRect r="6166" b="7571"/>
          <a:stretch>
            <a:fillRect/>
          </a:stretch>
        </p:blipFill>
        <p:spPr>
          <a:xfrm>
            <a:off x="6252528" y="3260408"/>
            <a:ext cx="2717800" cy="3348037"/>
          </a:xfrm>
        </p:spPr>
      </p:pic>
      <p:sp>
        <p:nvSpPr>
          <p:cNvPr id="50180" name="标题 51204"/>
          <p:cNvSpPr>
            <a:spLocks noGrp="1"/>
          </p:cNvSpPr>
          <p:nvPr>
            <p:ph type="title"/>
          </p:nvPr>
        </p:nvSpPr>
        <p:spPr/>
        <p:txBody>
          <a:bodyPr anchor="b"/>
          <a:p>
            <a:r>
              <a:rPr lang="zh-CN" altLang="en-US"/>
              <a:t>三、身边的数学</a:t>
            </a:r>
            <a:r>
              <a:rPr lang="en-US" altLang="zh-CN"/>
              <a:t>——</a:t>
            </a:r>
            <a:r>
              <a:rPr lang="zh-CN" altLang="en-US"/>
              <a:t>魔术</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图片 26"/>
          <p:cNvPicPr>
            <a:picLocks noGrp="1" noChangeAspect="1"/>
          </p:cNvPicPr>
          <p:nvPr>
            <p:ph idx="1"/>
          </p:nvPr>
        </p:nvPicPr>
        <p:blipFill>
          <a:blip r:embed="rId1"/>
          <a:srcRect l="1843" b="6197"/>
          <a:stretch>
            <a:fillRect/>
          </a:stretch>
        </p:blipFill>
        <p:spPr>
          <a:xfrm>
            <a:off x="6699250" y="1787525"/>
            <a:ext cx="3178175" cy="3797300"/>
          </a:xfrm>
        </p:spPr>
      </p:pic>
      <p:sp>
        <p:nvSpPr>
          <p:cNvPr id="51202" name="矩形 52226"/>
          <p:cNvSpPr/>
          <p:nvPr/>
        </p:nvSpPr>
        <p:spPr>
          <a:xfrm>
            <a:off x="1981200" y="1268413"/>
            <a:ext cx="4038600" cy="4859337"/>
          </a:xfrm>
          <a:prstGeom prst="rect">
            <a:avLst/>
          </a:prstGeom>
          <a:noFill/>
          <a:ln w="9525">
            <a:noFill/>
          </a:ln>
        </p:spPr>
        <p:txBody>
          <a:bodyPr wrap="square" anchor="t"/>
          <a:p>
            <a:pPr marL="266700" lvl="0" indent="-266700" algn="just">
              <a:lnSpc>
                <a:spcPct val="110000"/>
              </a:lnSpc>
              <a:spcBef>
                <a:spcPts val="450"/>
              </a:spcBef>
              <a:buClr>
                <a:schemeClr val="accent1"/>
              </a:buClr>
              <a:buSzPct val="60000"/>
              <a:buFont typeface="Wingdings 2" panose="05020102010507070707" pitchFamily="2" charset="2"/>
              <a:buNone/>
            </a:pPr>
            <a:r>
              <a:rPr lang="zh-CN" altLang="en-US" sz="2400" dirty="0">
                <a:solidFill>
                  <a:srgbClr val="009999"/>
                </a:solidFill>
                <a:latin typeface="幼圆" panose="02010509060101010101" pitchFamily="1" charset="-122"/>
                <a:ea typeface="楷体" panose="02010609060101010101" charset="-122"/>
              </a:rPr>
              <a:t>   </a:t>
            </a:r>
            <a:r>
              <a:rPr lang="zh-CN" altLang="en-US" sz="2400" dirty="0">
                <a:solidFill>
                  <a:srgbClr val="009999"/>
                </a:solidFill>
                <a:latin typeface="华文楷体" panose="02010600040101010101" charset="-122"/>
                <a:ea typeface="华文楷体" panose="02010600040101010101" charset="-122"/>
              </a:rPr>
              <a:t>第二步：增加难度，请第二位观众把牌张增加9张，构成一个5</a:t>
            </a:r>
            <a:r>
              <a:rPr lang="zh-CN" altLang="en-US" sz="2400" dirty="0">
                <a:solidFill>
                  <a:srgbClr val="009999"/>
                </a:solidFill>
                <a:latin typeface="华文楷体" panose="02010600040101010101" charset="-122"/>
                <a:ea typeface="华文楷体" panose="02010600040101010101" charset="-122"/>
                <a:sym typeface="Arial" panose="020B0604020202020204" charset="-116"/>
              </a:rPr>
              <a:t>×</a:t>
            </a:r>
            <a:r>
              <a:rPr lang="zh-CN" altLang="en-US" sz="2400" dirty="0">
                <a:solidFill>
                  <a:srgbClr val="009999"/>
                </a:solidFill>
                <a:latin typeface="华文楷体" panose="02010600040101010101" charset="-122"/>
                <a:ea typeface="华文楷体" panose="02010600040101010101" charset="-122"/>
              </a:rPr>
              <a:t>5的排列，如图。</a:t>
            </a:r>
            <a:endParaRPr lang="zh-CN" altLang="en-US" sz="2400" dirty="0">
              <a:solidFill>
                <a:srgbClr val="009999"/>
              </a:solidFill>
              <a:latin typeface="华文楷体" panose="02010600040101010101" charset="-122"/>
              <a:ea typeface="华文楷体" panose="02010600040101010101" charset="-122"/>
            </a:endParaRPr>
          </a:p>
          <a:p>
            <a:pPr marL="266700" lvl="0" indent="-266700" algn="just">
              <a:lnSpc>
                <a:spcPct val="110000"/>
              </a:lnSpc>
              <a:spcBef>
                <a:spcPts val="450"/>
              </a:spcBef>
              <a:buClr>
                <a:schemeClr val="accent1"/>
              </a:buClr>
              <a:buSzPct val="60000"/>
              <a:buFont typeface="Wingdings 2" panose="05020102010507070707" pitchFamily="2" charset="2"/>
              <a:buNone/>
            </a:pPr>
            <a:endParaRPr lang="zh-CN" altLang="en-US" sz="2400" dirty="0">
              <a:solidFill>
                <a:srgbClr val="009999"/>
              </a:solidFill>
              <a:latin typeface="华文楷体" panose="02010600040101010101" charset="-122"/>
              <a:ea typeface="华文楷体" panose="02010600040101010101" charset="-122"/>
            </a:endParaRPr>
          </a:p>
        </p:txBody>
      </p:sp>
      <p:sp>
        <p:nvSpPr>
          <p:cNvPr id="51203" name="标题 52227"/>
          <p:cNvSpPr>
            <a:spLocks noGrp="1"/>
          </p:cNvSpPr>
          <p:nvPr>
            <p:ph type="title"/>
          </p:nvPr>
        </p:nvSpPr>
        <p:spPr/>
        <p:txBody>
          <a:bodyPr anchor="b"/>
          <a:p>
            <a:r>
              <a:rPr lang="zh-CN" altLang="en-US"/>
              <a:t>三、身边的数学</a:t>
            </a:r>
            <a:r>
              <a:rPr lang="en-US" altLang="zh-CN"/>
              <a:t>——</a:t>
            </a:r>
            <a:r>
              <a:rPr lang="zh-CN" altLang="en-US"/>
              <a:t>魔术</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矩形 53249"/>
          <p:cNvSpPr/>
          <p:nvPr/>
        </p:nvSpPr>
        <p:spPr>
          <a:xfrm>
            <a:off x="1981200" y="1268413"/>
            <a:ext cx="4038600" cy="4859337"/>
          </a:xfrm>
          <a:prstGeom prst="rect">
            <a:avLst/>
          </a:prstGeom>
          <a:noFill/>
          <a:ln w="9525">
            <a:noFill/>
          </a:ln>
        </p:spPr>
        <p:txBody>
          <a:bodyPr wrap="square" anchor="t"/>
          <a:p>
            <a:pPr marL="266700" lvl="0" indent="-266700" algn="just">
              <a:lnSpc>
                <a:spcPct val="110000"/>
              </a:lnSpc>
              <a:spcBef>
                <a:spcPts val="450"/>
              </a:spcBef>
              <a:buClr>
                <a:schemeClr val="accent1"/>
              </a:buClr>
              <a:buSzPct val="60000"/>
              <a:buFont typeface="Wingdings 2" panose="05020102010507070707" pitchFamily="2" charset="2"/>
              <a:buNone/>
            </a:pPr>
            <a:r>
              <a:rPr lang="zh-CN" altLang="en-US" sz="2000" dirty="0">
                <a:solidFill>
                  <a:srgbClr val="009999"/>
                </a:solidFill>
                <a:latin typeface="华文楷体" panose="02010600040101010101" charset="-122"/>
                <a:ea typeface="华文楷体" panose="02010600040101010101" charset="-122"/>
              </a:rPr>
              <a:t>   </a:t>
            </a:r>
            <a:r>
              <a:rPr lang="zh-CN" altLang="en-US" sz="2400" dirty="0">
                <a:solidFill>
                  <a:srgbClr val="009999"/>
                </a:solidFill>
                <a:latin typeface="华文楷体" panose="02010600040101010101" charset="-122"/>
                <a:ea typeface="华文楷体" panose="02010600040101010101" charset="-122"/>
              </a:rPr>
              <a:t>第三步：再请一位观众把其中的一张牌翻开，并保密（本例是方片5）。</a:t>
            </a:r>
            <a:endParaRPr lang="zh-CN" altLang="en-US" sz="2400" dirty="0">
              <a:solidFill>
                <a:srgbClr val="009999"/>
              </a:solidFill>
              <a:latin typeface="华文楷体" panose="02010600040101010101" charset="-122"/>
              <a:ea typeface="华文楷体" panose="02010600040101010101" charset="-122"/>
            </a:endParaRPr>
          </a:p>
          <a:p>
            <a:pPr marL="266700" lvl="0" indent="-266700" algn="just">
              <a:lnSpc>
                <a:spcPct val="110000"/>
              </a:lnSpc>
              <a:spcBef>
                <a:spcPts val="450"/>
              </a:spcBef>
              <a:buClr>
                <a:schemeClr val="accent1"/>
              </a:buClr>
              <a:buSzPct val="60000"/>
              <a:buFont typeface="Wingdings 2" panose="05020102010507070707" pitchFamily="2" charset="2"/>
              <a:buNone/>
            </a:pPr>
            <a:endParaRPr lang="zh-CN" altLang="en-US" sz="2400" dirty="0">
              <a:solidFill>
                <a:srgbClr val="009999"/>
              </a:solidFill>
              <a:latin typeface="华文楷体" panose="02010600040101010101" charset="-122"/>
              <a:ea typeface="华文楷体" panose="02010600040101010101" charset="-122"/>
            </a:endParaRPr>
          </a:p>
          <a:p>
            <a:pPr marL="266700" lvl="0" indent="-266700" algn="just">
              <a:lnSpc>
                <a:spcPct val="110000"/>
              </a:lnSpc>
              <a:spcBef>
                <a:spcPts val="450"/>
              </a:spcBef>
              <a:buClr>
                <a:schemeClr val="accent1"/>
              </a:buClr>
              <a:buSzPct val="60000"/>
              <a:buFont typeface="Wingdings 2" panose="05020102010507070707" pitchFamily="2" charset="2"/>
              <a:buNone/>
            </a:pPr>
            <a:endParaRPr lang="zh-CN" altLang="en-US" sz="2400" dirty="0">
              <a:solidFill>
                <a:srgbClr val="009999"/>
              </a:solidFill>
              <a:latin typeface="华文楷体" panose="02010600040101010101" charset="-122"/>
              <a:ea typeface="华文楷体" panose="02010600040101010101" charset="-122"/>
            </a:endParaRPr>
          </a:p>
          <a:p>
            <a:pPr marL="266700" lvl="0" indent="-266700" algn="just">
              <a:lnSpc>
                <a:spcPct val="110000"/>
              </a:lnSpc>
              <a:spcBef>
                <a:spcPts val="450"/>
              </a:spcBef>
              <a:buClr>
                <a:schemeClr val="accent1"/>
              </a:buClr>
              <a:buSzPct val="60000"/>
              <a:buFont typeface="Wingdings 2" panose="05020102010507070707" pitchFamily="2" charset="2"/>
              <a:buNone/>
            </a:pPr>
            <a:r>
              <a:rPr lang="zh-CN" altLang="en-US" sz="2400" dirty="0">
                <a:solidFill>
                  <a:srgbClr val="009999"/>
                </a:solidFill>
                <a:latin typeface="华文楷体" panose="02010600040101010101" charset="-122"/>
                <a:ea typeface="华文楷体" panose="02010600040101010101" charset="-122"/>
              </a:rPr>
              <a:t>   第四步：魔术师出来，立即拿起第三位观众翻过来的方片5。</a:t>
            </a:r>
            <a:endParaRPr lang="zh-CN" altLang="en-US" sz="2400" dirty="0">
              <a:solidFill>
                <a:srgbClr val="009999"/>
              </a:solidFill>
              <a:latin typeface="华文楷体" panose="02010600040101010101" charset="-122"/>
              <a:ea typeface="华文楷体" panose="02010600040101010101" charset="-122"/>
            </a:endParaRPr>
          </a:p>
          <a:p>
            <a:pPr marL="266700" lvl="0" indent="-266700" algn="just">
              <a:lnSpc>
                <a:spcPct val="110000"/>
              </a:lnSpc>
              <a:spcBef>
                <a:spcPts val="450"/>
              </a:spcBef>
              <a:buClr>
                <a:schemeClr val="accent1"/>
              </a:buClr>
              <a:buSzPct val="60000"/>
              <a:buFont typeface="Wingdings 2" panose="05020102010507070707" pitchFamily="2" charset="2"/>
              <a:buNone/>
            </a:pPr>
            <a:endParaRPr lang="zh-CN" altLang="en-US" sz="2400" dirty="0">
              <a:solidFill>
                <a:srgbClr val="009999"/>
              </a:solidFill>
              <a:latin typeface="华文楷体" panose="02010600040101010101" charset="-122"/>
              <a:ea typeface="华文楷体" panose="02010600040101010101" charset="-122"/>
            </a:endParaRPr>
          </a:p>
        </p:txBody>
      </p:sp>
      <p:pic>
        <p:nvPicPr>
          <p:cNvPr id="53251" name="图片 27"/>
          <p:cNvPicPr>
            <a:picLocks noGrp="1" noChangeAspect="1"/>
          </p:cNvPicPr>
          <p:nvPr>
            <p:ph sz="half" idx="1"/>
          </p:nvPr>
        </p:nvPicPr>
        <p:blipFill>
          <a:blip r:embed="rId1"/>
          <a:srcRect r="51163"/>
          <a:stretch>
            <a:fillRect/>
          </a:stretch>
        </p:blipFill>
        <p:spPr>
          <a:xfrm>
            <a:off x="6276975" y="1123950"/>
            <a:ext cx="1819275" cy="2374900"/>
          </a:xfrm>
        </p:spPr>
      </p:pic>
      <p:pic>
        <p:nvPicPr>
          <p:cNvPr id="53252" name="图片 27"/>
          <p:cNvPicPr>
            <a:picLocks noGrp="1" noChangeAspect="1"/>
          </p:cNvPicPr>
          <p:nvPr>
            <p:ph sz="quarter" idx="2"/>
          </p:nvPr>
        </p:nvPicPr>
        <p:blipFill>
          <a:blip r:embed="rId1"/>
          <a:srcRect l="51778" b="9012"/>
          <a:stretch>
            <a:fillRect/>
          </a:stretch>
        </p:blipFill>
        <p:spPr>
          <a:xfrm>
            <a:off x="8331200" y="1123950"/>
            <a:ext cx="2120900" cy="2374900"/>
          </a:xfrm>
        </p:spPr>
      </p:pic>
      <p:grpSp>
        <p:nvGrpSpPr>
          <p:cNvPr id="53253" name="组合 53252"/>
          <p:cNvGrpSpPr>
            <a:grpSpLocks noChangeAspect="1"/>
          </p:cNvGrpSpPr>
          <p:nvPr/>
        </p:nvGrpSpPr>
        <p:grpSpPr>
          <a:xfrm>
            <a:off x="6400800" y="3843338"/>
            <a:ext cx="3810000" cy="2544762"/>
            <a:chOff x="0" y="0"/>
            <a:chExt cx="6000" cy="4006"/>
          </a:xfrm>
        </p:grpSpPr>
        <p:pic>
          <p:nvPicPr>
            <p:cNvPr id="52229" name="图片 53253"/>
            <p:cNvPicPr>
              <a:picLocks noChangeAspect="1"/>
            </p:cNvPicPr>
            <p:nvPr/>
          </p:nvPicPr>
          <p:blipFill>
            <a:blip r:embed="rId2">
              <a:clrChange>
                <a:clrFrom>
                  <a:srgbClr val="FFFFFF"/>
                </a:clrFrom>
                <a:clrTo>
                  <a:srgbClr val="FFFFFF">
                    <a:alpha val="0"/>
                  </a:srgbClr>
                </a:clrTo>
              </a:clrChange>
            </a:blip>
            <a:stretch>
              <a:fillRect/>
            </a:stretch>
          </p:blipFill>
          <p:spPr>
            <a:xfrm>
              <a:off x="0" y="0"/>
              <a:ext cx="6000" cy="4006"/>
            </a:xfrm>
            <a:prstGeom prst="rect">
              <a:avLst/>
            </a:prstGeom>
            <a:noFill/>
            <a:ln w="9525">
              <a:noFill/>
            </a:ln>
          </p:spPr>
        </p:pic>
        <p:pic>
          <p:nvPicPr>
            <p:cNvPr id="52230" name="图片 53254"/>
            <p:cNvPicPr>
              <a:picLocks noChangeAspect="1"/>
            </p:cNvPicPr>
            <p:nvPr/>
          </p:nvPicPr>
          <p:blipFill>
            <a:blip r:embed="rId3"/>
            <a:stretch>
              <a:fillRect/>
            </a:stretch>
          </p:blipFill>
          <p:spPr>
            <a:xfrm rot="-60000">
              <a:off x="3849" y="1141"/>
              <a:ext cx="882" cy="1283"/>
            </a:xfrm>
            <a:prstGeom prst="rect">
              <a:avLst/>
            </a:prstGeom>
            <a:noFill/>
            <a:ln w="9525">
              <a:noFill/>
            </a:ln>
          </p:spPr>
        </p:pic>
      </p:grpSp>
      <p:sp>
        <p:nvSpPr>
          <p:cNvPr id="52231" name="标题 53255"/>
          <p:cNvSpPr>
            <a:spLocks noGrp="1"/>
          </p:cNvSpPr>
          <p:nvPr>
            <p:ph type="title"/>
          </p:nvPr>
        </p:nvSpPr>
        <p:spPr/>
        <p:txBody>
          <a:bodyPr anchor="b"/>
          <a:p>
            <a:r>
              <a:rPr lang="zh-CN" altLang="en-US"/>
              <a:t>三、身边的数学</a:t>
            </a:r>
            <a:r>
              <a:rPr lang="en-US" altLang="zh-CN"/>
              <a:t>——</a:t>
            </a:r>
            <a:r>
              <a:rPr lang="zh-CN" altLang="en-US"/>
              <a:t>魔术</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4"/>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5"/>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532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53253"/>
                                        </p:tgtEl>
                                        <p:attrNameLst>
                                          <p:attrName>style.visibility</p:attrName>
                                        </p:attrNameLst>
                                      </p:cBhvr>
                                      <p:to>
                                        <p:strVal val="visible"/>
                                      </p:to>
                                    </p:set>
                                    <p:anim calcmode="lin" valueType="num">
                                      <p:cBhvr>
                                        <p:cTn id="15" dur="1000" fill="hold"/>
                                        <p:tgtEl>
                                          <p:spTgt spid="53253"/>
                                        </p:tgtEl>
                                        <p:attrNameLst>
                                          <p:attrName>ppt_w</p:attrName>
                                        </p:attrNameLst>
                                      </p:cBhvr>
                                      <p:tavLst>
                                        <p:tav tm="0">
                                          <p:val>
                                            <p:fltVal val="0.000000"/>
                                          </p:val>
                                        </p:tav>
                                        <p:tav tm="100000">
                                          <p:val>
                                            <p:strVal val="#ppt_w"/>
                                          </p:val>
                                        </p:tav>
                                      </p:tavLst>
                                    </p:anim>
                                    <p:anim calcmode="lin" valueType="num">
                                      <p:cBhvr>
                                        <p:cTn id="16" dur="1000" fill="hold"/>
                                        <p:tgtEl>
                                          <p:spTgt spid="53253"/>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文本占位符 54273"/>
          <p:cNvSpPr>
            <a:spLocks noGrp="1"/>
          </p:cNvSpPr>
          <p:nvPr>
            <p:ph type="body" sz="half" idx="1"/>
          </p:nvPr>
        </p:nvSpPr>
        <p:spPr>
          <a:xfrm>
            <a:off x="1981200" y="1270000"/>
            <a:ext cx="8229600" cy="758825"/>
          </a:xfrm>
        </p:spPr>
        <p:txBody>
          <a:bodyPr anchor="t"/>
          <a:p>
            <a:pPr>
              <a:buNone/>
            </a:pPr>
            <a:r>
              <a:rPr lang="zh-CN" altLang="en-US" sz="2000" kern="1200" dirty="0">
                <a:latin typeface="华文楷体" panose="02010600040101010101" charset="-122"/>
                <a:ea typeface="华文楷体" panose="02010600040101010101" charset="-122"/>
              </a:rPr>
              <a:t>谁是托儿呢？来看看差别：4</a:t>
            </a:r>
            <a:r>
              <a:rPr lang="zh-CN" altLang="en-US" sz="2000" kern="1200" dirty="0">
                <a:latin typeface="华文楷体" panose="02010600040101010101" charset="-122"/>
                <a:ea typeface="华文楷体" panose="02010600040101010101" charset="-122"/>
                <a:sym typeface="Arial" panose="020B0604020202020204" charset="-116"/>
              </a:rPr>
              <a:t>×</a:t>
            </a:r>
            <a:r>
              <a:rPr lang="zh-CN" altLang="en-US" sz="2000" kern="1200" dirty="0">
                <a:latin typeface="华文楷体" panose="02010600040101010101" charset="-122"/>
                <a:ea typeface="华文楷体" panose="02010600040101010101" charset="-122"/>
              </a:rPr>
              <a:t>4</a:t>
            </a:r>
            <a:r>
              <a:rPr lang="zh-CN" altLang="en-US" sz="2000" kern="1200" dirty="0">
                <a:latin typeface="华文楷体" panose="02010600040101010101" charset="-122"/>
                <a:ea typeface="华文楷体" panose="02010600040101010101" charset="-122"/>
                <a:sym typeface="Arial" panose="020B0604020202020204" charset="-116"/>
              </a:rPr>
              <a:t>→</a:t>
            </a:r>
            <a:r>
              <a:rPr lang="zh-CN" altLang="en-US" sz="2000" kern="1200" dirty="0">
                <a:latin typeface="华文楷体" panose="02010600040101010101" charset="-122"/>
                <a:ea typeface="华文楷体" panose="02010600040101010101" charset="-122"/>
              </a:rPr>
              <a:t>5</a:t>
            </a:r>
            <a:r>
              <a:rPr lang="zh-CN" altLang="en-US" sz="2000" kern="1200" dirty="0">
                <a:latin typeface="华文楷体" panose="02010600040101010101" charset="-122"/>
                <a:ea typeface="华文楷体" panose="02010600040101010101" charset="-122"/>
                <a:sym typeface="Arial" panose="020B0604020202020204" charset="-116"/>
              </a:rPr>
              <a:t>×</a:t>
            </a:r>
            <a:r>
              <a:rPr lang="zh-CN" altLang="en-US" sz="2000" kern="1200" dirty="0">
                <a:latin typeface="华文楷体" panose="02010600040101010101" charset="-122"/>
                <a:ea typeface="华文楷体" panose="02010600040101010101" charset="-122"/>
              </a:rPr>
              <a:t>5</a:t>
            </a:r>
            <a:endParaRPr lang="zh-CN" altLang="en-US" sz="2000" kern="1200" dirty="0">
              <a:latin typeface="华文楷体" panose="02010600040101010101" charset="-122"/>
              <a:ea typeface="华文楷体" panose="02010600040101010101" charset="-122"/>
            </a:endParaRPr>
          </a:p>
        </p:txBody>
      </p:sp>
      <p:pic>
        <p:nvPicPr>
          <p:cNvPr id="53250" name="图片 25"/>
          <p:cNvPicPr>
            <a:picLocks noGrp="1" noChangeAspect="1"/>
          </p:cNvPicPr>
          <p:nvPr>
            <p:ph sz="quarter" idx="2"/>
          </p:nvPr>
        </p:nvPicPr>
        <p:blipFill>
          <a:blip r:embed="rId1"/>
          <a:srcRect b="7990"/>
          <a:stretch>
            <a:fillRect/>
          </a:stretch>
        </p:blipFill>
        <p:spPr>
          <a:xfrm>
            <a:off x="2266950" y="2311400"/>
            <a:ext cx="3044825" cy="3502025"/>
          </a:xfrm>
        </p:spPr>
      </p:pic>
      <p:pic>
        <p:nvPicPr>
          <p:cNvPr id="53251" name="图片 26"/>
          <p:cNvPicPr>
            <a:picLocks noGrp="1" noChangeAspect="1"/>
          </p:cNvPicPr>
          <p:nvPr>
            <p:ph sz="quarter" idx="3"/>
          </p:nvPr>
        </p:nvPicPr>
        <p:blipFill>
          <a:blip r:embed="rId2"/>
          <a:srcRect b="7657"/>
          <a:stretch>
            <a:fillRect/>
          </a:stretch>
        </p:blipFill>
        <p:spPr>
          <a:xfrm>
            <a:off x="6146800" y="2311400"/>
            <a:ext cx="3044825" cy="3516313"/>
          </a:xfrm>
        </p:spPr>
      </p:pic>
      <p:sp>
        <p:nvSpPr>
          <p:cNvPr id="53252" name="标题 54276"/>
          <p:cNvSpPr>
            <a:spLocks noGrp="1"/>
          </p:cNvSpPr>
          <p:nvPr>
            <p:ph type="title"/>
          </p:nvPr>
        </p:nvSpPr>
        <p:spPr/>
        <p:txBody>
          <a:bodyPr anchor="b"/>
          <a:p>
            <a:r>
              <a:rPr lang="zh-CN" altLang="en-US"/>
              <a:t>三、身边的数学</a:t>
            </a:r>
            <a:r>
              <a:rPr lang="en-US" altLang="zh-CN"/>
              <a:t>——</a:t>
            </a:r>
            <a:r>
              <a:rPr lang="zh-CN" altLang="en-US"/>
              <a:t>魔术</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文本占位符 55297"/>
          <p:cNvSpPr>
            <a:spLocks noGrp="1"/>
          </p:cNvSpPr>
          <p:nvPr>
            <p:ph type="body" sz="half" idx="1"/>
          </p:nvPr>
        </p:nvSpPr>
        <p:spPr>
          <a:xfrm>
            <a:off x="1981200" y="1268413"/>
            <a:ext cx="8229600" cy="4859337"/>
          </a:xfrm>
        </p:spPr>
        <p:txBody>
          <a:bodyPr anchor="t"/>
          <a:p>
            <a:pPr>
              <a:lnSpc>
                <a:spcPct val="140000"/>
              </a:lnSpc>
              <a:buNone/>
            </a:pPr>
            <a:r>
              <a:rPr lang="zh-CN" altLang="en-US" kern="1200" dirty="0">
                <a:latin typeface="华文楷体" panose="02010600040101010101" charset="-122"/>
                <a:ea typeface="华文楷体" panose="02010600040101010101" charset="-122"/>
              </a:rPr>
              <a:t>把这个结果</a:t>
            </a:r>
            <a:r>
              <a:rPr lang="zh-CN" altLang="en-US" kern="1200" dirty="0">
                <a:solidFill>
                  <a:srgbClr val="FF0066"/>
                </a:solidFill>
                <a:latin typeface="华文楷体" panose="02010600040101010101" charset="-122"/>
                <a:ea typeface="华文楷体" panose="02010600040101010101" charset="-122"/>
              </a:rPr>
              <a:t>数字化</a:t>
            </a:r>
            <a:r>
              <a:rPr lang="zh-CN" altLang="en-US" kern="1200" dirty="0">
                <a:latin typeface="华文楷体" panose="02010600040101010101" charset="-122"/>
                <a:ea typeface="华文楷体" panose="02010600040101010101" charset="-122"/>
              </a:rPr>
              <a:t>：纸牌背面朝上记为</a:t>
            </a:r>
            <a:r>
              <a:rPr lang="zh-CN" altLang="en-US" sz="4400" kern="1200" dirty="0">
                <a:solidFill>
                  <a:srgbClr val="FF0066"/>
                </a:solidFill>
                <a:latin typeface="华文楷体" panose="02010600040101010101" charset="-122"/>
                <a:ea typeface="华文楷体" panose="02010600040101010101" charset="-122"/>
              </a:rPr>
              <a:t>0</a:t>
            </a:r>
            <a:r>
              <a:rPr lang="zh-CN" altLang="en-US" kern="1200" dirty="0">
                <a:latin typeface="华文楷体" panose="02010600040101010101" charset="-122"/>
                <a:ea typeface="华文楷体" panose="02010600040101010101" charset="-122"/>
              </a:rPr>
              <a:t>，正面朝上记为</a:t>
            </a:r>
            <a:r>
              <a:rPr lang="zh-CN" altLang="en-US" sz="4800" kern="1200" dirty="0">
                <a:solidFill>
                  <a:srgbClr val="FF0066"/>
                </a:solidFill>
                <a:latin typeface="华文楷体" panose="02010600040101010101" charset="-122"/>
                <a:ea typeface="华文楷体" panose="02010600040101010101" charset="-122"/>
              </a:rPr>
              <a:t>1</a:t>
            </a:r>
            <a:r>
              <a:rPr lang="zh-CN" altLang="en-US" kern="1200" dirty="0">
                <a:latin typeface="华文楷体" panose="02010600040101010101" charset="-122"/>
                <a:ea typeface="华文楷体" panose="02010600040101010101" charset="-122"/>
              </a:rPr>
              <a:t>，那么上述两个图形就可以表示为</a:t>
            </a:r>
            <a:endParaRPr lang="zh-CN" altLang="en-US" kern="1200" dirty="0">
              <a:latin typeface="华文楷体" panose="02010600040101010101" charset="-122"/>
              <a:ea typeface="华文楷体" panose="02010600040101010101" charset="-122"/>
            </a:endParaRPr>
          </a:p>
        </p:txBody>
      </p:sp>
      <p:pic>
        <p:nvPicPr>
          <p:cNvPr id="55299" name="图片 26"/>
          <p:cNvPicPr>
            <a:picLocks noChangeAspect="1"/>
          </p:cNvPicPr>
          <p:nvPr/>
        </p:nvPicPr>
        <p:blipFill>
          <a:blip r:embed="rId1"/>
          <a:stretch>
            <a:fillRect/>
          </a:stretch>
        </p:blipFill>
        <p:spPr>
          <a:xfrm>
            <a:off x="1981200" y="3435350"/>
            <a:ext cx="1076325" cy="1346200"/>
          </a:xfrm>
          <a:prstGeom prst="rect">
            <a:avLst/>
          </a:prstGeom>
          <a:noFill/>
          <a:ln w="9525">
            <a:noFill/>
          </a:ln>
        </p:spPr>
      </p:pic>
      <p:graphicFrame>
        <p:nvGraphicFramePr>
          <p:cNvPr id="55300" name="对象 55299"/>
          <p:cNvGraphicFramePr>
            <a:graphicFrameLocks noChangeAspect="1"/>
          </p:cNvGraphicFramePr>
          <p:nvPr/>
        </p:nvGraphicFramePr>
        <p:xfrm>
          <a:off x="3306763" y="3435350"/>
          <a:ext cx="1838325" cy="2451100"/>
        </p:xfrm>
        <a:graphic>
          <a:graphicData uri="http://schemas.openxmlformats.org/presentationml/2006/ole">
            <mc:AlternateContent xmlns:mc="http://schemas.openxmlformats.org/markup-compatibility/2006">
              <mc:Choice xmlns:v="urn:schemas-microsoft-com:vml" Requires="v">
                <p:oleObj spid="_x0000_s3086" name="" r:id="rId2" imgW="664210" imgH="1097915" progId="Equation.3">
                  <p:embed/>
                </p:oleObj>
              </mc:Choice>
              <mc:Fallback>
                <p:oleObj name="" r:id="rId2" imgW="664210" imgH="1097915" progId="Equation.3">
                  <p:embed/>
                  <p:pic>
                    <p:nvPicPr>
                      <p:cNvPr id="0" name="图片 3085"/>
                      <p:cNvPicPr/>
                      <p:nvPr/>
                    </p:nvPicPr>
                    <p:blipFill>
                      <a:blip r:embed="rId3"/>
                      <a:stretch>
                        <a:fillRect/>
                      </a:stretch>
                    </p:blipFill>
                    <p:spPr>
                      <a:xfrm>
                        <a:off x="3306763" y="3435350"/>
                        <a:ext cx="1838325" cy="2451100"/>
                      </a:xfrm>
                      <a:prstGeom prst="rect">
                        <a:avLst/>
                      </a:prstGeom>
                      <a:solidFill>
                        <a:schemeClr val="bg1"/>
                      </a:solidFill>
                      <a:ln w="38100">
                        <a:noFill/>
                        <a:miter/>
                      </a:ln>
                    </p:spPr>
                  </p:pic>
                </p:oleObj>
              </mc:Fallback>
            </mc:AlternateContent>
          </a:graphicData>
        </a:graphic>
      </p:graphicFrame>
      <p:pic>
        <p:nvPicPr>
          <p:cNvPr id="55301" name="图片 27"/>
          <p:cNvPicPr>
            <a:picLocks noChangeAspect="1"/>
          </p:cNvPicPr>
          <p:nvPr/>
        </p:nvPicPr>
        <p:blipFill>
          <a:blip r:embed="rId4"/>
          <a:srcRect l="51778"/>
          <a:stretch>
            <a:fillRect/>
          </a:stretch>
        </p:blipFill>
        <p:spPr>
          <a:xfrm>
            <a:off x="5845175" y="3435350"/>
            <a:ext cx="1089025" cy="1346200"/>
          </a:xfrm>
          <a:prstGeom prst="rect">
            <a:avLst/>
          </a:prstGeom>
          <a:noFill/>
          <a:ln w="9525">
            <a:noFill/>
          </a:ln>
        </p:spPr>
      </p:pic>
      <p:graphicFrame>
        <p:nvGraphicFramePr>
          <p:cNvPr id="55302" name="对象 55301"/>
          <p:cNvGraphicFramePr>
            <a:graphicFrameLocks noChangeAspect="1"/>
          </p:cNvGraphicFramePr>
          <p:nvPr/>
        </p:nvGraphicFramePr>
        <p:xfrm>
          <a:off x="6977063" y="3435350"/>
          <a:ext cx="1838325" cy="2451100"/>
        </p:xfrm>
        <a:graphic>
          <a:graphicData uri="http://schemas.openxmlformats.org/presentationml/2006/ole">
            <mc:AlternateContent xmlns:mc="http://schemas.openxmlformats.org/markup-compatibility/2006">
              <mc:Choice xmlns:v="urn:schemas-microsoft-com:vml" Requires="v">
                <p:oleObj spid="_x0000_s3085" name="" r:id="rId5" imgW="664210" imgH="1097915" progId="Equation.3">
                  <p:embed/>
                </p:oleObj>
              </mc:Choice>
              <mc:Fallback>
                <p:oleObj name="" r:id="rId5" imgW="664210" imgH="1097915" progId="Equation.3">
                  <p:embed/>
                  <p:pic>
                    <p:nvPicPr>
                      <p:cNvPr id="0" name="图片 3084"/>
                      <p:cNvPicPr/>
                      <p:nvPr/>
                    </p:nvPicPr>
                    <p:blipFill>
                      <a:blip r:embed="rId6"/>
                      <a:stretch>
                        <a:fillRect/>
                      </a:stretch>
                    </p:blipFill>
                    <p:spPr>
                      <a:xfrm>
                        <a:off x="6977063" y="3435350"/>
                        <a:ext cx="1838325" cy="2451100"/>
                      </a:xfrm>
                      <a:prstGeom prst="rect">
                        <a:avLst/>
                      </a:prstGeom>
                      <a:solidFill>
                        <a:schemeClr val="bg1"/>
                      </a:solidFill>
                      <a:ln w="38100">
                        <a:noFill/>
                        <a:miter/>
                      </a:ln>
                    </p:spPr>
                  </p:pic>
                </p:oleObj>
              </mc:Fallback>
            </mc:AlternateContent>
          </a:graphicData>
        </a:graphic>
      </p:graphicFrame>
      <p:sp>
        <p:nvSpPr>
          <p:cNvPr id="55303" name="文本框 55302"/>
          <p:cNvSpPr txBox="1"/>
          <p:nvPr/>
        </p:nvSpPr>
        <p:spPr>
          <a:xfrm>
            <a:off x="5143500" y="3435350"/>
            <a:ext cx="500063" cy="2377440"/>
          </a:xfrm>
          <a:prstGeom prst="rect">
            <a:avLst/>
          </a:prstGeom>
          <a:noFill/>
          <a:ln w="9525">
            <a:noFill/>
          </a:ln>
        </p:spPr>
        <p:txBody>
          <a:bodyPr wrap="square" anchor="t">
            <a:spAutoFit/>
          </a:bodyPr>
          <a:p>
            <a:pPr lvl="0"/>
            <a:r>
              <a:rPr lang="zh-CN" altLang="en-US" dirty="0">
                <a:solidFill>
                  <a:schemeClr val="bg1"/>
                </a:solidFill>
                <a:latin typeface="Arial" panose="020B0604020202020204" charset="-116"/>
                <a:ea typeface="宋体" panose="02010600030101010101" pitchFamily="2" charset="-122"/>
              </a:rPr>
              <a:t>奇</a:t>
            </a:r>
            <a:endParaRPr lang="zh-CN" altLang="en-US" dirty="0">
              <a:solidFill>
                <a:schemeClr val="bg1"/>
              </a:solidFill>
              <a:latin typeface="Arial" panose="020B0604020202020204" charset="-116"/>
              <a:ea typeface="宋体" panose="02010600030101010101" pitchFamily="2" charset="-122"/>
            </a:endParaRPr>
          </a:p>
          <a:p>
            <a:pPr lvl="0"/>
            <a:endParaRPr lang="zh-CN" altLang="en-US" dirty="0">
              <a:solidFill>
                <a:schemeClr val="bg1"/>
              </a:solidFill>
              <a:latin typeface="Arial" panose="020B0604020202020204" charset="-116"/>
              <a:ea typeface="宋体" panose="02010600030101010101" pitchFamily="2" charset="-122"/>
            </a:endParaRPr>
          </a:p>
          <a:p>
            <a:pPr lvl="0"/>
            <a:r>
              <a:rPr lang="zh-CN" altLang="en-US" dirty="0">
                <a:solidFill>
                  <a:schemeClr val="bg1"/>
                </a:solidFill>
                <a:latin typeface="Arial" panose="020B0604020202020204" charset="-116"/>
                <a:ea typeface="宋体" panose="02010600030101010101" pitchFamily="2" charset="-122"/>
              </a:rPr>
              <a:t>奇</a:t>
            </a:r>
            <a:endParaRPr lang="zh-CN" altLang="en-US" dirty="0">
              <a:solidFill>
                <a:schemeClr val="bg1"/>
              </a:solidFill>
              <a:latin typeface="Arial" panose="020B0604020202020204" charset="-116"/>
              <a:ea typeface="宋体" panose="02010600030101010101" pitchFamily="2" charset="-122"/>
            </a:endParaRPr>
          </a:p>
          <a:p>
            <a:pPr lvl="0"/>
            <a:endParaRPr lang="zh-CN" altLang="en-US" sz="1200" dirty="0">
              <a:solidFill>
                <a:schemeClr val="bg1"/>
              </a:solidFill>
              <a:latin typeface="Arial" panose="020B0604020202020204" charset="-116"/>
              <a:ea typeface="宋体" panose="02010600030101010101" pitchFamily="2" charset="-122"/>
            </a:endParaRPr>
          </a:p>
          <a:p>
            <a:pPr lvl="0"/>
            <a:r>
              <a:rPr lang="zh-CN" altLang="en-US" dirty="0">
                <a:solidFill>
                  <a:schemeClr val="bg1"/>
                </a:solidFill>
                <a:latin typeface="Arial" panose="020B0604020202020204" charset="-116"/>
                <a:ea typeface="宋体" panose="02010600030101010101" pitchFamily="2" charset="-122"/>
              </a:rPr>
              <a:t>奇</a:t>
            </a:r>
            <a:endParaRPr lang="zh-CN" altLang="en-US" dirty="0">
              <a:solidFill>
                <a:schemeClr val="bg1"/>
              </a:solidFill>
              <a:latin typeface="Arial" panose="020B0604020202020204" charset="-116"/>
              <a:ea typeface="宋体" panose="02010600030101010101" pitchFamily="2" charset="-122"/>
            </a:endParaRPr>
          </a:p>
          <a:p>
            <a:pPr lvl="0"/>
            <a:endParaRPr lang="zh-CN" altLang="en-US" sz="1600" dirty="0">
              <a:solidFill>
                <a:schemeClr val="bg1"/>
              </a:solidFill>
              <a:latin typeface="Arial" panose="020B0604020202020204" charset="-116"/>
              <a:ea typeface="宋体" panose="02010600030101010101" pitchFamily="2" charset="-122"/>
            </a:endParaRPr>
          </a:p>
          <a:p>
            <a:pPr lvl="0"/>
            <a:r>
              <a:rPr lang="zh-CN" altLang="en-US" dirty="0">
                <a:solidFill>
                  <a:schemeClr val="bg1"/>
                </a:solidFill>
                <a:latin typeface="Arial" panose="020B0604020202020204" charset="-116"/>
                <a:ea typeface="宋体" panose="02010600030101010101" pitchFamily="2" charset="-122"/>
              </a:rPr>
              <a:t>奇</a:t>
            </a:r>
            <a:endParaRPr lang="zh-CN" altLang="en-US" dirty="0">
              <a:solidFill>
                <a:schemeClr val="bg1"/>
              </a:solidFill>
              <a:latin typeface="Arial" panose="020B0604020202020204" charset="-116"/>
              <a:ea typeface="宋体" panose="02010600030101010101" pitchFamily="2" charset="-122"/>
            </a:endParaRPr>
          </a:p>
          <a:p>
            <a:pPr lvl="0"/>
            <a:endParaRPr lang="zh-CN" altLang="en-US" sz="700" dirty="0">
              <a:solidFill>
                <a:schemeClr val="bg1"/>
              </a:solidFill>
              <a:latin typeface="Arial" panose="020B0604020202020204" charset="-116"/>
              <a:ea typeface="宋体" panose="02010600030101010101" pitchFamily="2" charset="-122"/>
            </a:endParaRPr>
          </a:p>
          <a:p>
            <a:pPr lvl="0"/>
            <a:endParaRPr lang="zh-CN" altLang="en-US" sz="700" dirty="0">
              <a:solidFill>
                <a:schemeClr val="bg1"/>
              </a:solidFill>
              <a:latin typeface="Arial" panose="020B0604020202020204" charset="-116"/>
              <a:ea typeface="宋体" panose="02010600030101010101" pitchFamily="2" charset="-122"/>
            </a:endParaRPr>
          </a:p>
          <a:p>
            <a:pPr lvl="0"/>
            <a:r>
              <a:rPr lang="zh-CN" altLang="en-US" dirty="0">
                <a:solidFill>
                  <a:schemeClr val="bg1"/>
                </a:solidFill>
                <a:latin typeface="Arial" panose="020B0604020202020204" charset="-116"/>
                <a:ea typeface="宋体" panose="02010600030101010101" pitchFamily="2" charset="-122"/>
              </a:rPr>
              <a:t>奇</a:t>
            </a:r>
            <a:endParaRPr lang="zh-CN" altLang="en-US" dirty="0">
              <a:solidFill>
                <a:schemeClr val="bg1"/>
              </a:solidFill>
              <a:latin typeface="Arial" panose="020B0604020202020204" charset="-116"/>
              <a:ea typeface="宋体" panose="02010600030101010101" pitchFamily="2" charset="-122"/>
            </a:endParaRPr>
          </a:p>
        </p:txBody>
      </p:sp>
      <p:sp>
        <p:nvSpPr>
          <p:cNvPr id="55304" name="文本框 55303"/>
          <p:cNvSpPr txBox="1"/>
          <p:nvPr/>
        </p:nvSpPr>
        <p:spPr>
          <a:xfrm>
            <a:off x="8815388" y="3435350"/>
            <a:ext cx="498475" cy="2377440"/>
          </a:xfrm>
          <a:prstGeom prst="rect">
            <a:avLst/>
          </a:prstGeom>
          <a:noFill/>
          <a:ln w="9525">
            <a:noFill/>
          </a:ln>
        </p:spPr>
        <p:txBody>
          <a:bodyPr wrap="square" anchor="t">
            <a:spAutoFit/>
          </a:bodyPr>
          <a:p>
            <a:pPr lvl="0"/>
            <a:r>
              <a:rPr lang="zh-CN" altLang="en-US" dirty="0">
                <a:solidFill>
                  <a:schemeClr val="bg1"/>
                </a:solidFill>
                <a:latin typeface="Arial" panose="020B0604020202020204" charset="-116"/>
                <a:ea typeface="宋体" panose="02010600030101010101" pitchFamily="2" charset="-122"/>
              </a:rPr>
              <a:t>奇</a:t>
            </a:r>
            <a:endParaRPr lang="zh-CN" altLang="en-US" dirty="0">
              <a:solidFill>
                <a:schemeClr val="bg1"/>
              </a:solidFill>
              <a:latin typeface="Arial" panose="020B0604020202020204" charset="-116"/>
              <a:ea typeface="宋体" panose="02010600030101010101" pitchFamily="2" charset="-122"/>
            </a:endParaRPr>
          </a:p>
          <a:p>
            <a:pPr lvl="0"/>
            <a:endParaRPr lang="zh-CN" altLang="en-US" dirty="0">
              <a:solidFill>
                <a:schemeClr val="bg1"/>
              </a:solidFill>
              <a:latin typeface="Arial" panose="020B0604020202020204" charset="-116"/>
              <a:ea typeface="宋体" panose="02010600030101010101" pitchFamily="2" charset="-122"/>
            </a:endParaRPr>
          </a:p>
          <a:p>
            <a:pPr lvl="0"/>
            <a:r>
              <a:rPr lang="zh-CN" altLang="en-US" dirty="0">
                <a:solidFill>
                  <a:schemeClr val="bg1"/>
                </a:solidFill>
                <a:latin typeface="Arial" panose="020B0604020202020204" charset="-116"/>
                <a:ea typeface="宋体" panose="02010600030101010101" pitchFamily="2" charset="-122"/>
              </a:rPr>
              <a:t>奇</a:t>
            </a:r>
            <a:endParaRPr lang="zh-CN" altLang="en-US" dirty="0">
              <a:solidFill>
                <a:schemeClr val="bg1"/>
              </a:solidFill>
              <a:latin typeface="Arial" panose="020B0604020202020204" charset="-116"/>
              <a:ea typeface="宋体" panose="02010600030101010101" pitchFamily="2" charset="-122"/>
            </a:endParaRPr>
          </a:p>
          <a:p>
            <a:pPr lvl="0"/>
            <a:endParaRPr lang="zh-CN" altLang="en-US" sz="1200" dirty="0">
              <a:solidFill>
                <a:schemeClr val="bg1"/>
              </a:solidFill>
              <a:latin typeface="Arial" panose="020B0604020202020204" charset="-116"/>
              <a:ea typeface="宋体" panose="02010600030101010101" pitchFamily="2" charset="-122"/>
            </a:endParaRPr>
          </a:p>
          <a:p>
            <a:pPr lvl="0"/>
            <a:r>
              <a:rPr lang="zh-CN" altLang="en-US" dirty="0">
                <a:solidFill>
                  <a:schemeClr val="bg1"/>
                </a:solidFill>
                <a:latin typeface="Arial" panose="020B0604020202020204" charset="-116"/>
                <a:ea typeface="宋体" panose="02010600030101010101" pitchFamily="2" charset="-122"/>
              </a:rPr>
              <a:t>奇</a:t>
            </a:r>
            <a:endParaRPr lang="zh-CN" altLang="en-US" dirty="0">
              <a:solidFill>
                <a:schemeClr val="bg1"/>
              </a:solidFill>
              <a:latin typeface="Arial" panose="020B0604020202020204" charset="-116"/>
              <a:ea typeface="宋体" panose="02010600030101010101" pitchFamily="2" charset="-122"/>
            </a:endParaRPr>
          </a:p>
          <a:p>
            <a:pPr lvl="0"/>
            <a:endParaRPr lang="zh-CN" altLang="en-US" sz="1600" dirty="0">
              <a:solidFill>
                <a:schemeClr val="bg1"/>
              </a:solidFill>
              <a:latin typeface="Arial" panose="020B0604020202020204" charset="-116"/>
              <a:ea typeface="宋体" panose="02010600030101010101" pitchFamily="2" charset="-122"/>
            </a:endParaRPr>
          </a:p>
          <a:p>
            <a:pPr lvl="0"/>
            <a:r>
              <a:rPr lang="zh-CN" altLang="en-US" dirty="0">
                <a:solidFill>
                  <a:srgbClr val="CC0099"/>
                </a:solidFill>
                <a:latin typeface="Arial" panose="020B0604020202020204" charset="-116"/>
                <a:ea typeface="宋体" panose="02010600030101010101" pitchFamily="2" charset="-122"/>
              </a:rPr>
              <a:t>偶</a:t>
            </a:r>
            <a:endParaRPr lang="zh-CN" altLang="en-US" dirty="0">
              <a:solidFill>
                <a:srgbClr val="CC0099"/>
              </a:solidFill>
              <a:latin typeface="Arial" panose="020B0604020202020204" charset="-116"/>
              <a:ea typeface="宋体" panose="02010600030101010101" pitchFamily="2" charset="-122"/>
            </a:endParaRPr>
          </a:p>
          <a:p>
            <a:pPr lvl="0"/>
            <a:endParaRPr lang="zh-CN" altLang="en-US" sz="700" dirty="0">
              <a:solidFill>
                <a:schemeClr val="bg1"/>
              </a:solidFill>
              <a:latin typeface="Arial" panose="020B0604020202020204" charset="-116"/>
              <a:ea typeface="宋体" panose="02010600030101010101" pitchFamily="2" charset="-122"/>
            </a:endParaRPr>
          </a:p>
          <a:p>
            <a:pPr lvl="0"/>
            <a:endParaRPr lang="zh-CN" altLang="en-US" sz="700" dirty="0">
              <a:solidFill>
                <a:schemeClr val="bg1"/>
              </a:solidFill>
              <a:latin typeface="Arial" panose="020B0604020202020204" charset="-116"/>
              <a:ea typeface="宋体" panose="02010600030101010101" pitchFamily="2" charset="-122"/>
            </a:endParaRPr>
          </a:p>
          <a:p>
            <a:pPr lvl="0"/>
            <a:r>
              <a:rPr lang="zh-CN" altLang="en-US" dirty="0">
                <a:solidFill>
                  <a:schemeClr val="bg1"/>
                </a:solidFill>
                <a:latin typeface="Arial" panose="020B0604020202020204" charset="-116"/>
                <a:ea typeface="宋体" panose="02010600030101010101" pitchFamily="2" charset="-122"/>
              </a:rPr>
              <a:t>奇</a:t>
            </a:r>
            <a:endParaRPr lang="zh-CN" altLang="en-US" dirty="0">
              <a:solidFill>
                <a:schemeClr val="bg1"/>
              </a:solidFill>
              <a:latin typeface="Arial" panose="020B0604020202020204" charset="-116"/>
              <a:ea typeface="宋体" panose="02010600030101010101" pitchFamily="2" charset="-122"/>
            </a:endParaRPr>
          </a:p>
        </p:txBody>
      </p:sp>
      <p:sp>
        <p:nvSpPr>
          <p:cNvPr id="55305" name="文本框 55304"/>
          <p:cNvSpPr txBox="1"/>
          <p:nvPr/>
        </p:nvSpPr>
        <p:spPr>
          <a:xfrm>
            <a:off x="3306763" y="5886450"/>
            <a:ext cx="2776537" cy="365760"/>
          </a:xfrm>
          <a:prstGeom prst="rect">
            <a:avLst/>
          </a:prstGeom>
          <a:noFill/>
          <a:ln w="9525">
            <a:noFill/>
          </a:ln>
        </p:spPr>
        <p:txBody>
          <a:bodyPr wrap="square" anchor="t">
            <a:spAutoFit/>
          </a:bodyPr>
          <a:p>
            <a:pPr lvl="0"/>
            <a:r>
              <a:rPr lang="zh-CN" altLang="en-US" dirty="0">
                <a:solidFill>
                  <a:schemeClr val="bg1"/>
                </a:solidFill>
                <a:latin typeface="Arial" panose="020B0604020202020204" charset="-116"/>
                <a:ea typeface="宋体" panose="02010600030101010101" pitchFamily="2" charset="-122"/>
              </a:rPr>
              <a:t>奇 奇  奇  奇   奇</a:t>
            </a:r>
            <a:endParaRPr lang="zh-CN" altLang="en-US" dirty="0">
              <a:solidFill>
                <a:schemeClr val="bg1"/>
              </a:solidFill>
              <a:latin typeface="Arial" panose="020B0604020202020204" charset="-116"/>
              <a:ea typeface="宋体" panose="02010600030101010101" pitchFamily="2" charset="-122"/>
            </a:endParaRPr>
          </a:p>
        </p:txBody>
      </p:sp>
      <p:sp>
        <p:nvSpPr>
          <p:cNvPr id="55306" name="文本框 55305"/>
          <p:cNvSpPr txBox="1"/>
          <p:nvPr/>
        </p:nvSpPr>
        <p:spPr>
          <a:xfrm>
            <a:off x="6977063" y="5886450"/>
            <a:ext cx="2776537" cy="365760"/>
          </a:xfrm>
          <a:prstGeom prst="rect">
            <a:avLst/>
          </a:prstGeom>
          <a:noFill/>
          <a:ln w="9525">
            <a:noFill/>
          </a:ln>
        </p:spPr>
        <p:txBody>
          <a:bodyPr wrap="square" anchor="t">
            <a:spAutoFit/>
          </a:bodyPr>
          <a:p>
            <a:pPr lvl="0"/>
            <a:r>
              <a:rPr lang="zh-CN" altLang="en-US" dirty="0">
                <a:solidFill>
                  <a:schemeClr val="bg1"/>
                </a:solidFill>
                <a:latin typeface="Arial" panose="020B0604020202020204" charset="-116"/>
                <a:ea typeface="宋体" panose="02010600030101010101" pitchFamily="2" charset="-122"/>
              </a:rPr>
              <a:t>奇 </a:t>
            </a:r>
            <a:r>
              <a:rPr lang="zh-CN" altLang="en-US" dirty="0">
                <a:solidFill>
                  <a:srgbClr val="CC0099"/>
                </a:solidFill>
                <a:latin typeface="Arial" panose="020B0604020202020204" charset="-116"/>
                <a:ea typeface="宋体" panose="02010600030101010101" pitchFamily="2" charset="-122"/>
              </a:rPr>
              <a:t>偶</a:t>
            </a:r>
            <a:r>
              <a:rPr lang="zh-CN" altLang="en-US" dirty="0">
                <a:solidFill>
                  <a:schemeClr val="bg1"/>
                </a:solidFill>
                <a:latin typeface="Arial" panose="020B0604020202020204" charset="-116"/>
                <a:ea typeface="宋体" panose="02010600030101010101" pitchFamily="2" charset="-122"/>
              </a:rPr>
              <a:t>  奇  奇   奇</a:t>
            </a:r>
            <a:endParaRPr lang="zh-CN" altLang="en-US" dirty="0">
              <a:solidFill>
                <a:schemeClr val="bg1"/>
              </a:solidFill>
              <a:latin typeface="Arial" panose="020B0604020202020204" charset="-116"/>
              <a:ea typeface="宋体" panose="02010600030101010101" pitchFamily="2" charset="-122"/>
            </a:endParaRPr>
          </a:p>
        </p:txBody>
      </p:sp>
      <p:sp>
        <p:nvSpPr>
          <p:cNvPr id="55307" name="文本框 55306"/>
          <p:cNvSpPr txBox="1"/>
          <p:nvPr/>
        </p:nvSpPr>
        <p:spPr>
          <a:xfrm>
            <a:off x="7353300" y="4991100"/>
            <a:ext cx="309563" cy="368300"/>
          </a:xfrm>
          <a:prstGeom prst="rect">
            <a:avLst/>
          </a:prstGeom>
          <a:solidFill>
            <a:srgbClr val="800080">
              <a:alpha val="42000"/>
            </a:srgbClr>
          </a:solidFill>
          <a:ln w="9525">
            <a:noFill/>
          </a:ln>
        </p:spPr>
        <p:txBody>
          <a:bodyPr lIns="90170" tIns="46990" rIns="90170" bIns="46990" anchor="t">
            <a:spAutoFit/>
          </a:bodyPr>
          <a:p>
            <a:pPr lvl="0"/>
            <a:endParaRPr>
              <a:latin typeface="Arial" panose="020B0604020202020204" charset="-116"/>
              <a:ea typeface="宋体" panose="02010600030101010101" pitchFamily="2" charset="-122"/>
            </a:endParaRPr>
          </a:p>
        </p:txBody>
      </p:sp>
      <p:sp>
        <p:nvSpPr>
          <p:cNvPr id="55308" name="文本框 55307"/>
          <p:cNvSpPr txBox="1"/>
          <p:nvPr/>
        </p:nvSpPr>
        <p:spPr>
          <a:xfrm>
            <a:off x="5845175" y="5038725"/>
            <a:ext cx="965200" cy="640080"/>
          </a:xfrm>
          <a:prstGeom prst="rect">
            <a:avLst/>
          </a:prstGeom>
          <a:noFill/>
          <a:ln w="9525">
            <a:noFill/>
          </a:ln>
        </p:spPr>
        <p:txBody>
          <a:bodyPr anchor="t">
            <a:spAutoFit/>
          </a:bodyPr>
          <a:p>
            <a:pPr lvl="0" algn="ctr"/>
            <a:r>
              <a:rPr lang="zh-CN" altLang="en-US" b="1" dirty="0">
                <a:solidFill>
                  <a:srgbClr val="FF0066"/>
                </a:solidFill>
                <a:latin typeface="Arial" panose="020B0604020202020204" charset="-116"/>
                <a:ea typeface="宋体" panose="02010600030101010101" pitchFamily="2" charset="-122"/>
              </a:rPr>
              <a:t>第3位观众</a:t>
            </a:r>
            <a:endParaRPr lang="zh-CN" altLang="en-US" b="1" dirty="0">
              <a:solidFill>
                <a:srgbClr val="FF0066"/>
              </a:solidFill>
              <a:latin typeface="Arial" panose="020B0604020202020204" charset="-116"/>
              <a:ea typeface="宋体" panose="02010600030101010101" pitchFamily="2" charset="-122"/>
            </a:endParaRPr>
          </a:p>
        </p:txBody>
      </p:sp>
      <p:sp>
        <p:nvSpPr>
          <p:cNvPr id="55309" name="文本框 55308"/>
          <p:cNvSpPr txBox="1"/>
          <p:nvPr/>
        </p:nvSpPr>
        <p:spPr>
          <a:xfrm>
            <a:off x="1981200" y="5038725"/>
            <a:ext cx="966788" cy="640080"/>
          </a:xfrm>
          <a:prstGeom prst="rect">
            <a:avLst/>
          </a:prstGeom>
          <a:noFill/>
          <a:ln w="9525">
            <a:noFill/>
          </a:ln>
        </p:spPr>
        <p:txBody>
          <a:bodyPr wrap="square" anchor="t">
            <a:spAutoFit/>
          </a:bodyPr>
          <a:p>
            <a:pPr lvl="0" algn="ctr"/>
            <a:r>
              <a:rPr lang="zh-CN" altLang="en-US" b="1" dirty="0">
                <a:solidFill>
                  <a:srgbClr val="FF0066"/>
                </a:solidFill>
                <a:latin typeface="Arial" panose="020B0604020202020204" charset="-116"/>
                <a:ea typeface="宋体" panose="02010600030101010101" pitchFamily="2" charset="-122"/>
              </a:rPr>
              <a:t>第2位观众</a:t>
            </a:r>
            <a:endParaRPr lang="zh-CN" altLang="en-US" b="1" dirty="0">
              <a:solidFill>
                <a:srgbClr val="FF0066"/>
              </a:solidFill>
              <a:latin typeface="Arial" panose="020B0604020202020204" charset="-116"/>
              <a:ea typeface="宋体" panose="02010600030101010101" pitchFamily="2" charset="-122"/>
            </a:endParaRPr>
          </a:p>
        </p:txBody>
      </p:sp>
      <p:sp>
        <p:nvSpPr>
          <p:cNvPr id="55310" name="文本框 55309"/>
          <p:cNvSpPr txBox="1"/>
          <p:nvPr/>
        </p:nvSpPr>
        <p:spPr>
          <a:xfrm>
            <a:off x="6950075" y="292100"/>
            <a:ext cx="3400425" cy="701040"/>
          </a:xfrm>
          <a:prstGeom prst="rect">
            <a:avLst/>
          </a:prstGeom>
          <a:noFill/>
          <a:ln w="9525">
            <a:noFill/>
          </a:ln>
        </p:spPr>
        <p:txBody>
          <a:bodyPr wrap="square" anchor="t">
            <a:spAutoFit/>
          </a:bodyPr>
          <a:p>
            <a:pPr lvl="0" algn="ctr"/>
            <a:r>
              <a:rPr lang="zh-CN" altLang="en-US" sz="2800" b="1" dirty="0">
                <a:solidFill>
                  <a:srgbClr val="CC0000"/>
                </a:solidFill>
                <a:latin typeface="Arial" panose="020B0604020202020204" charset="-116"/>
                <a:ea typeface="宋体" panose="02010600030101010101" pitchFamily="2" charset="-122"/>
              </a:rPr>
              <a:t>第2位观众是</a:t>
            </a:r>
            <a:r>
              <a:rPr lang="zh-CN" altLang="en-US" sz="4000" b="1" dirty="0">
                <a:latin typeface="Arial" panose="020B0604020202020204" charset="-116"/>
                <a:ea typeface="宋体" panose="02010600030101010101" pitchFamily="2" charset="-122"/>
              </a:rPr>
              <a:t>托</a:t>
            </a:r>
            <a:r>
              <a:rPr lang="zh-CN" altLang="en-US" sz="2800" b="1" dirty="0">
                <a:solidFill>
                  <a:srgbClr val="CC0000"/>
                </a:solidFill>
                <a:latin typeface="Arial" panose="020B0604020202020204" charset="-116"/>
                <a:ea typeface="宋体" panose="02010600030101010101" pitchFamily="2" charset="-122"/>
              </a:rPr>
              <a:t>！</a:t>
            </a:r>
            <a:endParaRPr lang="zh-CN" altLang="en-US" sz="2800" b="1" dirty="0">
              <a:solidFill>
                <a:srgbClr val="CC0000"/>
              </a:solidFill>
              <a:latin typeface="Arial" panose="020B0604020202020204" charset="-116"/>
              <a:ea typeface="宋体" panose="02010600030101010101" pitchFamily="2" charset="-122"/>
            </a:endParaRPr>
          </a:p>
        </p:txBody>
      </p:sp>
      <p:sp>
        <p:nvSpPr>
          <p:cNvPr id="54286" name="标题 55310"/>
          <p:cNvSpPr>
            <a:spLocks noGrp="1"/>
          </p:cNvSpPr>
          <p:nvPr>
            <p:ph type="title"/>
          </p:nvPr>
        </p:nvSpPr>
        <p:spPr/>
        <p:txBody>
          <a:bodyPr anchor="b"/>
          <a:p>
            <a:r>
              <a:rPr lang="zh-CN" altLang="en-US"/>
              <a:t>三、身边的数学</a:t>
            </a:r>
            <a:r>
              <a:rPr lang="en-US" altLang="zh-CN"/>
              <a:t>——</a:t>
            </a:r>
            <a:r>
              <a:rPr lang="zh-CN" altLang="en-US"/>
              <a:t>魔术</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7"/>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8"/>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blinds(horizontal)">
                                      <p:cBhvr>
                                        <p:cTn id="7" dur="500"/>
                                        <p:tgtEl>
                                          <p:spTgt spid="55299"/>
                                        </p:tgtEl>
                                      </p:cBhvr>
                                    </p:animEffect>
                                  </p:childTnLst>
                                </p:cTn>
                              </p:par>
                              <p:par>
                                <p:cTn id="8" presetID="3" presetClass="entr" presetSubtype="10" fill="hold" nodeType="withEffect">
                                  <p:stCondLst>
                                    <p:cond delay="0"/>
                                  </p:stCondLst>
                                  <p:childTnLst>
                                    <p:set>
                                      <p:cBhvr>
                                        <p:cTn id="9" dur="1" fill="hold">
                                          <p:stCondLst>
                                            <p:cond delay="0"/>
                                          </p:stCondLst>
                                        </p:cTn>
                                        <p:tgtEl>
                                          <p:spTgt spid="55300"/>
                                        </p:tgtEl>
                                        <p:attrNameLst>
                                          <p:attrName>style.visibility</p:attrName>
                                        </p:attrNameLst>
                                      </p:cBhvr>
                                      <p:to>
                                        <p:strVal val="visible"/>
                                      </p:to>
                                    </p:set>
                                    <p:animEffect transition="in" filter="blinds(horizontal)">
                                      <p:cBhvr>
                                        <p:cTn id="10" dur="500"/>
                                        <p:tgtEl>
                                          <p:spTgt spid="55300"/>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530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5301"/>
                                        </p:tgtEl>
                                        <p:attrNameLst>
                                          <p:attrName>style.visibility</p:attrName>
                                        </p:attrNameLst>
                                      </p:cBhvr>
                                      <p:to>
                                        <p:strVal val="visible"/>
                                      </p:to>
                                    </p:set>
                                    <p:animEffect transition="in" filter="blinds(horizontal)">
                                      <p:cBhvr>
                                        <p:cTn id="18" dur="500"/>
                                        <p:tgtEl>
                                          <p:spTgt spid="55301"/>
                                        </p:tgtEl>
                                      </p:cBhvr>
                                    </p:animEffect>
                                  </p:childTnLst>
                                </p:cTn>
                              </p:par>
                              <p:par>
                                <p:cTn id="19" presetID="3" presetClass="entr" presetSubtype="10" fill="hold" nodeType="with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blinds(horizontal)">
                                      <p:cBhvr>
                                        <p:cTn id="21" dur="500"/>
                                        <p:tgtEl>
                                          <p:spTgt spid="5530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5530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5303"/>
                                        </p:tgtEl>
                                        <p:attrNameLst>
                                          <p:attrName>style.visibility</p:attrName>
                                        </p:attrNameLst>
                                      </p:cBhvr>
                                      <p:to>
                                        <p:strVal val="visible"/>
                                      </p:to>
                                    </p:set>
                                    <p:animEffect transition="in" filter="wipe(up)">
                                      <p:cBhvr>
                                        <p:cTn id="28" dur="500"/>
                                        <p:tgtEl>
                                          <p:spTgt spid="5530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5305"/>
                                        </p:tgtEl>
                                        <p:attrNameLst>
                                          <p:attrName>style.visibility</p:attrName>
                                        </p:attrNameLst>
                                      </p:cBhvr>
                                      <p:to>
                                        <p:strVal val="visible"/>
                                      </p:to>
                                    </p:set>
                                    <p:animEffect transition="in" filter="wipe(left)">
                                      <p:cBhvr>
                                        <p:cTn id="31" dur="500"/>
                                        <p:tgtEl>
                                          <p:spTgt spid="5530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5304"/>
                                        </p:tgtEl>
                                        <p:attrNameLst>
                                          <p:attrName>style.visibility</p:attrName>
                                        </p:attrNameLst>
                                      </p:cBhvr>
                                      <p:to>
                                        <p:strVal val="visible"/>
                                      </p:to>
                                    </p:set>
                                    <p:animEffect transition="in" filter="wipe(up)">
                                      <p:cBhvr>
                                        <p:cTn id="36" dur="500"/>
                                        <p:tgtEl>
                                          <p:spTgt spid="5530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5306"/>
                                        </p:tgtEl>
                                        <p:attrNameLst>
                                          <p:attrName>style.visibility</p:attrName>
                                        </p:attrNameLst>
                                      </p:cBhvr>
                                      <p:to>
                                        <p:strVal val="visible"/>
                                      </p:to>
                                    </p:set>
                                    <p:animEffect transition="in" filter="wipe(left)">
                                      <p:cBhvr>
                                        <p:cTn id="39" dur="500"/>
                                        <p:tgtEl>
                                          <p:spTgt spid="5530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5" nodeType="clickEffect">
                                  <p:stCondLst>
                                    <p:cond delay="0"/>
                                  </p:stCondLst>
                                  <p:childTnLst>
                                    <p:set>
                                      <p:cBhvr>
                                        <p:cTn id="43" dur="1" fill="hold">
                                          <p:stCondLst>
                                            <p:cond delay="0"/>
                                          </p:stCondLst>
                                        </p:cTn>
                                        <p:tgtEl>
                                          <p:spTgt spid="55307"/>
                                        </p:tgtEl>
                                        <p:attrNameLst>
                                          <p:attrName>style.visibility</p:attrName>
                                        </p:attrNameLst>
                                      </p:cBhvr>
                                      <p:to>
                                        <p:strVal val="visible"/>
                                      </p:to>
                                    </p:set>
                                  </p:childTnLst>
                                </p:cTn>
                              </p:par>
                            </p:childTnLst>
                          </p:cTn>
                        </p:par>
                        <p:par>
                          <p:cTn id="44" fill="hold">
                            <p:stCondLst>
                              <p:cond delay="0"/>
                            </p:stCondLst>
                            <p:childTnLst>
                              <p:par>
                                <p:cTn id="45" presetID="10" presetClass="emph" presetSubtype="0" repeatCount="10000" fill="hold" grpId="6" nodeType="afterEffect">
                                  <p:stCondLst>
                                    <p:cond delay="0"/>
                                  </p:stCondLst>
                                  <p:childTnLst>
                                    <p:anim calcmode="discrete" valueType="str">
                                      <p:cBhvr override="childStyle">
                                        <p:cTn id="46" dur="2000" fill="hold"/>
                                        <p:tgtEl>
                                          <p:spTgt spid="55307"/>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par>
                          <p:cTn id="47" fill="hold">
                            <p:stCondLst>
                              <p:cond delay="2000"/>
                            </p:stCondLst>
                            <p:childTnLst>
                              <p:par>
                                <p:cTn id="48" presetID="1" presetClass="entr" presetSubtype="0" fill="hold" grpId="0" nodeType="afterEffect">
                                  <p:stCondLst>
                                    <p:cond delay="0"/>
                                  </p:stCondLst>
                                  <p:childTnLst>
                                    <p:set>
                                      <p:cBhvr>
                                        <p:cTn id="49" dur="1" fill="hold">
                                          <p:stCondLst>
                                            <p:cond delay="0"/>
                                          </p:stCondLst>
                                        </p:cTn>
                                        <p:tgtEl>
                                          <p:spTgt spid="553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 nodeType="clickEffect">
                                  <p:stCondLst>
                                    <p:cond delay="0"/>
                                  </p:stCondLst>
                                  <p:childTnLst>
                                    <p:set>
                                      <p:cBhvr>
                                        <p:cTn id="53" dur="1" fill="hold">
                                          <p:stCondLst>
                                            <p:cond delay="0"/>
                                          </p:stCondLst>
                                        </p:cTn>
                                        <p:tgtEl>
                                          <p:spTgt spid="55310"/>
                                        </p:tgtEl>
                                        <p:attrNameLst>
                                          <p:attrName>style.visibility</p:attrName>
                                        </p:attrNameLst>
                                      </p:cBhvr>
                                      <p:to>
                                        <p:strVal val="visible"/>
                                      </p:to>
                                    </p:set>
                                  </p:childTnLst>
                                </p:cTn>
                              </p:par>
                            </p:childTnLst>
                          </p:cTn>
                        </p:par>
                        <p:par>
                          <p:cTn id="54" fill="hold">
                            <p:stCondLst>
                              <p:cond delay="0"/>
                            </p:stCondLst>
                            <p:childTnLst>
                              <p:par>
                                <p:cTn id="55" presetID="1" presetClass="emph" presetSubtype="2" fill="hold" nodeType="afterEffect">
                                  <p:stCondLst>
                                    <p:cond delay="0"/>
                                  </p:stCondLst>
                                  <p:endCondLst>
                                    <p:cond evt="onNext" delay="0">
                                      <p:tgtEl>
                                        <p:sldTgt/>
                                      </p:tgtEl>
                                    </p:cond>
                                  </p:endCondLst>
                                  <p:childTnLst>
                                    <p:animClr clrSpc="rgb" dir="cw">
                                      <p:cBhvr>
                                        <p:cTn id="56" dur="1000" fill="hold"/>
                                        <p:tgtEl>
                                          <p:spTgt spid="55310"/>
                                        </p:tgtEl>
                                        <p:attrNameLst>
                                          <p:attrName>fillcolor</p:attrName>
                                        </p:attrNameLst>
                                      </p:cBhvr>
                                      <p:to>
                                        <a:schemeClr val="accent2"/>
                                      </p:to>
                                    </p:animClr>
                                    <p:set>
                                      <p:cBhvr>
                                        <p:cTn id="57" dur="1000" fill="hold"/>
                                        <p:tgtEl>
                                          <p:spTgt spid="55310"/>
                                        </p:tgtEl>
                                        <p:attrNameLst>
                                          <p:attrName>fill.type</p:attrName>
                                        </p:attrNameLst>
                                      </p:cBhvr>
                                      <p:to>
                                        <p:strVal val="solid"/>
                                      </p:to>
                                    </p:set>
                                    <p:set>
                                      <p:cBhvr>
                                        <p:cTn id="58" dur="1000" fill="hold"/>
                                        <p:tgtEl>
                                          <p:spTgt spid="553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7" grpId="1" bldLvl="0"/>
      <p:bldP spid="55307" grpId="2" bldLvl="0"/>
      <p:bldP spid="55307" grpId="3" bldLvl="0"/>
      <p:bldP spid="55307" grpId="4" bldLvl="0"/>
      <p:bldP spid="55303" grpId="0" bldLvl="0"/>
      <p:bldP spid="55305" grpId="0" bldLvl="0"/>
      <p:bldP spid="55304" grpId="0" bldLvl="0"/>
      <p:bldP spid="55306" grpId="0" bldLvl="0"/>
      <p:bldP spid="55307" grpId="5" bldLvl="0" animBg="1"/>
      <p:bldP spid="55307" grpId="6" bldLvl="0" animBg="1"/>
      <p:bldP spid="55309" grpId="0" bldLvl="0"/>
      <p:bldP spid="55308" grpId="0" bldLvl="0"/>
      <p:bldP spid="55310" grpId="0" bldLvl="0"/>
      <p:bldP spid="55310" grpId="1"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200" y="1136650"/>
            <a:ext cx="10515600" cy="504063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457200">
              <a:buFont typeface="Wingdings" panose="05000000000000000000" charset="0"/>
              <a:buChar char="u"/>
            </a:pPr>
            <a:r>
              <a:rPr lang="zh-CN" altLang="en-US" dirty="0">
                <a:latin typeface="楷体" panose="02010609060101010101" charset="-122"/>
                <a:ea typeface="楷体" panose="02010609060101010101" charset="-122"/>
              </a:rPr>
              <a:t>建立对应关系。也就是建立函数或映射。</a:t>
            </a:r>
            <a:endParaRPr lang="zh-CN" altLang="en-US" dirty="0">
              <a:latin typeface="楷体" panose="02010609060101010101" charset="-122"/>
              <a:ea typeface="楷体" panose="02010609060101010101"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28" name="图片 27"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pic>
        <p:nvPicPr>
          <p:cNvPr id="29" name="图片 28" descr="office6\wpsassist\cache\A000220150824A02PPIC"/>
          <p:cNvPicPr>
            <a:picLocks noChangeAspect="1"/>
          </p:cNvPicPr>
          <p:nvPr/>
        </p:nvPicPr>
        <p:blipFill>
          <a:blip r:embed="rId5"/>
          <a:srcRect l="44682"/>
          <a:stretch>
            <a:fillRect/>
          </a:stretch>
        </p:blipFill>
        <p:spPr>
          <a:xfrm>
            <a:off x="8797290" y="1996440"/>
            <a:ext cx="1363980" cy="2011680"/>
          </a:xfrm>
          <a:prstGeom prst="rect">
            <a:avLst/>
          </a:prstGeom>
        </p:spPr>
      </p:pic>
      <p:pic>
        <p:nvPicPr>
          <p:cNvPr id="31" name="图片 30"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pic>
        <p:nvPicPr>
          <p:cNvPr id="32" name="图片 31"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pic>
        <p:nvPicPr>
          <p:cNvPr id="33" name="图片 32"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pic>
        <p:nvPicPr>
          <p:cNvPr id="34" name="图片 33"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pic>
        <p:nvPicPr>
          <p:cNvPr id="35" name="图片 34"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pic>
        <p:nvPicPr>
          <p:cNvPr id="36" name="图片 35"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pic>
        <p:nvPicPr>
          <p:cNvPr id="37" name="图片 36"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pic>
        <p:nvPicPr>
          <p:cNvPr id="38" name="图片 37"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pic>
        <p:nvPicPr>
          <p:cNvPr id="39" name="图片 38"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pic>
        <p:nvPicPr>
          <p:cNvPr id="40" name="图片 39"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pic>
        <p:nvPicPr>
          <p:cNvPr id="41" name="图片 40" descr="office6\wpsassist\cache\A000220150824A02PPIC"/>
          <p:cNvPicPr>
            <a:picLocks noChangeAspect="1"/>
          </p:cNvPicPr>
          <p:nvPr/>
        </p:nvPicPr>
        <p:blipFill>
          <a:blip r:embed="rId5"/>
          <a:srcRect l="44682"/>
          <a:stretch>
            <a:fillRect/>
          </a:stretch>
        </p:blipFill>
        <p:spPr>
          <a:xfrm>
            <a:off x="8797290" y="1996440"/>
            <a:ext cx="1363980" cy="2011680"/>
          </a:xfrm>
          <a:prstGeom prst="rect">
            <a:avLst/>
          </a:prstGeom>
        </p:spPr>
      </p:pic>
      <p:pic>
        <p:nvPicPr>
          <p:cNvPr id="42" name="图片 41" descr="office6\wpsassist\cache\A000220150824A02PPIC"/>
          <p:cNvPicPr>
            <a:picLocks noChangeAspect="1"/>
          </p:cNvPicPr>
          <p:nvPr/>
        </p:nvPicPr>
        <p:blipFill>
          <a:blip r:embed="rId5"/>
          <a:srcRect l="44682"/>
          <a:stretch>
            <a:fillRect/>
          </a:stretch>
        </p:blipFill>
        <p:spPr>
          <a:xfrm>
            <a:off x="8797290" y="1996440"/>
            <a:ext cx="1363980" cy="2011680"/>
          </a:xfrm>
          <a:prstGeom prst="rect">
            <a:avLst/>
          </a:prstGeom>
        </p:spPr>
      </p:pic>
      <p:pic>
        <p:nvPicPr>
          <p:cNvPr id="43" name="图片 42" descr="office6\wpsassist\cache\A000220150824A02PPIC"/>
          <p:cNvPicPr>
            <a:picLocks noChangeAspect="1"/>
          </p:cNvPicPr>
          <p:nvPr/>
        </p:nvPicPr>
        <p:blipFill>
          <a:blip r:embed="rId5"/>
          <a:srcRect l="44682"/>
          <a:stretch>
            <a:fillRect/>
          </a:stretch>
        </p:blipFill>
        <p:spPr>
          <a:xfrm>
            <a:off x="8797290" y="1996440"/>
            <a:ext cx="1363980" cy="2011680"/>
          </a:xfrm>
          <a:prstGeom prst="rect">
            <a:avLst/>
          </a:prstGeom>
        </p:spPr>
      </p:pic>
      <p:pic>
        <p:nvPicPr>
          <p:cNvPr id="44" name="图片 43" descr="office6\wpsassist\cache\A000220150824A02PPIC"/>
          <p:cNvPicPr>
            <a:picLocks noChangeAspect="1"/>
          </p:cNvPicPr>
          <p:nvPr/>
        </p:nvPicPr>
        <p:blipFill>
          <a:blip r:embed="rId5"/>
          <a:srcRect l="44682"/>
          <a:stretch>
            <a:fillRect/>
          </a:stretch>
        </p:blipFill>
        <p:spPr>
          <a:xfrm>
            <a:off x="8797290" y="1996440"/>
            <a:ext cx="1363980" cy="2011680"/>
          </a:xfrm>
          <a:prstGeom prst="rect">
            <a:avLst/>
          </a:prstGeom>
        </p:spPr>
      </p:pic>
      <p:pic>
        <p:nvPicPr>
          <p:cNvPr id="45" name="图片 44" descr="office6\wpsassist\cache\A000220150824A02PPIC"/>
          <p:cNvPicPr>
            <a:picLocks noChangeAspect="1"/>
          </p:cNvPicPr>
          <p:nvPr/>
        </p:nvPicPr>
        <p:blipFill>
          <a:blip r:embed="rId5"/>
          <a:srcRect l="44682"/>
          <a:stretch>
            <a:fillRect/>
          </a:stretch>
        </p:blipFill>
        <p:spPr>
          <a:xfrm>
            <a:off x="8797290" y="1996440"/>
            <a:ext cx="1363980" cy="2011680"/>
          </a:xfrm>
          <a:prstGeom prst="rect">
            <a:avLst/>
          </a:prstGeom>
        </p:spPr>
      </p:pic>
      <p:pic>
        <p:nvPicPr>
          <p:cNvPr id="46" name="图片 45" descr="office6\wpsassist\cache\A000220150824A02PPIC"/>
          <p:cNvPicPr>
            <a:picLocks noChangeAspect="1"/>
          </p:cNvPicPr>
          <p:nvPr/>
        </p:nvPicPr>
        <p:blipFill>
          <a:blip r:embed="rId5"/>
          <a:srcRect l="44682"/>
          <a:stretch>
            <a:fillRect/>
          </a:stretch>
        </p:blipFill>
        <p:spPr>
          <a:xfrm>
            <a:off x="8797290" y="1996440"/>
            <a:ext cx="1363980" cy="2011680"/>
          </a:xfrm>
          <a:prstGeom prst="rect">
            <a:avLst/>
          </a:prstGeom>
        </p:spPr>
      </p:pic>
      <p:pic>
        <p:nvPicPr>
          <p:cNvPr id="47" name="图片 46" descr="office6\wpsassist\cache\A000220150824A02PPIC"/>
          <p:cNvPicPr>
            <a:picLocks noChangeAspect="1"/>
          </p:cNvPicPr>
          <p:nvPr/>
        </p:nvPicPr>
        <p:blipFill>
          <a:blip r:embed="rId5"/>
          <a:srcRect l="44682"/>
          <a:stretch>
            <a:fillRect/>
          </a:stretch>
        </p:blipFill>
        <p:spPr>
          <a:xfrm>
            <a:off x="8797290" y="1996440"/>
            <a:ext cx="1363980" cy="2011680"/>
          </a:xfrm>
          <a:prstGeom prst="rect">
            <a:avLst/>
          </a:prstGeom>
        </p:spPr>
      </p:pic>
      <p:pic>
        <p:nvPicPr>
          <p:cNvPr id="48" name="图片 47" descr="office6\wpsassist\cache\A000220150824A02PPIC"/>
          <p:cNvPicPr>
            <a:picLocks noChangeAspect="1"/>
          </p:cNvPicPr>
          <p:nvPr/>
        </p:nvPicPr>
        <p:blipFill>
          <a:blip r:embed="rId5"/>
          <a:srcRect l="44682"/>
          <a:stretch>
            <a:fillRect/>
          </a:stretch>
        </p:blipFill>
        <p:spPr>
          <a:xfrm>
            <a:off x="8797290" y="1996440"/>
            <a:ext cx="1363980" cy="2011680"/>
          </a:xfrm>
          <a:prstGeom prst="rect">
            <a:avLst/>
          </a:prstGeom>
        </p:spPr>
      </p:pic>
      <p:pic>
        <p:nvPicPr>
          <p:cNvPr id="49" name="图片 48" descr="office6\wpsassist\cache\A000220150824A02PPIC"/>
          <p:cNvPicPr>
            <a:picLocks noChangeAspect="1"/>
          </p:cNvPicPr>
          <p:nvPr/>
        </p:nvPicPr>
        <p:blipFill>
          <a:blip r:embed="rId5"/>
          <a:srcRect l="44682"/>
          <a:stretch>
            <a:fillRect/>
          </a:stretch>
        </p:blipFill>
        <p:spPr>
          <a:xfrm>
            <a:off x="8797290" y="1996440"/>
            <a:ext cx="1363980" cy="2011680"/>
          </a:xfrm>
          <a:prstGeom prst="rect">
            <a:avLst/>
          </a:prstGeom>
        </p:spPr>
      </p:pic>
      <p:pic>
        <p:nvPicPr>
          <p:cNvPr id="50" name="图片 49" descr="office6\wpsassist\cache\A000220150824A02PPIC"/>
          <p:cNvPicPr>
            <a:picLocks noChangeAspect="1"/>
          </p:cNvPicPr>
          <p:nvPr/>
        </p:nvPicPr>
        <p:blipFill>
          <a:blip r:embed="rId5"/>
          <a:srcRect l="44682"/>
          <a:stretch>
            <a:fillRect/>
          </a:stretch>
        </p:blipFill>
        <p:spPr>
          <a:xfrm>
            <a:off x="8797290" y="1996440"/>
            <a:ext cx="1363980" cy="2011680"/>
          </a:xfrm>
          <a:prstGeom prst="rect">
            <a:avLst/>
          </a:prstGeom>
        </p:spPr>
      </p:pic>
      <p:pic>
        <p:nvPicPr>
          <p:cNvPr id="52" name="图片 51" descr="office6\wpsassist\cache\A000220150824A02PPIC"/>
          <p:cNvPicPr>
            <a:picLocks noChangeAspect="1"/>
          </p:cNvPicPr>
          <p:nvPr/>
        </p:nvPicPr>
        <p:blipFill>
          <a:blip r:embed="rId5"/>
          <a:srcRect r="55215"/>
          <a:stretch>
            <a:fillRect/>
          </a:stretch>
        </p:blipFill>
        <p:spPr>
          <a:xfrm>
            <a:off x="4959985" y="1996440"/>
            <a:ext cx="1104265" cy="2011680"/>
          </a:xfrm>
          <a:prstGeom prst="rect">
            <a:avLst/>
          </a:prstGeom>
        </p:spPr>
      </p:pic>
      <p:sp>
        <p:nvSpPr>
          <p:cNvPr id="54" name="文本框 53"/>
          <p:cNvSpPr txBox="1"/>
          <p:nvPr/>
        </p:nvSpPr>
        <p:spPr>
          <a:xfrm>
            <a:off x="8843010" y="2712720"/>
            <a:ext cx="1859280" cy="1432560"/>
          </a:xfrm>
          <a:prstGeom prst="rect">
            <a:avLst/>
          </a:prstGeom>
          <a:noFill/>
        </p:spPr>
        <p:txBody>
          <a:bodyPr wrap="none" rtlCol="0" anchor="t">
            <a:spAutoFit/>
          </a:bodyPr>
          <a:p>
            <a:r>
              <a:rPr lang="en-US" altLang="zh-CN" sz="8800" dirty="0">
                <a:latin typeface="楷体" panose="02010609060101010101" charset="-122"/>
                <a:ea typeface="楷体" panose="02010609060101010101" charset="-122"/>
                <a:sym typeface="+mn-ea"/>
              </a:rPr>
              <a:t>0</a:t>
            </a:r>
            <a:r>
              <a:rPr lang="zh-CN" altLang="en-US" sz="8800" dirty="0">
                <a:latin typeface="楷体" panose="02010609060101010101" charset="-122"/>
                <a:ea typeface="楷体" panose="02010609060101010101" charset="-122"/>
                <a:sym typeface="+mn-ea"/>
              </a:rPr>
              <a:t>少</a:t>
            </a:r>
            <a:endParaRPr lang="zh-CN" altLang="en-US" sz="8800" dirty="0">
              <a:latin typeface="楷体" panose="02010609060101010101" charset="-122"/>
              <a:ea typeface="楷体" panose="02010609060101010101" charset="-122"/>
              <a:sym typeface="+mn-ea"/>
            </a:endParaRPr>
          </a:p>
        </p:txBody>
      </p:sp>
      <p:sp>
        <p:nvSpPr>
          <p:cNvPr id="55" name="文本框 54"/>
          <p:cNvSpPr txBox="1"/>
          <p:nvPr/>
        </p:nvSpPr>
        <p:spPr>
          <a:xfrm>
            <a:off x="5322570" y="2712720"/>
            <a:ext cx="1859280" cy="1432560"/>
          </a:xfrm>
          <a:prstGeom prst="rect">
            <a:avLst/>
          </a:prstGeom>
          <a:noFill/>
        </p:spPr>
        <p:txBody>
          <a:bodyPr wrap="none" rtlCol="0" anchor="t">
            <a:spAutoFit/>
          </a:bodyPr>
          <a:p>
            <a:pPr lvl="0" algn="l"/>
            <a:r>
              <a:rPr lang="en-US" altLang="zh-CN" sz="8800" dirty="0">
                <a:solidFill>
                  <a:srgbClr val="FF0000"/>
                </a:solidFill>
                <a:latin typeface="楷体" panose="02010609060101010101" charset="-122"/>
                <a:ea typeface="楷体" panose="02010609060101010101" charset="-122"/>
                <a:sym typeface="+mn-ea"/>
              </a:rPr>
              <a:t>1</a:t>
            </a:r>
            <a:r>
              <a:rPr lang="zh-CN" altLang="en-US" sz="8800" dirty="0">
                <a:solidFill>
                  <a:srgbClr val="FF0000"/>
                </a:solidFill>
                <a:latin typeface="楷体" panose="02010609060101010101" charset="-122"/>
                <a:ea typeface="楷体" panose="02010609060101010101" charset="-122"/>
                <a:sym typeface="+mn-ea"/>
              </a:rPr>
              <a:t>多</a:t>
            </a:r>
            <a:endParaRPr lang="zh-CN" altLang="en-US" sz="8800" dirty="0">
              <a:solidFill>
                <a:srgbClr val="FF0000"/>
              </a:solidFill>
              <a:latin typeface="楷体" panose="02010609060101010101" charset="-122"/>
              <a:ea typeface="楷体" panose="02010609060101010101" charset="-122"/>
              <a:sym typeface="+mn-ea"/>
            </a:endParaRPr>
          </a:p>
        </p:txBody>
      </p:sp>
      <p:sp>
        <p:nvSpPr>
          <p:cNvPr id="56" name="文本框 55"/>
          <p:cNvSpPr txBox="1"/>
          <p:nvPr/>
        </p:nvSpPr>
        <p:spPr>
          <a:xfrm>
            <a:off x="838835" y="1655445"/>
            <a:ext cx="4094480" cy="518160"/>
          </a:xfrm>
          <a:prstGeom prst="rect">
            <a:avLst/>
          </a:prstGeom>
          <a:noFill/>
        </p:spPr>
        <p:txBody>
          <a:bodyPr wrap="none" rtlCol="0" anchor="t">
            <a:spAutoFit/>
          </a:bodyPr>
          <a:p>
            <a:r>
              <a:rPr lang="zh-CN" altLang="en-US" sz="2800" dirty="0">
                <a:latin typeface="楷体" panose="02010609060101010101" charset="-122"/>
                <a:ea typeface="楷体" panose="02010609060101010101" charset="-122"/>
                <a:sym typeface="+mn-ea"/>
              </a:rPr>
              <a:t>因此，如果有一个</a:t>
            </a:r>
            <a:r>
              <a:rPr lang="zh-CN" altLang="en-US" sz="2800">
                <a:latin typeface="楷体" panose="02010609060101010101" charset="-122"/>
                <a:ea typeface="楷体" panose="02010609060101010101" charset="-122"/>
              </a:rPr>
              <a:t>映射：</a:t>
            </a:r>
            <a:endParaRPr lang="zh-CN" altLang="en-US" sz="2800">
              <a:latin typeface="楷体" panose="02010609060101010101" charset="-122"/>
              <a:ea typeface="楷体" panose="02010609060101010101" charset="-122"/>
            </a:endParaRPr>
          </a:p>
        </p:txBody>
      </p:sp>
      <p:graphicFrame>
        <p:nvGraphicFramePr>
          <p:cNvPr id="57" name="对象 56">
            <a:hlinkClick r:id="" action="ppaction://ole?verb="/>
          </p:cNvPr>
          <p:cNvGraphicFramePr>
            <a:graphicFrameLocks noChangeAspect="1"/>
          </p:cNvGraphicFramePr>
          <p:nvPr/>
        </p:nvGraphicFramePr>
        <p:xfrm>
          <a:off x="2076133" y="3621405"/>
          <a:ext cx="956310" cy="463550"/>
        </p:xfrm>
        <a:graphic>
          <a:graphicData uri="http://schemas.openxmlformats.org/presentationml/2006/ole">
            <mc:AlternateContent xmlns:mc="http://schemas.openxmlformats.org/markup-compatibility/2006">
              <mc:Choice xmlns:v="urn:schemas-microsoft-com:vml" Requires="v">
                <p:oleObj spid="_x0000_s1025" name="" r:id="rId6" imgW="419100" imgH="203200" progId="Equation.KSEE3">
                  <p:embed/>
                </p:oleObj>
              </mc:Choice>
              <mc:Fallback>
                <p:oleObj name="" r:id="rId6" imgW="419100" imgH="203200" progId="Equation.KSEE3">
                  <p:embed/>
                  <p:pic>
                    <p:nvPicPr>
                      <p:cNvPr id="0" name="图片 1024"/>
                      <p:cNvPicPr/>
                      <p:nvPr/>
                    </p:nvPicPr>
                    <p:blipFill>
                      <a:blip r:embed="rId7"/>
                      <a:stretch>
                        <a:fillRect/>
                      </a:stretch>
                    </p:blipFill>
                    <p:spPr>
                      <a:xfrm>
                        <a:off x="2076133" y="3621405"/>
                        <a:ext cx="956310" cy="463550"/>
                      </a:xfrm>
                      <a:prstGeom prst="rect">
                        <a:avLst/>
                      </a:prstGeom>
                    </p:spPr>
                  </p:pic>
                </p:oleObj>
              </mc:Fallback>
            </mc:AlternateContent>
          </a:graphicData>
        </a:graphic>
      </p:graphicFrame>
      <p:sp>
        <p:nvSpPr>
          <p:cNvPr id="58" name="文本框 57"/>
          <p:cNvSpPr txBox="1"/>
          <p:nvPr/>
        </p:nvSpPr>
        <p:spPr>
          <a:xfrm>
            <a:off x="882650" y="3140075"/>
            <a:ext cx="3205480" cy="944880"/>
          </a:xfrm>
          <a:prstGeom prst="rect">
            <a:avLst/>
          </a:prstGeom>
          <a:noFill/>
        </p:spPr>
        <p:txBody>
          <a:bodyPr wrap="none" rtlCol="0" anchor="t">
            <a:spAutoFit/>
          </a:bodyPr>
          <a:p>
            <a:r>
              <a:rPr lang="zh-CN" altLang="en-US" sz="2800" dirty="0">
                <a:latin typeface="楷体" panose="02010609060101010101" charset="-122"/>
                <a:ea typeface="楷体" panose="02010609060101010101" charset="-122"/>
                <a:sym typeface="+mn-ea"/>
              </a:rPr>
              <a:t>是一个</a:t>
            </a:r>
            <a:r>
              <a:rPr lang="en-US" altLang="zh-CN" sz="2800" dirty="0">
                <a:latin typeface="楷体" panose="02010609060101010101" charset="-122"/>
                <a:ea typeface="楷体" panose="02010609060101010101" charset="-122"/>
                <a:sym typeface="+mn-ea"/>
              </a:rPr>
              <a:t>1-1</a:t>
            </a:r>
            <a:r>
              <a:rPr lang="zh-CN" altLang="en-US" sz="2800" dirty="0">
                <a:latin typeface="楷体" panose="02010609060101010101" charset="-122"/>
                <a:ea typeface="楷体" panose="02010609060101010101" charset="-122"/>
                <a:sym typeface="+mn-ea"/>
              </a:rPr>
              <a:t>映射。即</a:t>
            </a:r>
            <a:endParaRPr lang="zh-CN" altLang="en-US" sz="2800" dirty="0">
              <a:latin typeface="楷体" panose="02010609060101010101" charset="-122"/>
              <a:ea typeface="楷体" panose="02010609060101010101" charset="-122"/>
              <a:sym typeface="+mn-ea"/>
            </a:endParaRPr>
          </a:p>
          <a:p>
            <a:r>
              <a:rPr lang="zh-CN" altLang="en-US" sz="2800" dirty="0">
                <a:latin typeface="楷体" panose="02010609060101010101" charset="-122"/>
                <a:ea typeface="楷体" panose="02010609060101010101" charset="-122"/>
                <a:sym typeface="+mn-ea"/>
              </a:rPr>
              <a:t>对任意</a:t>
            </a:r>
            <a:endParaRPr lang="en-US" altLang="zh-CN" sz="2800" dirty="0">
              <a:latin typeface="楷体" panose="02010609060101010101" charset="-122"/>
              <a:ea typeface="楷体" panose="02010609060101010101" charset="-122"/>
              <a:sym typeface="+mn-ea"/>
            </a:endParaRPr>
          </a:p>
        </p:txBody>
      </p:sp>
      <p:sp>
        <p:nvSpPr>
          <p:cNvPr id="59" name="文本框 58"/>
          <p:cNvSpPr txBox="1"/>
          <p:nvPr/>
        </p:nvSpPr>
        <p:spPr>
          <a:xfrm>
            <a:off x="852170" y="4053840"/>
            <a:ext cx="2668905" cy="518160"/>
          </a:xfrm>
          <a:prstGeom prst="rect">
            <a:avLst/>
          </a:prstGeom>
          <a:noFill/>
        </p:spPr>
        <p:txBody>
          <a:bodyPr wrap="none" rtlCol="0" anchor="t">
            <a:spAutoFit/>
          </a:bodyPr>
          <a:p>
            <a:r>
              <a:rPr lang="zh-CN" altLang="en-US" sz="2800" dirty="0">
                <a:latin typeface="楷体" panose="02010609060101010101" charset="-122"/>
                <a:ea typeface="楷体" panose="02010609060101010101" charset="-122"/>
                <a:sym typeface="+mn-ea"/>
              </a:rPr>
              <a:t>有唯一的</a:t>
            </a:r>
            <a:r>
              <a:rPr lang="en-US" altLang="zh-CN" sz="2800" i="1" dirty="0">
                <a:latin typeface="Bodoni MT" panose="02070603080606020203" charset="0"/>
                <a:ea typeface="楷体" panose="02010609060101010101" charset="-122"/>
                <a:sym typeface="+mn-ea"/>
              </a:rPr>
              <a:t>x</a:t>
            </a:r>
            <a:r>
              <a:rPr lang="en-US" altLang="zh-CN" sz="2800" dirty="0">
                <a:latin typeface="楷体" panose="02010609060101010101" charset="-122"/>
                <a:ea typeface="楷体" panose="02010609060101010101" charset="-122"/>
                <a:sym typeface="+mn-ea"/>
              </a:rPr>
              <a:t>,</a:t>
            </a:r>
            <a:r>
              <a:rPr lang="zh-CN" altLang="en-US" sz="2800" dirty="0">
                <a:latin typeface="楷体" panose="02010609060101010101" charset="-122"/>
                <a:ea typeface="楷体" panose="02010609060101010101" charset="-122"/>
                <a:sym typeface="+mn-ea"/>
              </a:rPr>
              <a:t>使得</a:t>
            </a:r>
            <a:endParaRPr lang="en-US" altLang="zh-CN" sz="2800" dirty="0">
              <a:latin typeface="楷体" panose="02010609060101010101" charset="-122"/>
              <a:ea typeface="楷体" panose="02010609060101010101" charset="-122"/>
              <a:sym typeface="+mn-ea"/>
            </a:endParaRPr>
          </a:p>
        </p:txBody>
      </p:sp>
      <p:graphicFrame>
        <p:nvGraphicFramePr>
          <p:cNvPr id="60" name="对象 59">
            <a:hlinkClick r:id="" action="ppaction://ole?verb="/>
          </p:cNvPr>
          <p:cNvGraphicFramePr>
            <a:graphicFrameLocks noChangeAspect="1"/>
          </p:cNvGraphicFramePr>
          <p:nvPr/>
        </p:nvGraphicFramePr>
        <p:xfrm>
          <a:off x="1138238" y="2425065"/>
          <a:ext cx="3072130" cy="463550"/>
        </p:xfrm>
        <a:graphic>
          <a:graphicData uri="http://schemas.openxmlformats.org/presentationml/2006/ole">
            <mc:AlternateContent xmlns:mc="http://schemas.openxmlformats.org/markup-compatibility/2006">
              <mc:Choice xmlns:v="urn:schemas-microsoft-com:vml" Requires="v">
                <p:oleObj spid="_x0000_s5" name="" r:id="rId8" imgW="1346200" imgH="203200" progId="Equation.KSEE3">
                  <p:embed/>
                </p:oleObj>
              </mc:Choice>
              <mc:Fallback>
                <p:oleObj name="" r:id="rId8" imgW="1346200" imgH="203200" progId="Equation.KSEE3">
                  <p:embed/>
                  <p:pic>
                    <p:nvPicPr>
                      <p:cNvPr id="0" name="图片 1024"/>
                      <p:cNvPicPr/>
                      <p:nvPr/>
                    </p:nvPicPr>
                    <p:blipFill>
                      <a:blip r:embed="rId9"/>
                      <a:stretch>
                        <a:fillRect/>
                      </a:stretch>
                    </p:blipFill>
                    <p:spPr>
                      <a:xfrm>
                        <a:off x="1138238" y="2425065"/>
                        <a:ext cx="3072130" cy="463550"/>
                      </a:xfrm>
                      <a:prstGeom prst="rect">
                        <a:avLst/>
                      </a:prstGeom>
                    </p:spPr>
                  </p:pic>
                </p:oleObj>
              </mc:Fallback>
            </mc:AlternateContent>
          </a:graphicData>
        </a:graphic>
      </p:graphicFrame>
      <p:graphicFrame>
        <p:nvGraphicFramePr>
          <p:cNvPr id="61" name="对象 60">
            <a:hlinkClick r:id="" action="ppaction://ole?verb="/>
          </p:cNvPr>
          <p:cNvGraphicFramePr>
            <a:graphicFrameLocks noChangeAspect="1"/>
          </p:cNvGraphicFramePr>
          <p:nvPr/>
        </p:nvGraphicFramePr>
        <p:xfrm>
          <a:off x="2076450" y="4572000"/>
          <a:ext cx="1391285" cy="463550"/>
        </p:xfrm>
        <a:graphic>
          <a:graphicData uri="http://schemas.openxmlformats.org/presentationml/2006/ole">
            <mc:AlternateContent xmlns:mc="http://schemas.openxmlformats.org/markup-compatibility/2006">
              <mc:Choice xmlns:v="urn:schemas-microsoft-com:vml" Requires="v">
                <p:oleObj spid="_x0000_s62" name="" r:id="rId10" imgW="609600" imgH="203200" progId="Equation.KSEE3">
                  <p:embed/>
                </p:oleObj>
              </mc:Choice>
              <mc:Fallback>
                <p:oleObj name="" r:id="rId10" imgW="609600" imgH="203200" progId="Equation.KSEE3">
                  <p:embed/>
                  <p:pic>
                    <p:nvPicPr>
                      <p:cNvPr id="0" name="图片 1024"/>
                      <p:cNvPicPr/>
                      <p:nvPr/>
                    </p:nvPicPr>
                    <p:blipFill>
                      <a:blip r:embed="rId11"/>
                      <a:stretch>
                        <a:fillRect/>
                      </a:stretch>
                    </p:blipFill>
                    <p:spPr>
                      <a:xfrm>
                        <a:off x="2076450" y="4572000"/>
                        <a:ext cx="1391285" cy="463550"/>
                      </a:xfrm>
                      <a:prstGeom prst="rect">
                        <a:avLst/>
                      </a:prstGeom>
                    </p:spPr>
                  </p:pic>
                </p:oleObj>
              </mc:Fallback>
            </mc:AlternateContent>
          </a:graphicData>
        </a:graphic>
      </p:graphicFrame>
      <p:sp>
        <p:nvSpPr>
          <p:cNvPr id="63" name="文本框 62"/>
          <p:cNvSpPr txBox="1"/>
          <p:nvPr/>
        </p:nvSpPr>
        <p:spPr>
          <a:xfrm>
            <a:off x="838200" y="5140325"/>
            <a:ext cx="4424680" cy="518160"/>
          </a:xfrm>
          <a:prstGeom prst="rect">
            <a:avLst/>
          </a:prstGeom>
          <a:noFill/>
        </p:spPr>
        <p:txBody>
          <a:bodyPr wrap="none" rtlCol="0" anchor="t">
            <a:spAutoFit/>
          </a:bodyPr>
          <a:p>
            <a:r>
              <a:rPr lang="zh-CN" altLang="en-US" sz="2800" dirty="0">
                <a:latin typeface="楷体" panose="02010609060101010101" charset="-122"/>
                <a:ea typeface="楷体" panose="02010609060101010101" charset="-122"/>
                <a:sym typeface="+mn-ea"/>
              </a:rPr>
              <a:t>那么</a:t>
            </a:r>
            <a:r>
              <a:rPr lang="en-US" altLang="zh-CN" sz="2800" i="1" dirty="0">
                <a:latin typeface="Bodoni MT" panose="02070603080606020203" charset="0"/>
                <a:ea typeface="楷体" panose="02010609060101010101" charset="-122"/>
                <a:sym typeface="+mn-ea"/>
              </a:rPr>
              <a:t>x</a:t>
            </a:r>
            <a:r>
              <a:rPr lang="zh-CN" altLang="en-US" sz="2800" dirty="0">
                <a:latin typeface="Bodoni MT" panose="02070603080606020203" charset="0"/>
                <a:ea typeface="楷体" panose="02010609060101010101" charset="-122"/>
                <a:sym typeface="+mn-ea"/>
              </a:rPr>
              <a:t>与</a:t>
            </a:r>
            <a:r>
              <a:rPr lang="en-US" altLang="zh-CN" sz="2800" i="1" dirty="0">
                <a:latin typeface="Bodoni MT" panose="02070603080606020203" charset="0"/>
                <a:ea typeface="楷体" panose="02010609060101010101" charset="-122"/>
                <a:sym typeface="+mn-ea"/>
              </a:rPr>
              <a:t>y</a:t>
            </a:r>
            <a:r>
              <a:rPr lang="zh-CN" altLang="en-US" sz="2800" dirty="0">
                <a:latin typeface="Bodoni MT" panose="02070603080606020203" charset="0"/>
                <a:ea typeface="楷体" panose="02010609060101010101" charset="-122"/>
                <a:sym typeface="+mn-ea"/>
              </a:rPr>
              <a:t>就是一一对应的。</a:t>
            </a:r>
            <a:endParaRPr lang="en-US" altLang="zh-CN" sz="2800" dirty="0">
              <a:latin typeface="楷体" panose="02010609060101010101" charset="-122"/>
              <a:ea typeface="楷体" panose="02010609060101010101" charset="-122"/>
              <a:sym typeface="+mn-ea"/>
            </a:endParaRPr>
          </a:p>
        </p:txBody>
      </p:sp>
      <p:sp>
        <p:nvSpPr>
          <p:cNvPr id="64" name="文本框 63"/>
          <p:cNvSpPr txBox="1"/>
          <p:nvPr/>
        </p:nvSpPr>
        <p:spPr>
          <a:xfrm>
            <a:off x="2202180" y="5659120"/>
            <a:ext cx="3033395" cy="944880"/>
          </a:xfrm>
          <a:prstGeom prst="rect">
            <a:avLst/>
          </a:prstGeom>
          <a:noFill/>
        </p:spPr>
        <p:txBody>
          <a:bodyPr wrap="none" rtlCol="0" anchor="t">
            <a:spAutoFit/>
          </a:bodyPr>
          <a:p>
            <a:r>
              <a:rPr lang="zh-CN" sz="2800" dirty="0">
                <a:latin typeface="楷体" panose="02010609060101010101" charset="-122"/>
                <a:ea typeface="楷体" panose="02010609060101010101" charset="-122"/>
                <a:sym typeface="+mn-ea"/>
              </a:rPr>
              <a:t>我们就说</a:t>
            </a:r>
            <a:r>
              <a:rPr lang="en-US" altLang="zh-CN" sz="2800" i="1" dirty="0">
                <a:latin typeface="Bodoni MT" panose="02070603080606020203" charset="0"/>
                <a:ea typeface="楷体" panose="02010609060101010101" charset="-122"/>
                <a:sym typeface="+mn-ea"/>
              </a:rPr>
              <a:t>A</a:t>
            </a:r>
            <a:r>
              <a:rPr lang="zh-CN" altLang="en-US" sz="2800" dirty="0">
                <a:latin typeface="Bodoni MT" panose="02070603080606020203" charset="0"/>
                <a:ea typeface="楷体" panose="02010609060101010101" charset="-122"/>
                <a:sym typeface="+mn-ea"/>
              </a:rPr>
              <a:t>与</a:t>
            </a:r>
            <a:r>
              <a:rPr lang="en-US" altLang="zh-CN" sz="2800" i="1" dirty="0">
                <a:latin typeface="Bodoni MT" panose="02070603080606020203" charset="0"/>
                <a:ea typeface="楷体" panose="02010609060101010101" charset="-122"/>
                <a:sym typeface="+mn-ea"/>
              </a:rPr>
              <a:t>B</a:t>
            </a:r>
            <a:r>
              <a:rPr lang="zh-CN" altLang="en-US" sz="2800" dirty="0">
                <a:latin typeface="Bodoni MT" panose="02070603080606020203" charset="0"/>
                <a:ea typeface="楷体" panose="02010609060101010101" charset="-122"/>
                <a:sym typeface="+mn-ea"/>
              </a:rPr>
              <a:t>的</a:t>
            </a:r>
            <a:endParaRPr lang="zh-CN" altLang="en-US" sz="2800" dirty="0">
              <a:latin typeface="Bodoni MT" panose="02070603080606020203" charset="0"/>
              <a:ea typeface="楷体" panose="02010609060101010101" charset="-122"/>
              <a:sym typeface="+mn-ea"/>
            </a:endParaRPr>
          </a:p>
          <a:p>
            <a:r>
              <a:rPr lang="zh-CN" altLang="en-US" sz="2800" dirty="0">
                <a:latin typeface="Bodoni MT" panose="02070603080606020203" charset="0"/>
                <a:ea typeface="楷体" panose="02010609060101010101" charset="-122"/>
                <a:sym typeface="+mn-ea"/>
              </a:rPr>
              <a:t>元素是</a:t>
            </a:r>
            <a:r>
              <a:rPr lang="zh-CN" altLang="en-US" sz="2800" b="1" dirty="0">
                <a:solidFill>
                  <a:srgbClr val="FF0000"/>
                </a:solidFill>
                <a:latin typeface="Bodoni MT" panose="02070603080606020203" charset="0"/>
                <a:ea typeface="楷体" panose="02010609060101010101" charset="-122"/>
                <a:sym typeface="+mn-ea"/>
              </a:rPr>
              <a:t>一样多</a:t>
            </a:r>
            <a:r>
              <a:rPr lang="zh-CN" altLang="en-US" sz="2800" dirty="0">
                <a:latin typeface="Bodoni MT" panose="02070603080606020203" charset="0"/>
                <a:ea typeface="楷体" panose="02010609060101010101" charset="-122"/>
                <a:sym typeface="+mn-ea"/>
              </a:rPr>
              <a:t>的。</a:t>
            </a:r>
            <a:endParaRPr lang="zh-CN" altLang="en-US" sz="2800" i="1" dirty="0">
              <a:latin typeface="Bodoni MT" panose="02070603080606020203" charset="0"/>
              <a:ea typeface="楷体" panose="02010609060101010101" charset="-122"/>
              <a:sym typeface="+mn-ea"/>
            </a:endParaRPr>
          </a:p>
        </p:txBody>
      </p:sp>
      <p:graphicFrame>
        <p:nvGraphicFramePr>
          <p:cNvPr id="65" name="对象 64"/>
          <p:cNvGraphicFramePr/>
          <p:nvPr/>
        </p:nvGraphicFramePr>
        <p:xfrm>
          <a:off x="5937250" y="3338830"/>
          <a:ext cx="317500" cy="180340"/>
        </p:xfrm>
        <a:graphic>
          <a:graphicData uri="http://schemas.openxmlformats.org/presentationml/2006/ole">
            <mc:AlternateContent xmlns:mc="http://schemas.openxmlformats.org/markup-compatibility/2006">
              <mc:Choice xmlns:v="urn:schemas-microsoft-com:vml" Requires="v">
                <p:oleObj spid="_x0000_s66" name="" r:id="rId12" imgW="342900" imgH="203200" progId="Equation.DSMT4">
                  <p:embed/>
                </p:oleObj>
              </mc:Choice>
              <mc:Fallback>
                <p:oleObj name="" r:id="rId12" imgW="342900" imgH="203200" progId="Equation.DSMT4">
                  <p:embed/>
                  <p:pic>
                    <p:nvPicPr>
                      <p:cNvPr id="0" name="图片 65"/>
                      <p:cNvPicPr/>
                      <p:nvPr/>
                    </p:nvPicPr>
                    <p:blipFill>
                      <a:blip r:embed="rId13"/>
                      <a:stretch>
                        <a:fillRect/>
                      </a:stretch>
                    </p:blipFill>
                    <p:spPr>
                      <a:xfrm>
                        <a:off x="5937250" y="3338830"/>
                        <a:ext cx="317500" cy="180340"/>
                      </a:xfrm>
                      <a:prstGeom prst="rect">
                        <a:avLst/>
                      </a:prstGeom>
                    </p:spPr>
                  </p:pic>
                </p:oleObj>
              </mc:Fallback>
            </mc:AlternateContent>
          </a:graphicData>
        </a:graphic>
      </p:graphicFrame>
      <p:sp>
        <p:nvSpPr>
          <p:cNvPr id="67" name="文本框 66"/>
          <p:cNvSpPr txBox="1"/>
          <p:nvPr/>
        </p:nvSpPr>
        <p:spPr>
          <a:xfrm>
            <a:off x="9034780" y="4453255"/>
            <a:ext cx="2672080" cy="1371600"/>
          </a:xfrm>
          <a:prstGeom prst="rect">
            <a:avLst/>
          </a:prstGeom>
        </p:spPr>
        <p:style>
          <a:lnRef idx="1">
            <a:schemeClr val="accent2"/>
          </a:lnRef>
          <a:fillRef idx="3">
            <a:schemeClr val="accent2"/>
          </a:fillRef>
          <a:effectRef idx="2">
            <a:schemeClr val="accent2"/>
          </a:effectRef>
          <a:fontRef idx="minor">
            <a:schemeClr val="lt1"/>
          </a:fontRef>
        </p:style>
        <p:txBody>
          <a:bodyPr wrap="none" rtlCol="0" anchor="t">
            <a:spAutoFit/>
          </a:bodyPr>
          <a:p>
            <a:pPr algn="ctr"/>
            <a:r>
              <a:rPr lang="zh-CN" sz="2800" dirty="0">
                <a:latin typeface="Bodoni MT" panose="02070603080606020203" charset="0"/>
                <a:ea typeface="楷体" panose="02010609060101010101" charset="-122"/>
                <a:sym typeface="+mn-ea"/>
              </a:rPr>
              <a:t>显然，这种方法</a:t>
            </a:r>
            <a:endParaRPr lang="zh-CN" sz="2800" dirty="0">
              <a:latin typeface="Bodoni MT" panose="02070603080606020203" charset="0"/>
              <a:ea typeface="楷体" panose="02010609060101010101" charset="-122"/>
              <a:sym typeface="+mn-ea"/>
            </a:endParaRPr>
          </a:p>
          <a:p>
            <a:pPr algn="ctr"/>
            <a:r>
              <a:rPr lang="zh-CN" sz="2800" dirty="0">
                <a:latin typeface="楷体" panose="02010609060101010101" charset="-122"/>
                <a:ea typeface="楷体" panose="02010609060101010101" charset="-122"/>
                <a:sym typeface="+mn-ea"/>
              </a:rPr>
              <a:t>比</a:t>
            </a:r>
            <a:r>
              <a:rPr lang="en-US" altLang="zh-CN" sz="2800" dirty="0">
                <a:latin typeface="楷体" panose="02010609060101010101" charset="-122"/>
                <a:ea typeface="楷体" panose="02010609060101010101" charset="-122"/>
                <a:sym typeface="+mn-ea"/>
              </a:rPr>
              <a:t>“</a:t>
            </a:r>
            <a:r>
              <a:rPr lang="zh-CN" altLang="en-US" sz="2800" dirty="0">
                <a:latin typeface="楷体" panose="02010609060101010101" charset="-122"/>
                <a:ea typeface="楷体" panose="02010609060101010101" charset="-122"/>
                <a:sym typeface="+mn-ea"/>
              </a:rPr>
              <a:t>数一数</a:t>
            </a:r>
            <a:r>
              <a:rPr lang="en-US" altLang="zh-CN" sz="2800" dirty="0">
                <a:latin typeface="楷体" panose="02010609060101010101" charset="-122"/>
                <a:ea typeface="楷体" panose="02010609060101010101" charset="-122"/>
                <a:sym typeface="+mn-ea"/>
              </a:rPr>
              <a:t>”</a:t>
            </a:r>
            <a:endParaRPr lang="en-US" altLang="zh-CN" sz="2800" dirty="0">
              <a:latin typeface="楷体" panose="02010609060101010101" charset="-122"/>
              <a:ea typeface="楷体" panose="02010609060101010101" charset="-122"/>
              <a:sym typeface="+mn-ea"/>
            </a:endParaRPr>
          </a:p>
          <a:p>
            <a:pPr algn="ctr"/>
            <a:r>
              <a:rPr lang="zh-CN" altLang="en-US" sz="2800" dirty="0">
                <a:latin typeface="楷体" panose="02010609060101010101" charset="-122"/>
                <a:ea typeface="楷体" panose="02010609060101010101" charset="-122"/>
                <a:sym typeface="+mn-ea"/>
              </a:rPr>
              <a:t>要先进</a:t>
            </a:r>
            <a:endParaRPr lang="zh-CN" altLang="en-US" sz="2800" dirty="0">
              <a:latin typeface="楷体" panose="02010609060101010101" charset="-122"/>
              <a:ea typeface="楷体" panose="02010609060101010101" charset="-122"/>
              <a:sym typeface="+mn-ea"/>
            </a:endParaRPr>
          </a:p>
        </p:txBody>
      </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000 0.000000 L 0.122969 0.370278 " pathEditMode="relative" ptsTypes="">
                                      <p:cBhvr>
                                        <p:cTn id="6" dur="1000" fill="hold"/>
                                        <p:tgtEl>
                                          <p:spTgt spid="28"/>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0000 0.000000 L -0.105417 0.367963 " pathEditMode="relative" ptsTypes="">
                                      <p:cBhvr>
                                        <p:cTn id="8" dur="1000" fill="hold"/>
                                        <p:tgtEl>
                                          <p:spTgt spid="29"/>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0000 0.000000 L 0.122969 0.370278 " pathEditMode="relative" ptsTypes="">
                                      <p:cBhvr>
                                        <p:cTn id="12" dur="1000" fill="hold"/>
                                        <p:tgtEl>
                                          <p:spTgt spid="31"/>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00000 0.000000 L -0.105417 0.367963 " pathEditMode="relative" ptsTypes="">
                                      <p:cBhvr>
                                        <p:cTn id="14" dur="1000" fill="hold"/>
                                        <p:tgtEl>
                                          <p:spTgt spid="41"/>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0000 0.000000 L 0.122969 0.370278 " pathEditMode="relative" ptsTypes="">
                                      <p:cBhvr>
                                        <p:cTn id="18" dur="1000" fill="hold"/>
                                        <p:tgtEl>
                                          <p:spTgt spid="32"/>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000000 0.000000 L -0.105417 0.367963 " pathEditMode="relative" ptsTypes="">
                                      <p:cBhvr>
                                        <p:cTn id="20" dur="1000" fill="hold"/>
                                        <p:tgtEl>
                                          <p:spTgt spid="42"/>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0000 0.000000 L 0.122969 0.370278 " pathEditMode="relative" ptsTypes="">
                                      <p:cBhvr>
                                        <p:cTn id="24" dur="1000" fill="hold"/>
                                        <p:tgtEl>
                                          <p:spTgt spid="33"/>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000000 0.000000 L -0.105417 0.367963 " pathEditMode="relative" ptsTypes="">
                                      <p:cBhvr>
                                        <p:cTn id="26" dur="1000" fill="hold"/>
                                        <p:tgtEl>
                                          <p:spTgt spid="4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0000 0.000000 L 0.122969 0.370278 " pathEditMode="relative" ptsTypes="">
                                      <p:cBhvr>
                                        <p:cTn id="30" dur="1000" fill="hold"/>
                                        <p:tgtEl>
                                          <p:spTgt spid="34"/>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000000 0.000000 L -0.105417 0.367963 " pathEditMode="relative" ptsTypes="">
                                      <p:cBhvr>
                                        <p:cTn id="32" dur="1000" fill="hold"/>
                                        <p:tgtEl>
                                          <p:spTgt spid="44"/>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000 0.000000 L 0.122969 0.370278 " pathEditMode="relative" ptsTypes="">
                                      <p:cBhvr>
                                        <p:cTn id="36" dur="1000" fill="hold"/>
                                        <p:tgtEl>
                                          <p:spTgt spid="35"/>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000000 0.000000 L -0.105417 0.367963 " pathEditMode="relative" ptsTypes="">
                                      <p:cBhvr>
                                        <p:cTn id="38" dur="1000" fill="hold"/>
                                        <p:tgtEl>
                                          <p:spTgt spid="45"/>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00000 0.000000 L 0.122969 0.370278 " pathEditMode="relative" ptsTypes="">
                                      <p:cBhvr>
                                        <p:cTn id="42" dur="1000" fill="hold"/>
                                        <p:tgtEl>
                                          <p:spTgt spid="36"/>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000000 0.000000 L -0.105417 0.367963 " pathEditMode="relative" ptsTypes="">
                                      <p:cBhvr>
                                        <p:cTn id="44" dur="1000" fill="hold"/>
                                        <p:tgtEl>
                                          <p:spTgt spid="46"/>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000000 0.000000 L 0.122969 0.370278 " pathEditMode="relative" ptsTypes="">
                                      <p:cBhvr>
                                        <p:cTn id="48" dur="1000" fill="hold"/>
                                        <p:tgtEl>
                                          <p:spTgt spid="37"/>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000000 0.000000 L -0.105417 0.367963 " pathEditMode="relative" ptsTypes="">
                                      <p:cBhvr>
                                        <p:cTn id="50" dur="1000" fill="hold"/>
                                        <p:tgtEl>
                                          <p:spTgt spid="47"/>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0000 0.000000 L 0.122969 0.370278 " pathEditMode="relative" ptsTypes="">
                                      <p:cBhvr>
                                        <p:cTn id="54" dur="1000" fill="hold"/>
                                        <p:tgtEl>
                                          <p:spTgt spid="38"/>
                                        </p:tgtEl>
                                        <p:attrNameLst>
                                          <p:attrName>ppt_x</p:attrName>
                                          <p:attrName>ppt_y</p:attrName>
                                        </p:attrNameLst>
                                      </p:cBhvr>
                                    </p:animMotion>
                                  </p:childTnLst>
                                </p:cTn>
                              </p:par>
                              <p:par>
                                <p:cTn id="55" presetID="0" presetClass="path" presetSubtype="0" accel="50000" decel="50000" fill="hold" nodeType="withEffect">
                                  <p:stCondLst>
                                    <p:cond delay="0"/>
                                  </p:stCondLst>
                                  <p:childTnLst>
                                    <p:animMotion origin="layout" path="M 0.000000 0.000000 L -0.105417 0.367963 " pathEditMode="relative" ptsTypes="">
                                      <p:cBhvr>
                                        <p:cTn id="56" dur="1000" fill="hold"/>
                                        <p:tgtEl>
                                          <p:spTgt spid="48"/>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000000 0.000000 L 0.122969 0.370278 " pathEditMode="relative" ptsTypes="">
                                      <p:cBhvr>
                                        <p:cTn id="60" dur="1000" fill="hold"/>
                                        <p:tgtEl>
                                          <p:spTgt spid="39"/>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000000 0.000000 L -0.105417 0.367963 " pathEditMode="relative" ptsTypes="">
                                      <p:cBhvr>
                                        <p:cTn id="62" dur="1000" fill="hold"/>
                                        <p:tgtEl>
                                          <p:spTgt spid="49"/>
                                        </p:tgtEl>
                                        <p:attrNameLst>
                                          <p:attrName>ppt_x</p:attrName>
                                          <p:attrName>ppt_y</p:attrName>
                                        </p:attrNameLst>
                                      </p:cBhvr>
                                    </p:animMotion>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000000 0.000000 L 0.122969 0.370278 " pathEditMode="relative" ptsTypes="">
                                      <p:cBhvr>
                                        <p:cTn id="66" dur="1000" fill="hold"/>
                                        <p:tgtEl>
                                          <p:spTgt spid="40"/>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0.000000 0.000000 L -0.105417 0.367963 " pathEditMode="relative" ptsTypes="">
                                      <p:cBhvr>
                                        <p:cTn id="68" dur="1000" fill="hold"/>
                                        <p:tgtEl>
                                          <p:spTgt spid="50"/>
                                        </p:tgtEl>
                                        <p:attrNameLst>
                                          <p:attrName>ppt_x</p:attrName>
                                          <p:attrName>ppt_y</p:attrName>
                                        </p:attrNameLst>
                                      </p:cBhvr>
                                    </p:animMotion>
                                  </p:childTnLst>
                                </p:cTn>
                              </p:par>
                            </p:childTnLst>
                          </p:cTn>
                        </p:par>
                      </p:childTnLst>
                    </p:cTn>
                  </p:par>
                  <p:par>
                    <p:cTn id="69" fill="hold">
                      <p:stCondLst>
                        <p:cond delay="indefinite"/>
                      </p:stCondLst>
                      <p:childTnLst>
                        <p:par>
                          <p:cTn id="70" fill="hold">
                            <p:stCondLst>
                              <p:cond delay="0"/>
                            </p:stCondLst>
                            <p:childTnLst>
                              <p:par>
                                <p:cTn id="71" presetID="32" presetClass="emph" presetSubtype="0" fill="hold" nodeType="clickEffect">
                                  <p:stCondLst>
                                    <p:cond delay="0"/>
                                  </p:stCondLst>
                                  <p:childTnLst>
                                    <p:animRot by="120000">
                                      <p:cBhvr>
                                        <p:cTn id="72" dur="100" fill="hold">
                                          <p:stCondLst>
                                            <p:cond delay="0"/>
                                          </p:stCondLst>
                                        </p:cTn>
                                        <p:tgtEl>
                                          <p:spTgt spid="52"/>
                                        </p:tgtEl>
                                        <p:attrNameLst>
                                          <p:attrName>r</p:attrName>
                                        </p:attrNameLst>
                                      </p:cBhvr>
                                    </p:animRot>
                                    <p:animRot by="-240000">
                                      <p:cBhvr>
                                        <p:cTn id="73" dur="200" fill="hold">
                                          <p:stCondLst>
                                            <p:cond delay="200"/>
                                          </p:stCondLst>
                                        </p:cTn>
                                        <p:tgtEl>
                                          <p:spTgt spid="52"/>
                                        </p:tgtEl>
                                        <p:attrNameLst>
                                          <p:attrName>r</p:attrName>
                                        </p:attrNameLst>
                                      </p:cBhvr>
                                    </p:animRot>
                                    <p:animRot by="240000">
                                      <p:cBhvr>
                                        <p:cTn id="74" dur="200" fill="hold">
                                          <p:stCondLst>
                                            <p:cond delay="400"/>
                                          </p:stCondLst>
                                        </p:cTn>
                                        <p:tgtEl>
                                          <p:spTgt spid="52"/>
                                        </p:tgtEl>
                                        <p:attrNameLst>
                                          <p:attrName>r</p:attrName>
                                        </p:attrNameLst>
                                      </p:cBhvr>
                                    </p:animRot>
                                    <p:animRot by="-240000">
                                      <p:cBhvr>
                                        <p:cTn id="75" dur="200" fill="hold">
                                          <p:stCondLst>
                                            <p:cond delay="600"/>
                                          </p:stCondLst>
                                        </p:cTn>
                                        <p:tgtEl>
                                          <p:spTgt spid="52"/>
                                        </p:tgtEl>
                                        <p:attrNameLst>
                                          <p:attrName>r</p:attrName>
                                        </p:attrNameLst>
                                      </p:cBhvr>
                                    </p:animRot>
                                    <p:animRot by="120000">
                                      <p:cBhvr>
                                        <p:cTn id="76" dur="200" fill="hold">
                                          <p:stCondLst>
                                            <p:cond delay="800"/>
                                          </p:stCondLst>
                                        </p:cTn>
                                        <p:tgtEl>
                                          <p:spTgt spid="52"/>
                                        </p:tgtEl>
                                        <p:attrNameLst>
                                          <p:attrName>r</p:attrName>
                                        </p:attrNameLst>
                                      </p:cBhvr>
                                    </p:animRo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dissolve">
                                      <p:cBhvr>
                                        <p:cTn id="8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4" grpId="0"/>
      <p:bldP spid="67"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文本占位符 56321"/>
          <p:cNvSpPr>
            <a:spLocks noGrp="1"/>
          </p:cNvSpPr>
          <p:nvPr>
            <p:ph idx="1"/>
          </p:nvPr>
        </p:nvSpPr>
        <p:spPr>
          <a:xfrm>
            <a:off x="837565" y="1268730"/>
            <a:ext cx="10516235" cy="4859020"/>
          </a:xfrm>
        </p:spPr>
        <p:txBody>
          <a:bodyPr anchor="t">
            <a:normAutofit fontScale="90000" lnSpcReduction="10000"/>
          </a:bodyPr>
          <a:p>
            <a:pPr>
              <a:buNone/>
            </a:pPr>
            <a:r>
              <a:rPr lang="zh-CN" altLang="en-US" dirty="0">
                <a:latin typeface="华文楷体" panose="02010600040101010101" charset="-122"/>
                <a:ea typeface="华文楷体" panose="02010600040101010101" charset="-122"/>
              </a:rPr>
              <a:t>       </a:t>
            </a:r>
            <a:r>
              <a:rPr lang="zh-CN" altLang="en-US" b="1" dirty="0">
                <a:solidFill>
                  <a:srgbClr val="A50021"/>
                </a:solidFill>
                <a:latin typeface="华文楷体" panose="02010600040101010101" charset="-122"/>
                <a:ea typeface="华文楷体" panose="02010600040101010101" charset="-122"/>
              </a:rPr>
              <a:t> 信息学中传输数据使用的奇偶校验法也源于此原理。</a:t>
            </a:r>
            <a:endParaRPr lang="zh-CN" altLang="en-US" b="1" dirty="0">
              <a:solidFill>
                <a:srgbClr val="A50021"/>
              </a:solidFill>
              <a:latin typeface="华文楷体" panose="02010600040101010101" charset="-122"/>
              <a:ea typeface="华文楷体" panose="02010600040101010101" charset="-122"/>
            </a:endParaRPr>
          </a:p>
          <a:p>
            <a:pPr>
              <a:buNone/>
            </a:pPr>
            <a:r>
              <a:rPr lang="zh-CN" altLang="en-US" dirty="0">
                <a:latin typeface="华文楷体" panose="02010600040101010101" charset="-122"/>
                <a:ea typeface="华文楷体" panose="02010600040101010101" charset="-122"/>
              </a:rPr>
              <a:t>           在电子通信上，这些 1 和 0 就可以用来传递声音、文字、图片、视频等各种东西，不过数据的传递过程中很可能会出差错，发生某一个数字正好弄反了的情况(相当于第三位观众的操作)。如果给原始信息(第一位观众的扑克牌阵)加上了校验码(第二位观众的做法)，接受这些数字信号的一方(相当于魔术师)不但能知道数据有没有传错，还能自己把传错的地方给纠正过来。</a:t>
            </a:r>
            <a:endParaRPr lang="zh-CN" altLang="en-US" dirty="0">
              <a:latin typeface="华文楷体" panose="02010600040101010101" charset="-122"/>
              <a:ea typeface="华文楷体" panose="02010600040101010101" charset="-122"/>
            </a:endParaRPr>
          </a:p>
          <a:p>
            <a:pPr>
              <a:buNone/>
            </a:pPr>
            <a:r>
              <a:rPr lang="zh-CN" altLang="en-US" dirty="0">
                <a:latin typeface="华文楷体" panose="02010600040101010101" charset="-122"/>
                <a:ea typeface="华文楷体" panose="02010600040101010101" charset="-122"/>
              </a:rPr>
              <a:t>　　    不过，如果有不止一个数字被传错，这种自纠错方案就无能为力了。好在，数学家们还发明了一些更强大的自纠错校验编码，可以用于通讯信号更恶劣的场合中。</a:t>
            </a:r>
            <a:endParaRPr lang="zh-CN" altLang="en-US" dirty="0">
              <a:latin typeface="华文楷体" panose="02010600040101010101" charset="-122"/>
              <a:ea typeface="华文楷体" panose="02010600040101010101" charset="-122"/>
            </a:endParaRPr>
          </a:p>
        </p:txBody>
      </p:sp>
      <p:sp>
        <p:nvSpPr>
          <p:cNvPr id="55298" name="标题 56322"/>
          <p:cNvSpPr>
            <a:spLocks noGrp="1"/>
          </p:cNvSpPr>
          <p:nvPr>
            <p:ph type="title"/>
          </p:nvPr>
        </p:nvSpPr>
        <p:spPr/>
        <p:txBody>
          <a:bodyPr anchor="b"/>
          <a:p>
            <a:r>
              <a:rPr lang="zh-CN" altLang="en-US"/>
              <a:t>三、身边的数学</a:t>
            </a:r>
            <a:r>
              <a:rPr lang="en-US" altLang="zh-CN"/>
              <a:t>——</a:t>
            </a:r>
            <a:r>
              <a:rPr lang="zh-CN" altLang="en-US"/>
              <a:t>魔术</a:t>
            </a:r>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文本框 62465"/>
          <p:cNvSpPr txBox="1"/>
          <p:nvPr/>
        </p:nvSpPr>
        <p:spPr>
          <a:xfrm>
            <a:off x="1701800" y="1287463"/>
            <a:ext cx="8747125" cy="4358640"/>
          </a:xfrm>
          <a:prstGeom prst="rect">
            <a:avLst/>
          </a:prstGeom>
          <a:noFill/>
          <a:ln w="9525">
            <a:noFill/>
          </a:ln>
        </p:spPr>
        <p:txBody>
          <a:bodyPr wrap="square" anchor="t">
            <a:spAutoFit/>
          </a:bodyPr>
          <a:p>
            <a:pPr lvl="0"/>
            <a:r>
              <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rPr>
              <a:t>    你会系鞋带吗？这个问题</a:t>
            </a:r>
            <a:endPar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endParaRPr>
          </a:p>
          <a:p>
            <a:pPr lvl="0"/>
            <a:r>
              <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rPr>
              <a:t>似乎应该问幼儿园的小朋友。</a:t>
            </a:r>
            <a:endPar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endParaRPr>
          </a:p>
          <a:p>
            <a:pPr lvl="0"/>
            <a:r>
              <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rPr>
              <a:t>可是有的时候，系鞋带也是一</a:t>
            </a:r>
            <a:endPar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endParaRPr>
          </a:p>
          <a:p>
            <a:pPr lvl="0"/>
            <a:r>
              <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rPr>
              <a:t>项技术含量很高的工作，选出</a:t>
            </a:r>
            <a:endPar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endParaRPr>
          </a:p>
          <a:p>
            <a:pPr lvl="0"/>
            <a:r>
              <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rPr>
              <a:t>一种最好鞋带系发并非易事。</a:t>
            </a:r>
            <a:endPar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endParaRPr>
          </a:p>
          <a:p>
            <a:pPr lvl="0"/>
            <a:endPar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endParaRPr>
          </a:p>
          <a:p>
            <a:pPr lvl="0"/>
            <a:r>
              <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rPr>
              <a:t>    啥样的系鞋带的方法叫好呢？在座的同学中肯定喜欢最靓、最帅的那款。可是我们把这个问题看作一个优化问题：哪一种系鞋带的方法最节省鞋带，所需要的鞋带长度最短。</a:t>
            </a:r>
            <a:endParaRPr lang="zh-CN" altLang="en-US" sz="2800" dirty="0">
              <a:solidFill>
                <a:schemeClr val="accent1"/>
              </a:solidFill>
              <a:latin typeface="宋体" panose="02010600030101010101" pitchFamily="2" charset="-122"/>
              <a:ea typeface="华文楷体" panose="02010600040101010101" charset="-122"/>
              <a:sym typeface="宋体" panose="02010600030101010101" pitchFamily="2" charset="-122"/>
            </a:endParaRPr>
          </a:p>
        </p:txBody>
      </p:sp>
      <p:sp>
        <p:nvSpPr>
          <p:cNvPr id="56322" name="标题 62466"/>
          <p:cNvSpPr>
            <a:spLocks noGrp="1"/>
          </p:cNvSpPr>
          <p:nvPr>
            <p:ph type="title"/>
          </p:nvPr>
        </p:nvSpPr>
        <p:spPr>
          <a:xfrm>
            <a:off x="2344738" y="44450"/>
            <a:ext cx="7866062" cy="881063"/>
          </a:xfrm>
        </p:spPr>
        <p:txBody>
          <a:bodyPr anchor="b"/>
          <a:p>
            <a:r>
              <a:rPr lang="zh-CN" altLang="en-US" dirty="0"/>
              <a:t>三、身边的数学——</a:t>
            </a:r>
            <a:r>
              <a:rPr lang="zh-CN" altLang="en-US" dirty="0">
                <a:solidFill>
                  <a:srgbClr val="CC0000"/>
                </a:solidFill>
                <a:ea typeface="华文楷体" panose="02010600040101010101" charset="-122"/>
              </a:rPr>
              <a:t>巧系鞋带</a:t>
            </a:r>
            <a:endParaRPr lang="zh-CN" altLang="en-US" dirty="0"/>
          </a:p>
        </p:txBody>
      </p:sp>
      <p:pic>
        <p:nvPicPr>
          <p:cNvPr id="56323" name="图片 35"/>
          <p:cNvPicPr>
            <a:picLocks noGrp="1" noChangeAspect="1"/>
          </p:cNvPicPr>
          <p:nvPr>
            <p:ph idx="1"/>
          </p:nvPr>
        </p:nvPicPr>
        <p:blipFill>
          <a:blip r:embed="rId1"/>
          <a:stretch>
            <a:fillRect/>
          </a:stretch>
        </p:blipFill>
        <p:spPr>
          <a:xfrm>
            <a:off x="6804025" y="1473200"/>
            <a:ext cx="3406775" cy="2206625"/>
          </a:xfrm>
        </p:spPr>
      </p:pic>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标题 63489"/>
          <p:cNvSpPr>
            <a:spLocks noGrp="1"/>
          </p:cNvSpPr>
          <p:nvPr>
            <p:ph type="title"/>
          </p:nvPr>
        </p:nvSpPr>
        <p:spPr>
          <a:xfrm>
            <a:off x="2316163" y="44450"/>
            <a:ext cx="7894637" cy="854075"/>
          </a:xfrm>
        </p:spPr>
        <p:txBody>
          <a:bodyPr anchor="b"/>
          <a:p>
            <a:r>
              <a:rPr lang="zh-CN" altLang="en-US" dirty="0"/>
              <a:t>三、身边的数学——</a:t>
            </a:r>
            <a:r>
              <a:rPr lang="zh-CN" altLang="en-US" dirty="0">
                <a:solidFill>
                  <a:srgbClr val="CC0000"/>
                </a:solidFill>
                <a:ea typeface="华文楷体" panose="02010600040101010101" charset="-122"/>
              </a:rPr>
              <a:t>巧系鞋带</a:t>
            </a:r>
            <a:endParaRPr lang="zh-CN" altLang="en-US" dirty="0"/>
          </a:p>
        </p:txBody>
      </p:sp>
      <p:sp>
        <p:nvSpPr>
          <p:cNvPr id="57346" name="文本占位符 63490"/>
          <p:cNvSpPr>
            <a:spLocks noGrp="1"/>
          </p:cNvSpPr>
          <p:nvPr>
            <p:ph type="body" sz="half" idx="1"/>
          </p:nvPr>
        </p:nvSpPr>
        <p:spPr>
          <a:xfrm>
            <a:off x="1981200" y="1787525"/>
            <a:ext cx="4038600" cy="4340225"/>
          </a:xfrm>
        </p:spPr>
        <p:txBody>
          <a:bodyPr anchor="t"/>
          <a:p>
            <a:pPr>
              <a:lnSpc>
                <a:spcPct val="120000"/>
              </a:lnSpc>
              <a:buNone/>
            </a:pPr>
            <a:r>
              <a:rPr lang="zh-CN" altLang="en-US" sz="1800" kern="1200" dirty="0"/>
              <a:t>    </a:t>
            </a:r>
            <a:r>
              <a:rPr lang="zh-CN" altLang="en-US" kern="1200" dirty="0">
                <a:latin typeface="华文楷体" panose="02010600040101010101" charset="-122"/>
                <a:ea typeface="华文楷体" panose="02010600040101010101" charset="-122"/>
              </a:rPr>
              <a:t>常见的鞋带系法有三种</a:t>
            </a:r>
            <a:endParaRPr lang="zh-CN" altLang="en-US" kern="1200" dirty="0">
              <a:latin typeface="华文楷体" panose="02010600040101010101" charset="-122"/>
              <a:ea typeface="华文楷体" panose="02010600040101010101" charset="-122"/>
            </a:endParaRPr>
          </a:p>
          <a:p>
            <a:pPr>
              <a:lnSpc>
                <a:spcPct val="120000"/>
              </a:lnSpc>
              <a:buNone/>
            </a:pPr>
            <a:r>
              <a:rPr lang="zh-CN" altLang="en-US" kern="1200" dirty="0">
                <a:latin typeface="华文楷体" panose="02010600040101010101" charset="-122"/>
                <a:ea typeface="华文楷体" panose="02010600040101010101" charset="-122"/>
              </a:rPr>
              <a:t>    美式系法、欧式系法和鞋店式系法（也就是鞋店卖鞋的为了图省事的一种简单系法）。</a:t>
            </a:r>
            <a:endParaRPr lang="zh-CN" altLang="en-US" kern="1200" dirty="0">
              <a:latin typeface="华文楷体" panose="02010600040101010101" charset="-122"/>
              <a:ea typeface="华文楷体" panose="02010600040101010101" charset="-122"/>
            </a:endParaRPr>
          </a:p>
          <a:p>
            <a:pPr>
              <a:lnSpc>
                <a:spcPct val="120000"/>
              </a:lnSpc>
              <a:buNone/>
            </a:pPr>
            <a:r>
              <a:rPr lang="zh-CN" altLang="en-US" kern="1200" dirty="0">
                <a:latin typeface="华文楷体" panose="02010600040101010101" charset="-122"/>
                <a:ea typeface="华文楷体" panose="02010600040101010101" charset="-122"/>
              </a:rPr>
              <a:t>     这 3 种方法那一种更好呢？也就是说，哪种系法最省鞋带呢？</a:t>
            </a:r>
            <a:endParaRPr lang="zh-CN" altLang="en-US" kern="1200" dirty="0">
              <a:latin typeface="华文楷体" panose="02010600040101010101" charset="-122"/>
              <a:ea typeface="华文楷体" panose="02010600040101010101" charset="-122"/>
            </a:endParaRPr>
          </a:p>
        </p:txBody>
      </p:sp>
      <p:grpSp>
        <p:nvGrpSpPr>
          <p:cNvPr id="63492" name="组合 63491"/>
          <p:cNvGrpSpPr/>
          <p:nvPr/>
        </p:nvGrpSpPr>
        <p:grpSpPr>
          <a:xfrm>
            <a:off x="8288655" y="1021715"/>
            <a:ext cx="2626450" cy="1774183"/>
            <a:chOff x="0" y="0"/>
            <a:chExt cx="3623" cy="2422"/>
          </a:xfrm>
        </p:grpSpPr>
        <p:pic>
          <p:nvPicPr>
            <p:cNvPr id="57348" name="图片 36"/>
            <p:cNvPicPr>
              <a:picLocks noGrp="1" noChangeAspect="1"/>
            </p:cNvPicPr>
            <p:nvPr>
              <p:ph sz="quarter" idx="4294967295"/>
            </p:nvPr>
          </p:nvPicPr>
          <p:blipFill>
            <a:blip r:embed="rId1"/>
            <a:stretch>
              <a:fillRect/>
            </a:stretch>
          </p:blipFill>
          <p:spPr>
            <a:xfrm>
              <a:off x="0" y="0"/>
              <a:ext cx="3623" cy="2230"/>
            </a:xfrm>
          </p:spPr>
        </p:pic>
        <p:sp>
          <p:nvSpPr>
            <p:cNvPr id="57349" name="文本框 63493"/>
            <p:cNvSpPr txBox="1"/>
            <p:nvPr/>
          </p:nvSpPr>
          <p:spPr>
            <a:xfrm>
              <a:off x="1285" y="1798"/>
              <a:ext cx="2155" cy="624"/>
            </a:xfrm>
            <a:prstGeom prst="rect">
              <a:avLst/>
            </a:prstGeom>
            <a:noFill/>
            <a:ln w="9525">
              <a:noFill/>
            </a:ln>
          </p:spPr>
          <p:txBody>
            <a:bodyPr wrap="square" anchor="t">
              <a:spAutoFit/>
            </a:bodyPr>
            <a:p>
              <a:pPr lvl="0"/>
              <a:r>
                <a:rPr lang="zh-CN" altLang="en-US" sz="2400" i="1">
                  <a:solidFill>
                    <a:srgbClr val="CC0000"/>
                  </a:solidFill>
                  <a:latin typeface="宋体" panose="02010600030101010101" pitchFamily="2" charset="-122"/>
                  <a:ea typeface="华文新魏" panose="02010800040101010101" charset="-122"/>
                  <a:sym typeface="宋体" panose="02010600030101010101" pitchFamily="2" charset="-122"/>
                </a:rPr>
                <a:t>美式系法</a:t>
              </a:r>
              <a:endParaRPr lang="zh-CN" altLang="en-US" sz="2400" i="1">
                <a:solidFill>
                  <a:srgbClr val="CC0000"/>
                </a:solidFill>
                <a:latin typeface="宋体" panose="02010600030101010101" pitchFamily="2" charset="-122"/>
                <a:ea typeface="华文新魏" panose="02010800040101010101" charset="-122"/>
                <a:sym typeface="宋体" panose="02010600030101010101" pitchFamily="2" charset="-122"/>
              </a:endParaRPr>
            </a:p>
          </p:txBody>
        </p:sp>
      </p:grpSp>
      <p:grpSp>
        <p:nvGrpSpPr>
          <p:cNvPr id="63495" name="组合 63494"/>
          <p:cNvGrpSpPr/>
          <p:nvPr/>
        </p:nvGrpSpPr>
        <p:grpSpPr>
          <a:xfrm>
            <a:off x="7369175" y="2976563"/>
            <a:ext cx="2597867" cy="1919686"/>
            <a:chOff x="0" y="0"/>
            <a:chExt cx="3623" cy="2488"/>
          </a:xfrm>
        </p:grpSpPr>
        <p:pic>
          <p:nvPicPr>
            <p:cNvPr id="57351" name="图片 37"/>
            <p:cNvPicPr>
              <a:picLocks noGrp="1" noChangeAspect="1"/>
            </p:cNvPicPr>
            <p:nvPr>
              <p:ph sz="quarter" idx="4294967295"/>
            </p:nvPr>
          </p:nvPicPr>
          <p:blipFill>
            <a:blip r:embed="rId2"/>
            <a:stretch>
              <a:fillRect/>
            </a:stretch>
          </p:blipFill>
          <p:spPr>
            <a:xfrm>
              <a:off x="0" y="0"/>
              <a:ext cx="3623" cy="2327"/>
            </a:xfrm>
          </p:spPr>
        </p:pic>
        <p:sp>
          <p:nvSpPr>
            <p:cNvPr id="57352" name="文本框 63496"/>
            <p:cNvSpPr txBox="1"/>
            <p:nvPr/>
          </p:nvSpPr>
          <p:spPr>
            <a:xfrm>
              <a:off x="1290" y="1895"/>
              <a:ext cx="2155" cy="593"/>
            </a:xfrm>
            <a:prstGeom prst="rect">
              <a:avLst/>
            </a:prstGeom>
            <a:noFill/>
            <a:ln w="9525">
              <a:noFill/>
            </a:ln>
          </p:spPr>
          <p:txBody>
            <a:bodyPr wrap="square" anchor="t">
              <a:spAutoFit/>
            </a:bodyPr>
            <a:p>
              <a:pPr lvl="0" algn="l"/>
              <a:r>
                <a:rPr lang="zh-CN" altLang="en-US" sz="2400" i="1">
                  <a:solidFill>
                    <a:srgbClr val="CC0000"/>
                  </a:solidFill>
                  <a:latin typeface="宋体" panose="02010600030101010101" pitchFamily="2" charset="-122"/>
                  <a:ea typeface="华文新魏" panose="02010800040101010101" charset="-122"/>
                  <a:sym typeface="宋体" panose="02010600030101010101" pitchFamily="2" charset="-122"/>
                </a:rPr>
                <a:t>欧式系法</a:t>
              </a:r>
              <a:endParaRPr lang="zh-CN" altLang="en-US" sz="2400" i="1">
                <a:solidFill>
                  <a:srgbClr val="CC0000"/>
                </a:solidFill>
                <a:latin typeface="宋体" panose="02010600030101010101" pitchFamily="2" charset="-122"/>
                <a:ea typeface="华文新魏" panose="02010800040101010101" charset="-122"/>
                <a:sym typeface="宋体" panose="02010600030101010101" pitchFamily="2" charset="-122"/>
              </a:endParaRPr>
            </a:p>
          </p:txBody>
        </p:sp>
      </p:grpSp>
      <p:grpSp>
        <p:nvGrpSpPr>
          <p:cNvPr id="63498" name="组合 63497"/>
          <p:cNvGrpSpPr/>
          <p:nvPr/>
        </p:nvGrpSpPr>
        <p:grpSpPr>
          <a:xfrm>
            <a:off x="6386830" y="4772025"/>
            <a:ext cx="3456201" cy="1920789"/>
            <a:chOff x="0" y="0"/>
            <a:chExt cx="4705" cy="2614"/>
          </a:xfrm>
        </p:grpSpPr>
        <p:pic>
          <p:nvPicPr>
            <p:cNvPr id="57354" name="图片 38"/>
            <p:cNvPicPr>
              <a:picLocks noChangeAspect="1"/>
            </p:cNvPicPr>
            <p:nvPr/>
          </p:nvPicPr>
          <p:blipFill>
            <a:blip r:embed="rId3"/>
            <a:stretch>
              <a:fillRect/>
            </a:stretch>
          </p:blipFill>
          <p:spPr>
            <a:xfrm>
              <a:off x="0" y="0"/>
              <a:ext cx="3623" cy="2425"/>
            </a:xfrm>
            <a:prstGeom prst="rect">
              <a:avLst/>
            </a:prstGeom>
            <a:noFill/>
            <a:ln w="9525">
              <a:noFill/>
            </a:ln>
          </p:spPr>
        </p:pic>
        <p:sp>
          <p:nvSpPr>
            <p:cNvPr id="57355" name="文本框 63499"/>
            <p:cNvSpPr txBox="1"/>
            <p:nvPr/>
          </p:nvSpPr>
          <p:spPr>
            <a:xfrm>
              <a:off x="1150" y="1992"/>
              <a:ext cx="3555" cy="622"/>
            </a:xfrm>
            <a:prstGeom prst="rect">
              <a:avLst/>
            </a:prstGeom>
            <a:noFill/>
            <a:ln w="9525">
              <a:noFill/>
            </a:ln>
          </p:spPr>
          <p:txBody>
            <a:bodyPr wrap="square" anchor="t">
              <a:spAutoFit/>
            </a:bodyPr>
            <a:p>
              <a:pPr lvl="0" algn="l"/>
              <a:r>
                <a:rPr lang="zh-CN" altLang="en-US" sz="2400" i="1">
                  <a:solidFill>
                    <a:srgbClr val="CC0000"/>
                  </a:solidFill>
                  <a:latin typeface="宋体" panose="02010600030101010101" pitchFamily="2" charset="-122"/>
                  <a:ea typeface="华文新魏" panose="02010800040101010101" charset="-122"/>
                  <a:sym typeface="宋体" panose="02010600030101010101" pitchFamily="2" charset="-122"/>
                </a:rPr>
                <a:t>鞋店快速系法</a:t>
              </a:r>
              <a:endParaRPr lang="zh-CN" altLang="en-US" sz="2400" i="1">
                <a:solidFill>
                  <a:srgbClr val="CC0000"/>
                </a:solidFill>
                <a:latin typeface="宋体" panose="02010600030101010101" pitchFamily="2" charset="-122"/>
                <a:ea typeface="华文新魏" panose="02010800040101010101" charset="-122"/>
                <a:sym typeface="宋体" panose="02010600030101010101" pitchFamily="2" charset="-122"/>
              </a:endParaRPr>
            </a:p>
          </p:txBody>
        </p:sp>
      </p:grpSp>
      <p:grpSp>
        <p:nvGrpSpPr>
          <p:cNvPr id="3" name="组合 2"/>
          <p:cNvGrpSpPr/>
          <p:nvPr/>
        </p:nvGrpSpPr>
        <p:grpSpPr>
          <a:xfrm>
            <a:off x="0" y="2540"/>
            <a:ext cx="12189460" cy="6857365"/>
            <a:chOff x="0" y="4"/>
            <a:chExt cx="19196" cy="10799"/>
          </a:xfrm>
        </p:grpSpPr>
        <p:sp>
          <p:nvSpPr>
            <p:cNvPr id="103" name="任意多边形 102"/>
            <p:cNvSpPr/>
            <p:nvPr>
              <p:custDataLst>
                <p:tags r:id="rId4"/>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5"/>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349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3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文本占位符 64513"/>
          <p:cNvSpPr>
            <a:spLocks noGrp="1"/>
          </p:cNvSpPr>
          <p:nvPr>
            <p:ph type="body" sz="half" idx="1"/>
          </p:nvPr>
        </p:nvSpPr>
        <p:spPr>
          <a:xfrm>
            <a:off x="1466850" y="1447800"/>
            <a:ext cx="4625975" cy="4686300"/>
          </a:xfrm>
        </p:spPr>
        <p:txBody>
          <a:bodyPr anchor="t">
            <a:normAutofit lnSpcReduction="10000"/>
          </a:bodyPr>
          <a:p>
            <a:pPr>
              <a:lnSpc>
                <a:spcPct val="140000"/>
              </a:lnSpc>
              <a:buNone/>
            </a:pPr>
            <a:r>
              <a:rPr lang="zh-CN" altLang="en-US" sz="2000" kern="1200" dirty="0">
                <a:latin typeface="华文楷体" panose="02010600040101010101" charset="-122"/>
                <a:ea typeface="华文楷体" panose="02010600040101010101" charset="-122"/>
              </a:rPr>
              <a:t>    我们先来确定这个“鞋带工程”,设：鞋上鞋孔对数：n:</a:t>
            </a:r>
            <a:endParaRPr lang="zh-CN" altLang="en-US" sz="2000" kern="1200" dirty="0">
              <a:latin typeface="华文楷体" panose="02010600040101010101" charset="-122"/>
              <a:ea typeface="华文楷体" panose="02010600040101010101" charset="-122"/>
            </a:endParaRPr>
          </a:p>
          <a:p>
            <a:pPr>
              <a:lnSpc>
                <a:spcPct val="140000"/>
              </a:lnSpc>
              <a:buNone/>
            </a:pPr>
            <a:r>
              <a:rPr lang="zh-CN" altLang="en-US" sz="2000" kern="1200" dirty="0">
                <a:latin typeface="华文楷体" panose="02010600040101010101" charset="-122"/>
                <a:ea typeface="华文楷体" panose="02010600040101010101" charset="-122"/>
              </a:rPr>
              <a:t>    相邻两个鞋孔之间的距离：g</a:t>
            </a:r>
            <a:endParaRPr lang="zh-CN" altLang="en-US" sz="2000" kern="1200" dirty="0">
              <a:latin typeface="华文楷体" panose="02010600040101010101" charset="-122"/>
              <a:ea typeface="华文楷体" panose="02010600040101010101" charset="-122"/>
            </a:endParaRPr>
          </a:p>
          <a:p>
            <a:pPr>
              <a:lnSpc>
                <a:spcPct val="140000"/>
              </a:lnSpc>
              <a:buNone/>
            </a:pPr>
            <a:r>
              <a:rPr lang="zh-CN" altLang="en-US" sz="2000" kern="1200" dirty="0">
                <a:latin typeface="华文楷体" panose="02010600040101010101" charset="-122"/>
                <a:ea typeface="华文楷体" panose="02010600040101010101" charset="-122"/>
              </a:rPr>
              <a:t>    两行鞋孔之间的距离：d</a:t>
            </a:r>
            <a:endParaRPr lang="zh-CN" altLang="en-US" sz="2000" kern="1200" dirty="0">
              <a:latin typeface="华文楷体" panose="02010600040101010101" charset="-122"/>
              <a:ea typeface="华文楷体" panose="02010600040101010101" charset="-122"/>
            </a:endParaRPr>
          </a:p>
          <a:p>
            <a:pPr>
              <a:lnSpc>
                <a:spcPct val="140000"/>
              </a:lnSpc>
              <a:buNone/>
            </a:pPr>
            <a:r>
              <a:rPr lang="zh-CN" altLang="en-US" sz="2000" kern="1200" dirty="0">
                <a:latin typeface="华文楷体" panose="02010600040101010101" charset="-122"/>
                <a:ea typeface="华文楷体" panose="02010600040101010101" charset="-122"/>
              </a:rPr>
              <a:t>    根据勾股定理和一些简单的几何知识，我们可以很轻松的算出这 3 种</a:t>
            </a:r>
            <a:endParaRPr lang="zh-CN" altLang="en-US" sz="2000" kern="1200" dirty="0">
              <a:latin typeface="华文楷体" panose="02010600040101010101" charset="-122"/>
              <a:ea typeface="华文楷体" panose="02010600040101010101" charset="-122"/>
            </a:endParaRPr>
          </a:p>
          <a:p>
            <a:pPr>
              <a:lnSpc>
                <a:spcPct val="140000"/>
              </a:lnSpc>
              <a:buNone/>
            </a:pPr>
            <a:r>
              <a:rPr lang="zh-CN" altLang="en-US" sz="2000" kern="1200" dirty="0">
                <a:latin typeface="华文楷体" panose="02010600040101010101" charset="-122"/>
                <a:ea typeface="华文楷体" panose="02010600040101010101" charset="-122"/>
              </a:rPr>
              <a:t>   系鞋带方法所需要的鞋带长度（只考虑穿过鞋孔的长度，不考虑系蝴蝶结所需要的长度）分别为：</a:t>
            </a:r>
            <a:endParaRPr lang="zh-CN" altLang="en-US" sz="2000" kern="1200" dirty="0">
              <a:latin typeface="华文楷体" panose="02010600040101010101" charset="-122"/>
              <a:ea typeface="华文楷体" panose="02010600040101010101" charset="-122"/>
            </a:endParaRPr>
          </a:p>
          <a:p>
            <a:pPr>
              <a:lnSpc>
                <a:spcPct val="140000"/>
              </a:lnSpc>
              <a:buNone/>
            </a:pPr>
            <a:endParaRPr lang="zh-CN" altLang="en-US" sz="1800" kern="1200" dirty="0"/>
          </a:p>
        </p:txBody>
      </p:sp>
      <p:pic>
        <p:nvPicPr>
          <p:cNvPr id="58370" name="图片 36"/>
          <p:cNvPicPr>
            <a:picLocks noGrp="1" noChangeAspect="1"/>
          </p:cNvPicPr>
          <p:nvPr>
            <p:ph sz="quarter" idx="2"/>
          </p:nvPr>
        </p:nvPicPr>
        <p:blipFill>
          <a:blip r:embed="rId1"/>
          <a:stretch>
            <a:fillRect/>
          </a:stretch>
        </p:blipFill>
        <p:spPr>
          <a:xfrm>
            <a:off x="6334125" y="1457325"/>
            <a:ext cx="4059238" cy="2616200"/>
          </a:xfrm>
        </p:spPr>
      </p:pic>
      <p:sp>
        <p:nvSpPr>
          <p:cNvPr id="58371" name="标题 64515"/>
          <p:cNvSpPr>
            <a:spLocks noGrp="1"/>
          </p:cNvSpPr>
          <p:nvPr>
            <p:ph type="title"/>
          </p:nvPr>
        </p:nvSpPr>
        <p:spPr>
          <a:xfrm>
            <a:off x="2301875" y="44450"/>
            <a:ext cx="7908925" cy="839788"/>
          </a:xfrm>
        </p:spPr>
        <p:txBody>
          <a:bodyPr anchor="b"/>
          <a:p>
            <a:r>
              <a:rPr lang="zh-CN" altLang="en-US" dirty="0"/>
              <a:t>三、身边的数学——</a:t>
            </a:r>
            <a:r>
              <a:rPr lang="zh-CN" altLang="en-US" dirty="0">
                <a:solidFill>
                  <a:srgbClr val="CC0000"/>
                </a:solidFill>
                <a:ea typeface="华文楷体" panose="02010600040101010101" charset="-122"/>
              </a:rPr>
              <a:t>巧系鞋带</a:t>
            </a:r>
            <a:endParaRPr lang="zh-CN" altLang="en-US" dirty="0">
              <a:solidFill>
                <a:srgbClr val="CC0000"/>
              </a:solidFill>
              <a:ea typeface="华文楷体" panose="02010600040101010101" charset="-122"/>
            </a:endParaRPr>
          </a:p>
        </p:txBody>
      </p:sp>
      <p:graphicFrame>
        <p:nvGraphicFramePr>
          <p:cNvPr id="64517" name="对象 64516"/>
          <p:cNvGraphicFramePr>
            <a:graphicFrameLocks noChangeAspect="1"/>
          </p:cNvGraphicFramePr>
          <p:nvPr/>
        </p:nvGraphicFramePr>
        <p:xfrm>
          <a:off x="6232525" y="4578350"/>
          <a:ext cx="4257675" cy="1377950"/>
        </p:xfrm>
        <a:graphic>
          <a:graphicData uri="http://schemas.openxmlformats.org/presentationml/2006/ole">
            <mc:AlternateContent xmlns:mc="http://schemas.openxmlformats.org/markup-compatibility/2006">
              <mc:Choice xmlns:v="urn:schemas-microsoft-com:vml" Requires="v">
                <p:oleObj spid="_x0000_s3087" name="" r:id="rId2" imgW="3162300" imgH="862965" progId="Equation.3">
                  <p:embed/>
                </p:oleObj>
              </mc:Choice>
              <mc:Fallback>
                <p:oleObj name="" r:id="rId2" imgW="3162300" imgH="862965" progId="Equation.3">
                  <p:embed/>
                  <p:pic>
                    <p:nvPicPr>
                      <p:cNvPr id="0" name="图片 3086"/>
                      <p:cNvPicPr/>
                      <p:nvPr/>
                    </p:nvPicPr>
                    <p:blipFill>
                      <a:blip r:embed="rId3"/>
                      <a:stretch>
                        <a:fillRect/>
                      </a:stretch>
                    </p:blipFill>
                    <p:spPr>
                      <a:xfrm>
                        <a:off x="6232525" y="4578350"/>
                        <a:ext cx="4257675" cy="1377950"/>
                      </a:xfrm>
                      <a:prstGeom prst="rect">
                        <a:avLst/>
                      </a:prstGeom>
                      <a:solidFill>
                        <a:srgbClr val="FFFFFF"/>
                      </a:solidFill>
                      <a:ln w="38100">
                        <a:noFill/>
                        <a:miter/>
                      </a:ln>
                    </p:spPr>
                  </p:pic>
                </p:oleObj>
              </mc:Fallback>
            </mc:AlternateContent>
          </a:graphicData>
        </a:graphic>
      </p:graphicFrame>
      <p:sp>
        <p:nvSpPr>
          <p:cNvPr id="58373" name="文本框 64517"/>
          <p:cNvSpPr txBox="1"/>
          <p:nvPr/>
        </p:nvSpPr>
        <p:spPr>
          <a:xfrm>
            <a:off x="6986588" y="4438650"/>
            <a:ext cx="2987675" cy="365760"/>
          </a:xfrm>
          <a:prstGeom prst="rect">
            <a:avLst/>
          </a:prstGeom>
          <a:noFill/>
          <a:ln w="9525">
            <a:noFill/>
          </a:ln>
        </p:spPr>
        <p:txBody>
          <a:bodyPr wrap="square" anchor="t">
            <a:spAutoFit/>
          </a:bodyPr>
          <a:p>
            <a:pPr lvl="0"/>
            <a:endParaRPr b="1">
              <a:solidFill>
                <a:srgbClr val="FFFF00"/>
              </a:solidFill>
              <a:latin typeface="华文楷体" panose="02010600040101010101" charset="-122"/>
              <a:ea typeface="华文楷体" panose="02010600040101010101" charset="-122"/>
              <a:sym typeface="宋体" panose="02010600030101010101" pitchFamily="2"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4"/>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5"/>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标题 65537"/>
          <p:cNvSpPr>
            <a:spLocks noGrp="1"/>
          </p:cNvSpPr>
          <p:nvPr>
            <p:ph type="title"/>
          </p:nvPr>
        </p:nvSpPr>
        <p:spPr>
          <a:xfrm>
            <a:off x="2332038" y="-222250"/>
            <a:ext cx="8229600" cy="1079500"/>
          </a:xfrm>
        </p:spPr>
        <p:txBody>
          <a:bodyPr anchor="b"/>
          <a:p>
            <a:r>
              <a:rPr lang="zh-CN" altLang="en-US" dirty="0"/>
              <a:t>三、身边的数学——</a:t>
            </a:r>
            <a:r>
              <a:rPr lang="zh-CN" altLang="en-US" dirty="0">
                <a:solidFill>
                  <a:srgbClr val="CC0000"/>
                </a:solidFill>
                <a:ea typeface="华文楷体" panose="02010600040101010101" charset="-122"/>
              </a:rPr>
              <a:t>巧系鞋带</a:t>
            </a:r>
            <a:endParaRPr lang="zh-CN" altLang="en-US" dirty="0">
              <a:solidFill>
                <a:srgbClr val="CC0000"/>
              </a:solidFill>
              <a:ea typeface="华文楷体" panose="02010600040101010101" charset="-122"/>
            </a:endParaRPr>
          </a:p>
        </p:txBody>
      </p:sp>
      <p:sp>
        <p:nvSpPr>
          <p:cNvPr id="59394" name="文本占位符 65538"/>
          <p:cNvSpPr>
            <a:spLocks noGrp="1"/>
          </p:cNvSpPr>
          <p:nvPr>
            <p:ph idx="1"/>
          </p:nvPr>
        </p:nvSpPr>
        <p:spPr>
          <a:xfrm>
            <a:off x="1981200" y="1268413"/>
            <a:ext cx="8229600" cy="4859337"/>
          </a:xfrm>
        </p:spPr>
        <p:txBody>
          <a:bodyPr anchor="t"/>
          <a:p>
            <a:pPr algn="l">
              <a:buNone/>
            </a:pPr>
            <a:r>
              <a:rPr lang="zh-CN" altLang="en-US" dirty="0">
                <a:latin typeface="华文楷体" panose="02010600040101010101" charset="-122"/>
                <a:ea typeface="华文楷体" panose="02010600040101010101" charset="-122"/>
                <a:sym typeface="宋体" panose="02010600030101010101" pitchFamily="2" charset="-122"/>
              </a:rPr>
              <a:t>    </a:t>
            </a:r>
            <a:r>
              <a:rPr lang="zh-CN" altLang="en-US" sz="2800" dirty="0">
                <a:latin typeface="华文楷体" panose="02010600040101010101" charset="-122"/>
                <a:ea typeface="华文楷体" panose="02010600040101010101" charset="-122"/>
                <a:sym typeface="宋体" panose="02010600030101010101" pitchFamily="2" charset="-122"/>
              </a:rPr>
              <a:t>假设鞋有 8 对鞋孔( n = 8 )，鞋孔间距离是 1 厘米( g = 1 )，左右鞋孔间的距离是 2 厘米( d = 2 )，这 3 种系法所需要的鞋带长度分别是：</a:t>
            </a:r>
            <a:endParaRPr lang="zh-CN" altLang="en-US" sz="2800" dirty="0">
              <a:latin typeface="华文楷体" panose="02010600040101010101" charset="-122"/>
              <a:ea typeface="华文楷体" panose="02010600040101010101" charset="-122"/>
              <a:sym typeface="宋体" panose="02010600030101010101" pitchFamily="2" charset="-122"/>
            </a:endParaRPr>
          </a:p>
          <a:p>
            <a:pPr algn="ctr">
              <a:buNone/>
            </a:pPr>
            <a:r>
              <a:rPr lang="zh-CN" altLang="en-US" dirty="0">
                <a:latin typeface="华文楷体" panose="02010600040101010101" charset="-122"/>
                <a:ea typeface="华文楷体" panose="02010600040101010101" charset="-122"/>
                <a:sym typeface="inherit" charset="0"/>
              </a:rPr>
              <a:t> </a:t>
            </a:r>
            <a:r>
              <a:rPr lang="zh-CN" altLang="en-US" sz="3200" dirty="0">
                <a:latin typeface="华文楷体" panose="02010600040101010101" charset="-122"/>
                <a:ea typeface="华文楷体" panose="02010600040101010101" charset="-122"/>
                <a:sym typeface="inherit" charset="0"/>
              </a:rPr>
              <a:t>美式系法：38</a:t>
            </a:r>
            <a:r>
              <a:rPr lang="zh-CN" altLang="en-US" sz="3200" dirty="0">
                <a:latin typeface="华文楷体" panose="02010600040101010101" charset="-122"/>
                <a:ea typeface="华文楷体" panose="02010600040101010101" charset="-122"/>
                <a:sym typeface="宋体" panose="02010600030101010101" pitchFamily="2" charset="-122"/>
              </a:rPr>
              <a:t>厘米（省钱不省事）</a:t>
            </a:r>
            <a:endParaRPr lang="zh-CN" altLang="en-US" sz="3600" dirty="0">
              <a:latin typeface="华文楷体" panose="02010600040101010101" charset="-122"/>
              <a:ea typeface="华文楷体" panose="02010600040101010101" charset="-122"/>
              <a:sym typeface="宋体" panose="02010600030101010101" pitchFamily="2" charset="-122"/>
            </a:endParaRPr>
          </a:p>
          <a:p>
            <a:pPr algn="ctr">
              <a:buNone/>
            </a:pPr>
            <a:r>
              <a:rPr lang="zh-CN" altLang="en-US" sz="3200" dirty="0">
                <a:latin typeface="华文楷体" panose="02010600040101010101" charset="-122"/>
                <a:ea typeface="华文楷体" panose="02010600040101010101" charset="-122"/>
                <a:sym typeface="inherit" charset="0"/>
              </a:rPr>
              <a:t> 欧式系法：40</a:t>
            </a:r>
            <a:r>
              <a:rPr lang="zh-CN" altLang="en-US" sz="3200" dirty="0">
                <a:latin typeface="华文楷体" panose="02010600040101010101" charset="-122"/>
                <a:ea typeface="华文楷体" panose="02010600040101010101" charset="-122"/>
                <a:sym typeface="宋体" panose="02010600030101010101" pitchFamily="2" charset="-122"/>
              </a:rPr>
              <a:t>厘米（省钱不省事）</a:t>
            </a:r>
            <a:endParaRPr lang="zh-CN" altLang="en-US" sz="3600" dirty="0">
              <a:latin typeface="华文楷体" panose="02010600040101010101" charset="-122"/>
              <a:ea typeface="华文楷体" panose="02010600040101010101" charset="-122"/>
              <a:sym typeface="宋体" panose="02010600030101010101" pitchFamily="2" charset="-122"/>
            </a:endParaRPr>
          </a:p>
          <a:p>
            <a:pPr algn="ctr">
              <a:buNone/>
            </a:pPr>
            <a:r>
              <a:rPr lang="zh-CN" altLang="en-US" sz="3200" dirty="0">
                <a:latin typeface="华文楷体" panose="02010600040101010101" charset="-122"/>
                <a:ea typeface="华文楷体" panose="02010600040101010101" charset="-122"/>
                <a:sym typeface="inherit" charset="0"/>
              </a:rPr>
              <a:t> 鞋店系法：42</a:t>
            </a:r>
            <a:r>
              <a:rPr lang="zh-CN" altLang="en-US" sz="3200" dirty="0">
                <a:latin typeface="华文楷体" panose="02010600040101010101" charset="-122"/>
                <a:ea typeface="华文楷体" panose="02010600040101010101" charset="-122"/>
                <a:sym typeface="宋体" panose="02010600030101010101" pitchFamily="2" charset="-122"/>
              </a:rPr>
              <a:t>厘米（省事不省钱）</a:t>
            </a:r>
            <a:endParaRPr lang="zh-CN" altLang="en-US" sz="3200" dirty="0">
              <a:latin typeface="华文楷体" panose="02010600040101010101" charset="-122"/>
              <a:ea typeface="华文楷体" panose="02010600040101010101" charset="-122"/>
              <a:sym typeface="宋体" panose="02010600030101010101" pitchFamily="2" charset="-122"/>
            </a:endParaRPr>
          </a:p>
          <a:p>
            <a:pPr algn="l">
              <a:buNone/>
            </a:pPr>
            <a:endParaRPr lang="zh-CN" altLang="en-US" dirty="0">
              <a:latin typeface="华文楷体" panose="02010600040101010101" charset="-122"/>
              <a:ea typeface="华文楷体" panose="02010600040101010101" charset="-122"/>
              <a:sym typeface="宋体" panose="02010600030101010101" pitchFamily="2"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标题 66561"/>
          <p:cNvSpPr>
            <a:spLocks noGrp="1"/>
          </p:cNvSpPr>
          <p:nvPr>
            <p:ph type="title"/>
          </p:nvPr>
        </p:nvSpPr>
        <p:spPr>
          <a:xfrm>
            <a:off x="2416175" y="44450"/>
            <a:ext cx="7794625" cy="825500"/>
          </a:xfrm>
        </p:spPr>
        <p:txBody>
          <a:bodyPr anchor="b"/>
          <a:p>
            <a:r>
              <a:rPr lang="zh-CN" altLang="en-US" dirty="0"/>
              <a:t>三、身边的数学——</a:t>
            </a:r>
            <a:r>
              <a:rPr lang="zh-CN" altLang="en-US" dirty="0">
                <a:solidFill>
                  <a:srgbClr val="CC0000"/>
                </a:solidFill>
                <a:ea typeface="华文楷体" panose="02010600040101010101" charset="-122"/>
              </a:rPr>
              <a:t>巧系鞋带</a:t>
            </a:r>
            <a:endParaRPr lang="zh-CN" altLang="en-US" dirty="0">
              <a:solidFill>
                <a:srgbClr val="CC0000"/>
              </a:solidFill>
              <a:ea typeface="华文楷体" panose="02010600040101010101" charset="-122"/>
            </a:endParaRPr>
          </a:p>
        </p:txBody>
      </p:sp>
      <p:pic>
        <p:nvPicPr>
          <p:cNvPr id="60419" name="图片 4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170113" y="1444625"/>
            <a:ext cx="7789862" cy="4683125"/>
          </a:xfrm>
          <a:prstGeom prst="rect">
            <a:avLst/>
          </a:prstGeom>
          <a:noFill/>
          <a:ln w="9525">
            <a:noFill/>
          </a:ln>
        </p:spPr>
      </p:pic>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标题 67585"/>
          <p:cNvSpPr>
            <a:spLocks noGrp="1"/>
          </p:cNvSpPr>
          <p:nvPr>
            <p:ph type="title"/>
          </p:nvPr>
        </p:nvSpPr>
        <p:spPr>
          <a:xfrm>
            <a:off x="2428875" y="44450"/>
            <a:ext cx="7781925" cy="825500"/>
          </a:xfrm>
        </p:spPr>
        <p:txBody>
          <a:bodyPr anchor="b"/>
          <a:p>
            <a:r>
              <a:rPr lang="zh-CN" altLang="en-US" dirty="0"/>
              <a:t>三、身边的数学——</a:t>
            </a:r>
            <a:r>
              <a:rPr lang="zh-CN" altLang="en-US" dirty="0">
                <a:solidFill>
                  <a:srgbClr val="CC0000"/>
                </a:solidFill>
                <a:ea typeface="华文楷体" panose="02010600040101010101" charset="-122"/>
              </a:rPr>
              <a:t>巧系鞋带</a:t>
            </a:r>
            <a:endParaRPr lang="zh-CN" altLang="en-US" dirty="0"/>
          </a:p>
        </p:txBody>
      </p:sp>
      <p:sp>
        <p:nvSpPr>
          <p:cNvPr id="61442" name="文本占位符 67586"/>
          <p:cNvSpPr>
            <a:spLocks noGrp="1"/>
          </p:cNvSpPr>
          <p:nvPr>
            <p:ph idx="1"/>
          </p:nvPr>
        </p:nvSpPr>
        <p:spPr>
          <a:xfrm>
            <a:off x="1982788" y="1268413"/>
            <a:ext cx="5180012" cy="4859337"/>
          </a:xfrm>
        </p:spPr>
        <p:txBody>
          <a:bodyPr anchor="t">
            <a:normAutofit lnSpcReduction="10000"/>
          </a:bodyPr>
          <a:p>
            <a:pPr>
              <a:lnSpc>
                <a:spcPct val="140000"/>
              </a:lnSpc>
              <a:buNone/>
            </a:pPr>
            <a:r>
              <a:rPr lang="zh-CN" altLang="en-US" b="1" dirty="0">
                <a:solidFill>
                  <a:schemeClr val="accent1"/>
                </a:solidFill>
                <a:latin typeface="华文楷体" panose="02010600040101010101" charset="-122"/>
                <a:ea typeface="华文楷体" panose="02010600040101010101" charset="-122"/>
              </a:rPr>
              <a:t>最优鞋带系法和光线传播之间的联系：</a:t>
            </a:r>
            <a:endParaRPr lang="zh-CN" altLang="en-US" b="1" dirty="0">
              <a:solidFill>
                <a:schemeClr val="accent1"/>
              </a:solidFill>
              <a:latin typeface="华文楷体" panose="02010600040101010101" charset="-122"/>
              <a:ea typeface="华文楷体" panose="02010600040101010101" charset="-122"/>
            </a:endParaRPr>
          </a:p>
          <a:p>
            <a:pPr>
              <a:lnSpc>
                <a:spcPct val="140000"/>
              </a:lnSpc>
              <a:buNone/>
            </a:pPr>
            <a:r>
              <a:rPr lang="zh-CN" altLang="en-US" sz="2000" dirty="0">
                <a:solidFill>
                  <a:schemeClr val="accent1"/>
                </a:solidFill>
                <a:latin typeface="华文楷体" panose="02010600040101010101" charset="-122"/>
                <a:ea typeface="华文楷体" panose="02010600040101010101" charset="-122"/>
              </a:rPr>
              <a:t>    其实，最短系鞋带问题和光线反射与折射问题有着很巧妙的联系。光在传播的时候总是“抄近道”，选择走最短的路径。我们就知道光的入射角等于反射角，其更深层的原因是：可以保证光线总能以最短的路径达到目的地。比如右面的图中，A点在入射光线上，B点在反射光线上，AB两点之间相当于有一条直线连接，“两点之间，线段最短”，运动最快。</a:t>
            </a:r>
            <a:endParaRPr lang="zh-CN" altLang="en-US" sz="2000" dirty="0">
              <a:solidFill>
                <a:schemeClr val="accent1"/>
              </a:solidFill>
              <a:latin typeface="华文楷体" panose="02010600040101010101" charset="-122"/>
              <a:ea typeface="华文楷体" panose="02010600040101010101" charset="-122"/>
            </a:endParaRPr>
          </a:p>
          <a:p>
            <a:pPr>
              <a:lnSpc>
                <a:spcPct val="140000"/>
              </a:lnSpc>
            </a:pPr>
            <a:endParaRPr lang="zh-CN" altLang="en-US" sz="1800" dirty="0">
              <a:solidFill>
                <a:schemeClr val="accent1"/>
              </a:solidFill>
              <a:latin typeface="华文楷体" panose="02010600040101010101" charset="-122"/>
              <a:ea typeface="华文楷体" panose="02010600040101010101" charset="-122"/>
            </a:endParaRPr>
          </a:p>
          <a:p>
            <a:pPr>
              <a:lnSpc>
                <a:spcPct val="140000"/>
              </a:lnSpc>
            </a:pPr>
            <a:endParaRPr lang="zh-CN" altLang="en-US" sz="1000" dirty="0">
              <a:solidFill>
                <a:schemeClr val="accent1"/>
              </a:solidFill>
            </a:endParaRPr>
          </a:p>
          <a:p>
            <a:pPr>
              <a:lnSpc>
                <a:spcPct val="140000"/>
              </a:lnSpc>
            </a:pPr>
            <a:endParaRPr lang="zh-CN" altLang="en-US" sz="1000" dirty="0">
              <a:solidFill>
                <a:schemeClr val="accent1"/>
              </a:solidFill>
            </a:endParaRPr>
          </a:p>
        </p:txBody>
      </p:sp>
      <p:pic>
        <p:nvPicPr>
          <p:cNvPr id="67588" name="图片 40"/>
          <p:cNvPicPr>
            <a:picLocks noChangeAspect="1"/>
          </p:cNvPicPr>
          <p:nvPr/>
        </p:nvPicPr>
        <p:blipFill>
          <a:blip r:embed="rId1">
            <a:clrChange>
              <a:clrFrom>
                <a:srgbClr val="FFFFFF"/>
              </a:clrFrom>
              <a:clrTo>
                <a:srgbClr val="FFFFFF">
                  <a:alpha val="0"/>
                </a:srgbClr>
              </a:clrTo>
            </a:clrChange>
          </a:blip>
          <a:stretch>
            <a:fillRect/>
          </a:stretch>
        </p:blipFill>
        <p:spPr>
          <a:xfrm>
            <a:off x="7616825" y="2198688"/>
            <a:ext cx="2593975" cy="3270250"/>
          </a:xfrm>
          <a:prstGeom prst="rect">
            <a:avLst/>
          </a:prstGeom>
          <a:noFill/>
          <a:ln w="9525">
            <a:noFill/>
          </a:ln>
        </p:spPr>
      </p:pic>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文本占位符 68609"/>
          <p:cNvSpPr>
            <a:spLocks noGrp="1"/>
          </p:cNvSpPr>
          <p:nvPr>
            <p:ph type="body" sz="half" idx="1"/>
          </p:nvPr>
        </p:nvSpPr>
        <p:spPr>
          <a:xfrm>
            <a:off x="1981200" y="1268413"/>
            <a:ext cx="6040438" cy="5478462"/>
          </a:xfrm>
        </p:spPr>
        <p:txBody>
          <a:bodyPr anchor="t">
            <a:normAutofit lnSpcReduction="10000"/>
          </a:bodyPr>
          <a:p>
            <a:pPr>
              <a:lnSpc>
                <a:spcPct val="120000"/>
              </a:lnSpc>
              <a:buNone/>
            </a:pPr>
            <a:r>
              <a:rPr lang="zh-CN" altLang="en-US" sz="2200" b="1" kern="1200" dirty="0">
                <a:solidFill>
                  <a:srgbClr val="FF0000"/>
                </a:solidFill>
                <a:latin typeface="华文楷体" panose="02010600040101010101" charset="-122"/>
                <a:ea typeface="华文楷体" panose="02010600040101010101" charset="-122"/>
              </a:rPr>
              <a:t>更省鞋带的非主流系法</a:t>
            </a:r>
            <a:endParaRPr lang="zh-CN" altLang="en-US" sz="2200" b="1" kern="1200" dirty="0">
              <a:solidFill>
                <a:srgbClr val="FF0000"/>
              </a:solidFill>
              <a:latin typeface="华文楷体" panose="02010600040101010101" charset="-122"/>
              <a:ea typeface="华文楷体" panose="02010600040101010101" charset="-122"/>
            </a:endParaRPr>
          </a:p>
          <a:p>
            <a:pPr>
              <a:lnSpc>
                <a:spcPct val="120000"/>
              </a:lnSpc>
              <a:buNone/>
            </a:pPr>
            <a:r>
              <a:rPr lang="zh-CN" altLang="en-US" sz="2200" kern="1200" dirty="0">
                <a:latin typeface="华文楷体" panose="02010600040101010101" charset="-122"/>
                <a:ea typeface="华文楷体" panose="02010600040101010101" charset="-122"/>
              </a:rPr>
              <a:t>    刚刚的最短系法只是在鞋带每次都是在左右鞋孔之间来回穿梭的假设之下的进行的。去掉这个假设，还有许多其它的系鞋带方法。例如右图所示。美国北卡罗莱纳大学的 John H. Halton 教授给出了更短的系携带方法。如果 </a:t>
            </a:r>
            <a:r>
              <a:rPr lang="zh-CN" altLang="en-US" sz="2200" i="1" kern="1200" dirty="0">
                <a:latin typeface="华文楷体" panose="02010600040101010101" charset="-122"/>
                <a:ea typeface="华文楷体" panose="02010600040101010101" charset="-122"/>
              </a:rPr>
              <a:t>n</a:t>
            </a:r>
            <a:r>
              <a:rPr lang="zh-CN" altLang="en-US" sz="2200" kern="1200" dirty="0">
                <a:latin typeface="华文楷体" panose="02010600040101010101" charset="-122"/>
                <a:ea typeface="华文楷体" panose="02010600040101010101" charset="-122"/>
              </a:rPr>
              <a:t> 是偶数，需要的鞋带长度只有 </a:t>
            </a:r>
            <a:r>
              <a:rPr lang="zh-CN" altLang="en-US" sz="2200" i="1" kern="1200" dirty="0">
                <a:latin typeface="华文楷体" panose="02010600040101010101" charset="-122"/>
                <a:ea typeface="华文楷体" panose="02010600040101010101" charset="-122"/>
              </a:rPr>
              <a:t>( n – 1 ) ( g + 2d ) </a:t>
            </a:r>
            <a:r>
              <a:rPr lang="zh-CN" altLang="en-US" sz="2200" kern="1200" dirty="0">
                <a:latin typeface="华文楷体" panose="02010600040101010101" charset="-122"/>
                <a:ea typeface="华文楷体" panose="02010600040101010101" charset="-122"/>
              </a:rPr>
              <a:t>。据说加拿大皇家海军和皇家空军曾用这种方式系鞋带，原因倒不是为了节省鞋带，而是鞋带很容易从中间用刀一下子划开，这样在遇到危急情况，比如溺水的时候，便于脱掉鞋子逃生。</a:t>
            </a:r>
            <a:endParaRPr lang="zh-CN" altLang="en-US" sz="2200" kern="1200" dirty="0">
              <a:latin typeface="华文楷体" panose="02010600040101010101" charset="-122"/>
              <a:ea typeface="华文楷体" panose="02010600040101010101" charset="-122"/>
            </a:endParaRPr>
          </a:p>
          <a:p>
            <a:pPr>
              <a:lnSpc>
                <a:spcPct val="120000"/>
              </a:lnSpc>
              <a:buNone/>
            </a:pPr>
            <a:r>
              <a:rPr lang="zh-CN" altLang="en-US" sz="2200" kern="1200" dirty="0">
                <a:latin typeface="华文楷体" panose="02010600040101010101" charset="-122"/>
                <a:ea typeface="华文楷体" panose="02010600040101010101" charset="-122"/>
              </a:rPr>
              <a:t>    看来，系鞋带这件技术活也不是那么容易的。</a:t>
            </a:r>
            <a:endParaRPr lang="zh-CN" altLang="en-US" sz="2200" kern="1200" dirty="0">
              <a:latin typeface="华文楷体" panose="02010600040101010101" charset="-122"/>
              <a:ea typeface="华文楷体" panose="02010600040101010101" charset="-122"/>
            </a:endParaRPr>
          </a:p>
        </p:txBody>
      </p:sp>
      <p:pic>
        <p:nvPicPr>
          <p:cNvPr id="62466" name="图片 42"/>
          <p:cNvPicPr>
            <a:picLocks noGrp="1" noChangeAspect="1"/>
          </p:cNvPicPr>
          <p:nvPr>
            <p:ph sz="quarter" idx="2"/>
          </p:nvPr>
        </p:nvPicPr>
        <p:blipFill>
          <a:blip r:embed="rId1"/>
          <a:srcRect r="7387" b="5228"/>
          <a:stretch>
            <a:fillRect/>
          </a:stretch>
        </p:blipFill>
        <p:spPr>
          <a:xfrm flipH="1">
            <a:off x="8258175" y="1154113"/>
            <a:ext cx="1952625" cy="2482850"/>
          </a:xfrm>
        </p:spPr>
      </p:pic>
      <p:sp>
        <p:nvSpPr>
          <p:cNvPr id="62467" name="标题 68611"/>
          <p:cNvSpPr>
            <a:spLocks noGrp="1"/>
          </p:cNvSpPr>
          <p:nvPr>
            <p:ph type="title"/>
          </p:nvPr>
        </p:nvSpPr>
        <p:spPr>
          <a:xfrm>
            <a:off x="2330450" y="44450"/>
            <a:ext cx="7880350" cy="796925"/>
          </a:xfrm>
        </p:spPr>
        <p:txBody>
          <a:bodyPr anchor="b"/>
          <a:p>
            <a:r>
              <a:rPr lang="zh-CN" altLang="en-US" dirty="0"/>
              <a:t>三、身边的数学——</a:t>
            </a:r>
            <a:r>
              <a:rPr lang="zh-CN" altLang="en-US" dirty="0">
                <a:solidFill>
                  <a:srgbClr val="CC0000"/>
                </a:solidFill>
                <a:ea typeface="华文楷体" panose="02010600040101010101" charset="-122"/>
              </a:rPr>
              <a:t>巧系鞋带</a:t>
            </a:r>
            <a:endParaRPr lang="zh-CN" altLang="en-US" dirty="0"/>
          </a:p>
        </p:txBody>
      </p:sp>
      <p:sp>
        <p:nvSpPr>
          <p:cNvPr id="62468" name="文本框 68612"/>
          <p:cNvSpPr txBox="1"/>
          <p:nvPr/>
        </p:nvSpPr>
        <p:spPr>
          <a:xfrm rot="-5400000">
            <a:off x="8802688" y="5902325"/>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69" name="文本框 68613"/>
          <p:cNvSpPr txBox="1"/>
          <p:nvPr/>
        </p:nvSpPr>
        <p:spPr>
          <a:xfrm rot="-5400000">
            <a:off x="8804275" y="5543550"/>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70" name="文本框 68614"/>
          <p:cNvSpPr txBox="1"/>
          <p:nvPr/>
        </p:nvSpPr>
        <p:spPr>
          <a:xfrm rot="-5400000">
            <a:off x="8805863" y="5160963"/>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71" name="文本框 68615"/>
          <p:cNvSpPr txBox="1"/>
          <p:nvPr/>
        </p:nvSpPr>
        <p:spPr>
          <a:xfrm rot="-5400000">
            <a:off x="8809038" y="4770438"/>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72" name="文本框 68616"/>
          <p:cNvSpPr txBox="1"/>
          <p:nvPr/>
        </p:nvSpPr>
        <p:spPr>
          <a:xfrm rot="-5400000">
            <a:off x="8805863" y="4403725"/>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73" name="文本框 68617"/>
          <p:cNvSpPr txBox="1"/>
          <p:nvPr/>
        </p:nvSpPr>
        <p:spPr>
          <a:xfrm rot="-5400000">
            <a:off x="8802688" y="4016375"/>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74" name="文本框 68618"/>
          <p:cNvSpPr txBox="1"/>
          <p:nvPr/>
        </p:nvSpPr>
        <p:spPr>
          <a:xfrm rot="-5400000">
            <a:off x="9251950" y="5900738"/>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75" name="文本框 68619"/>
          <p:cNvSpPr txBox="1"/>
          <p:nvPr/>
        </p:nvSpPr>
        <p:spPr>
          <a:xfrm rot="-5400000">
            <a:off x="9253538" y="5540375"/>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76" name="文本框 68620"/>
          <p:cNvSpPr txBox="1"/>
          <p:nvPr/>
        </p:nvSpPr>
        <p:spPr>
          <a:xfrm rot="-5400000">
            <a:off x="9250363" y="5153025"/>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77" name="文本框 68621"/>
          <p:cNvSpPr txBox="1"/>
          <p:nvPr/>
        </p:nvSpPr>
        <p:spPr>
          <a:xfrm rot="-5400000">
            <a:off x="9259888" y="4767263"/>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78" name="文本框 68622"/>
          <p:cNvSpPr txBox="1"/>
          <p:nvPr/>
        </p:nvSpPr>
        <p:spPr>
          <a:xfrm rot="-5400000">
            <a:off x="9253538" y="4398963"/>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79" name="文本框 68623"/>
          <p:cNvSpPr txBox="1"/>
          <p:nvPr/>
        </p:nvSpPr>
        <p:spPr>
          <a:xfrm rot="-5400000">
            <a:off x="9251950" y="4014788"/>
            <a:ext cx="309880" cy="365760"/>
          </a:xfrm>
          <a:prstGeom prst="rect">
            <a:avLst/>
          </a:prstGeom>
          <a:noFill/>
          <a:ln w="9525">
            <a:noFill/>
          </a:ln>
        </p:spPr>
        <p:txBody>
          <a:bodyPr wrap="none" anchor="t">
            <a:spAutoFit/>
          </a:bodyPr>
          <a:p>
            <a:pPr lvl="0"/>
            <a:r>
              <a:rPr lang="en-US" altLang="zh-CN" b="1">
                <a:solidFill>
                  <a:srgbClr val="00CC99"/>
                </a:solidFill>
                <a:latin typeface="Arial" panose="020B0604020202020204" charset="-116"/>
                <a:ea typeface="宋体" panose="02010600030101010101" pitchFamily="2" charset="-122"/>
                <a:sym typeface="宋体" panose="02010600030101010101" pitchFamily="2" charset="-122"/>
              </a:rPr>
              <a:t>¤</a:t>
            </a:r>
            <a:endParaRPr lang="en-US" altLang="zh-CN" b="1">
              <a:solidFill>
                <a:srgbClr val="00CC99"/>
              </a:solidFill>
              <a:latin typeface="Arial" panose="020B0604020202020204" charset="-116"/>
              <a:ea typeface="宋体" panose="02010600030101010101" pitchFamily="2" charset="-122"/>
              <a:sym typeface="宋体" panose="02010600030101010101" pitchFamily="2" charset="-122"/>
            </a:endParaRPr>
          </a:p>
        </p:txBody>
      </p:sp>
      <p:sp>
        <p:nvSpPr>
          <p:cNvPr id="62480" name="曲线 7508"/>
          <p:cNvSpPr/>
          <p:nvPr/>
        </p:nvSpPr>
        <p:spPr>
          <a:xfrm rot="-5400000">
            <a:off x="9421813" y="6164263"/>
            <a:ext cx="676275" cy="476250"/>
          </a:xfrm>
          <a:custGeom>
            <a:avLst/>
            <a:gdLst/>
            <a:ahLst/>
            <a:cxnLst/>
            <a:pathLst>
              <a:path w="21600" h="21600">
                <a:moveTo>
                  <a:pt x="0" y="21600"/>
                </a:moveTo>
                <a:cubicBezTo>
                  <a:pt x="7200" y="14400"/>
                  <a:pt x="4198" y="10800"/>
                  <a:pt x="8518" y="6480"/>
                </a:cubicBezTo>
                <a:cubicBezTo>
                  <a:pt x="12838" y="2160"/>
                  <a:pt x="14400" y="7200"/>
                  <a:pt x="21600" y="0"/>
                </a:cubicBezTo>
              </a:path>
            </a:pathLst>
          </a:custGeom>
          <a:noFill/>
          <a:ln w="28575" cap="flat" cmpd="sng">
            <a:solidFill>
              <a:srgbClr val="CC0000"/>
            </a:solidFill>
            <a:prstDash val="solid"/>
            <a:round/>
            <a:headEnd type="none" w="med" len="med"/>
            <a:tailEnd type="none" w="med" len="med"/>
          </a:ln>
        </p:spPr>
        <p:txBody>
          <a:bodyPr/>
          <a:p>
            <a:endParaRPr lang="zh-CN" altLang="en-US"/>
          </a:p>
        </p:txBody>
      </p:sp>
      <p:sp>
        <p:nvSpPr>
          <p:cNvPr id="62481" name="直接连接符 68625"/>
          <p:cNvSpPr/>
          <p:nvPr/>
        </p:nvSpPr>
        <p:spPr>
          <a:xfrm rot="-5400000">
            <a:off x="9407525" y="5802313"/>
            <a:ext cx="168275" cy="95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62482" name="直接连接符 68626"/>
          <p:cNvSpPr/>
          <p:nvPr/>
        </p:nvSpPr>
        <p:spPr>
          <a:xfrm rot="-5400000" flipH="1" flipV="1">
            <a:off x="9248775" y="5492750"/>
            <a:ext cx="0" cy="2889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62483" name="直接连接符 68627"/>
          <p:cNvSpPr/>
          <p:nvPr/>
        </p:nvSpPr>
        <p:spPr>
          <a:xfrm rot="-5400000">
            <a:off x="8953500" y="5413375"/>
            <a:ext cx="168275" cy="95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62484" name="直接连接符 68628"/>
          <p:cNvSpPr/>
          <p:nvPr/>
        </p:nvSpPr>
        <p:spPr>
          <a:xfrm rot="-5400000">
            <a:off x="9418638" y="5026025"/>
            <a:ext cx="168275" cy="11113"/>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62485" name="直接连接符 68629"/>
          <p:cNvSpPr/>
          <p:nvPr/>
        </p:nvSpPr>
        <p:spPr>
          <a:xfrm rot="-5400000">
            <a:off x="9421813" y="4284663"/>
            <a:ext cx="168275" cy="95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62486" name="直接连接符 68630"/>
          <p:cNvSpPr/>
          <p:nvPr/>
        </p:nvSpPr>
        <p:spPr>
          <a:xfrm rot="-5400000" flipH="1" flipV="1">
            <a:off x="9261475" y="5099050"/>
            <a:ext cx="0" cy="2889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62487" name="直接连接符 68631"/>
          <p:cNvSpPr/>
          <p:nvPr/>
        </p:nvSpPr>
        <p:spPr>
          <a:xfrm rot="-5400000" flipH="1" flipV="1">
            <a:off x="9264650" y="4705350"/>
            <a:ext cx="0" cy="2889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62488" name="直接连接符 68632"/>
          <p:cNvSpPr/>
          <p:nvPr/>
        </p:nvSpPr>
        <p:spPr>
          <a:xfrm rot="-5400000">
            <a:off x="8956675" y="4667250"/>
            <a:ext cx="168275" cy="95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62489" name="直接连接符 68633"/>
          <p:cNvSpPr/>
          <p:nvPr/>
        </p:nvSpPr>
        <p:spPr>
          <a:xfrm rot="-5400000" flipH="1" flipV="1">
            <a:off x="9267825" y="4340225"/>
            <a:ext cx="0" cy="2889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62490" name="直接连接符 68634"/>
          <p:cNvSpPr/>
          <p:nvPr/>
        </p:nvSpPr>
        <p:spPr>
          <a:xfrm rot="-5400000" flipH="1" flipV="1">
            <a:off x="9271000" y="3956050"/>
            <a:ext cx="0" cy="288925"/>
          </a:xfrm>
          <a:prstGeom prst="line">
            <a:avLst/>
          </a:prstGeom>
          <a:ln w="2857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cxnSp>
        <p:nvCxnSpPr>
          <p:cNvPr id="62491" name="肘形连接符 68635"/>
          <p:cNvCxnSpPr/>
          <p:nvPr/>
        </p:nvCxnSpPr>
        <p:spPr>
          <a:xfrm flipH="1">
            <a:off x="8953500" y="4121150"/>
            <a:ext cx="3175" cy="1884363"/>
          </a:xfrm>
          <a:prstGeom prst="bentConnector3">
            <a:avLst>
              <a:gd name="adj1" fmla="val 7500000"/>
            </a:avLst>
          </a:prstGeom>
          <a:ln w="28575" cap="flat" cmpd="sng">
            <a:solidFill>
              <a:srgbClr val="FF0000"/>
            </a:solidFill>
            <a:prstDash val="solid"/>
            <a:miter/>
            <a:headEnd type="none" w="med" len="med"/>
            <a:tailEnd type="none" w="med" len="med"/>
          </a:ln>
        </p:spPr>
      </p:cxnSp>
      <p:sp>
        <p:nvSpPr>
          <p:cNvPr id="62492" name="曲线 7508"/>
          <p:cNvSpPr/>
          <p:nvPr/>
        </p:nvSpPr>
        <p:spPr>
          <a:xfrm rot="-5400000" flipV="1">
            <a:off x="8494713" y="6200775"/>
            <a:ext cx="676275" cy="412750"/>
          </a:xfrm>
          <a:custGeom>
            <a:avLst/>
            <a:gdLst/>
            <a:ahLst/>
            <a:cxnLst/>
            <a:pathLst>
              <a:path w="21600" h="21600">
                <a:moveTo>
                  <a:pt x="0" y="21600"/>
                </a:moveTo>
                <a:cubicBezTo>
                  <a:pt x="7200" y="14400"/>
                  <a:pt x="4198" y="10800"/>
                  <a:pt x="8518" y="6480"/>
                </a:cubicBezTo>
                <a:cubicBezTo>
                  <a:pt x="12838" y="2160"/>
                  <a:pt x="14400" y="7200"/>
                  <a:pt x="21600" y="0"/>
                </a:cubicBezTo>
              </a:path>
            </a:pathLst>
          </a:custGeom>
          <a:noFill/>
          <a:ln w="28575" cap="flat" cmpd="sng">
            <a:solidFill>
              <a:srgbClr val="CC0000"/>
            </a:solidFill>
            <a:prstDash val="solid"/>
            <a:round/>
            <a:headEnd type="none" w="med" len="med"/>
            <a:tailEnd type="none" w="med" len="med"/>
          </a:ln>
        </p:spPr>
        <p:txBody>
          <a:bodyPr/>
          <a:p>
            <a:endParaRPr lang="zh-CN" altLang="en-US"/>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2565294" y="2630946"/>
            <a:ext cx="3542477" cy="1200329"/>
          </a:xfrm>
          <a:prstGeom prst="rect">
            <a:avLst/>
          </a:prstGeom>
          <a:noFill/>
        </p:spPr>
        <p:txBody>
          <a:bodyPr wrap="square" rtlCol="0" anchor="ctr" anchorCtr="0">
            <a:normAutofit/>
          </a:bodyPr>
          <a:lstStyle/>
          <a:p>
            <a:r>
              <a:rPr lang="en-US" altLang="zh-CN" sz="7200" b="1" smtClean="0">
                <a:solidFill>
                  <a:srgbClr val="FFFFFF"/>
                </a:solidFill>
              </a:rPr>
              <a:t>Part 4</a:t>
            </a:r>
            <a:endParaRPr lang="en-US" altLang="zh-CN" sz="7200" b="1" smtClean="0">
              <a:solidFill>
                <a:srgbClr val="FFFFFF"/>
              </a:solidFill>
            </a:endParaRPr>
          </a:p>
        </p:txBody>
      </p:sp>
      <p:sp>
        <p:nvSpPr>
          <p:cNvPr id="3" name="标题 2"/>
          <p:cNvSpPr>
            <a:spLocks noGrp="1"/>
          </p:cNvSpPr>
          <p:nvPr>
            <p:ph type="title"/>
            <p:custDataLst>
              <p:tags r:id="rId2"/>
            </p:custDataLst>
          </p:nvPr>
        </p:nvSpPr>
        <p:spPr>
          <a:xfrm>
            <a:off x="6109200" y="2869200"/>
            <a:ext cx="4982400" cy="741600"/>
          </a:xfrm>
        </p:spPr>
        <p:txBody>
          <a:bodyPr/>
          <a:lstStyle/>
          <a:p>
            <a:r>
              <a:rPr lang="zh-CN" altLang="en-US" dirty="0">
                <a:latin typeface="+mj-lt"/>
                <a:ea typeface="+mj-ea"/>
                <a:cs typeface="+mj-cs"/>
              </a:rPr>
              <a:t>数学的技术</a:t>
            </a:r>
            <a:endParaRPr lang="zh-CN" altLang="en-US" dirty="0">
              <a:latin typeface="+mj-lt"/>
              <a:ea typeface="+mj-ea"/>
              <a:cs typeface="+mj-cs"/>
            </a:endParaRPr>
          </a:p>
        </p:txBody>
      </p:sp>
    </p:spTree>
    <p:custDataLst>
      <p:tags r:id="rId3"/>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文本占位符 69633"/>
          <p:cNvSpPr>
            <a:spLocks noGrp="1"/>
          </p:cNvSpPr>
          <p:nvPr>
            <p:ph idx="1"/>
          </p:nvPr>
        </p:nvSpPr>
        <p:spPr>
          <a:xfrm>
            <a:off x="1984375" y="1270000"/>
            <a:ext cx="8226425" cy="5257800"/>
          </a:xfrm>
        </p:spPr>
        <p:txBody>
          <a:bodyPr anchor="t">
            <a:normAutofit lnSpcReduction="20000"/>
          </a:bodyPr>
          <a:p>
            <a:pPr>
              <a:lnSpc>
                <a:spcPct val="120000"/>
              </a:lnSpc>
              <a:buNone/>
            </a:pPr>
            <a:r>
              <a:rPr lang="zh-CN" altLang="en-US" dirty="0">
                <a:latin typeface="华文楷体" panose="02010600040101010101" charset="-122"/>
                <a:ea typeface="华文楷体" panose="02010600040101010101" charset="-122"/>
              </a:rPr>
              <a:t>18世纪的法国物理学家、数学家傅立叶</a:t>
            </a:r>
            <a:endParaRPr lang="zh-CN" altLang="en-US" dirty="0">
              <a:latin typeface="华文楷体" panose="02010600040101010101" charset="-122"/>
              <a:ea typeface="华文楷体" panose="02010600040101010101" charset="-122"/>
            </a:endParaRPr>
          </a:p>
          <a:p>
            <a:pPr>
              <a:lnSpc>
                <a:spcPct val="120000"/>
              </a:lnSpc>
              <a:buNone/>
            </a:pPr>
            <a:r>
              <a:rPr lang="zh-CN" altLang="en-US" dirty="0">
                <a:latin typeface="华文楷体" panose="02010600040101010101" charset="-122"/>
                <a:ea typeface="华文楷体" panose="02010600040101010101" charset="-122"/>
              </a:rPr>
              <a:t>（Joseph Fourier）建立一种以他的名字</a:t>
            </a:r>
            <a:endParaRPr lang="zh-CN" altLang="en-US" dirty="0">
              <a:latin typeface="华文楷体" panose="02010600040101010101" charset="-122"/>
              <a:ea typeface="华文楷体" panose="02010600040101010101" charset="-122"/>
            </a:endParaRPr>
          </a:p>
          <a:p>
            <a:pPr>
              <a:lnSpc>
                <a:spcPct val="120000"/>
              </a:lnSpc>
              <a:buNone/>
            </a:pPr>
            <a:r>
              <a:rPr lang="zh-CN" altLang="en-US" dirty="0">
                <a:latin typeface="华文楷体" panose="02010600040101010101" charset="-122"/>
                <a:ea typeface="华文楷体" panose="02010600040101010101" charset="-122"/>
              </a:rPr>
              <a:t>命名的数学理论：Fourier分析（Fourier</a:t>
            </a:r>
            <a:endParaRPr lang="zh-CN" altLang="en-US" dirty="0">
              <a:latin typeface="华文楷体" panose="02010600040101010101" charset="-122"/>
              <a:ea typeface="华文楷体" panose="02010600040101010101" charset="-122"/>
            </a:endParaRPr>
          </a:p>
          <a:p>
            <a:pPr>
              <a:lnSpc>
                <a:spcPct val="120000"/>
              </a:lnSpc>
              <a:buNone/>
            </a:pPr>
            <a:r>
              <a:rPr lang="zh-CN" altLang="en-US" dirty="0">
                <a:latin typeface="华文楷体" panose="02010600040101010101" charset="-122"/>
                <a:ea typeface="华文楷体" panose="02010600040101010101" charset="-122"/>
              </a:rPr>
              <a:t>级数和Fourier变换）。毫不夸张地说，</a:t>
            </a:r>
            <a:endParaRPr lang="zh-CN" altLang="en-US" dirty="0">
              <a:latin typeface="华文楷体" panose="02010600040101010101" charset="-122"/>
              <a:ea typeface="华文楷体" panose="02010600040101010101" charset="-122"/>
            </a:endParaRPr>
          </a:p>
          <a:p>
            <a:pPr>
              <a:lnSpc>
                <a:spcPct val="120000"/>
              </a:lnSpc>
              <a:buNone/>
            </a:pPr>
            <a:r>
              <a:rPr lang="zh-CN" altLang="en-US" dirty="0">
                <a:latin typeface="华文楷体" panose="02010600040101010101" charset="-122"/>
                <a:ea typeface="华文楷体" panose="02010600040101010101" charset="-122"/>
              </a:rPr>
              <a:t>这是对数学理论发现最广泛的应用：</a:t>
            </a:r>
            <a:endParaRPr lang="zh-CN" altLang="en-US" dirty="0">
              <a:latin typeface="华文楷体" panose="02010600040101010101" charset="-122"/>
              <a:ea typeface="华文楷体" panose="02010600040101010101" charset="-122"/>
            </a:endParaRPr>
          </a:p>
          <a:p>
            <a:pPr>
              <a:lnSpc>
                <a:spcPct val="120000"/>
              </a:lnSpc>
              <a:buNone/>
            </a:pPr>
            <a:r>
              <a:rPr lang="zh-CN" altLang="en-US" dirty="0">
                <a:latin typeface="华文楷体" panose="02010600040101010101" charset="-122"/>
                <a:ea typeface="华文楷体" panose="02010600040101010101" charset="-122"/>
              </a:rPr>
              <a:t>量子物理、射电天文学、MP3和JPEG</a:t>
            </a:r>
            <a:endParaRPr lang="zh-CN" altLang="en-US" dirty="0">
              <a:latin typeface="华文楷体" panose="02010600040101010101" charset="-122"/>
              <a:ea typeface="华文楷体" panose="02010600040101010101" charset="-122"/>
            </a:endParaRPr>
          </a:p>
          <a:p>
            <a:pPr>
              <a:lnSpc>
                <a:spcPct val="120000"/>
              </a:lnSpc>
              <a:buNone/>
            </a:pPr>
            <a:r>
              <a:rPr lang="zh-CN" altLang="en-US" dirty="0">
                <a:latin typeface="华文楷体" panose="02010600040101010101" charset="-122"/>
                <a:ea typeface="华文楷体" panose="02010600040101010101" charset="-122"/>
              </a:rPr>
              <a:t>压缩、X-射线晶体学、语音识别、PET</a:t>
            </a:r>
            <a:endParaRPr lang="zh-CN" altLang="en-US" dirty="0">
              <a:latin typeface="华文楷体" panose="02010600040101010101" charset="-122"/>
              <a:ea typeface="华文楷体" panose="02010600040101010101" charset="-122"/>
            </a:endParaRPr>
          </a:p>
          <a:p>
            <a:pPr>
              <a:lnSpc>
                <a:spcPct val="120000"/>
              </a:lnSpc>
              <a:buNone/>
            </a:pPr>
            <a:r>
              <a:rPr lang="zh-CN" altLang="en-US" dirty="0">
                <a:latin typeface="华文楷体" panose="02010600040101010101" charset="-122"/>
                <a:ea typeface="华文楷体" panose="02010600040101010101" charset="-122"/>
              </a:rPr>
              <a:t>或MRI扫描,DNA双螺旋结构。可以说，无论你能听MP3格式</a:t>
            </a:r>
            <a:endParaRPr lang="zh-CN" altLang="en-US" dirty="0">
              <a:latin typeface="华文楷体" panose="02010600040101010101" charset="-122"/>
              <a:ea typeface="华文楷体" panose="02010600040101010101" charset="-122"/>
            </a:endParaRPr>
          </a:p>
          <a:p>
            <a:pPr>
              <a:lnSpc>
                <a:spcPct val="120000"/>
              </a:lnSpc>
              <a:buNone/>
            </a:pPr>
            <a:r>
              <a:rPr lang="zh-CN" altLang="en-US" dirty="0">
                <a:latin typeface="华文楷体" panose="02010600040101010101" charset="-122"/>
                <a:ea typeface="华文楷体" panose="02010600040101010101" charset="-122"/>
              </a:rPr>
              <a:t>的歌曲，能在网页上浏览图片，能向SIRI提问，最应该感谢</a:t>
            </a:r>
            <a:endParaRPr lang="zh-CN" altLang="en-US" dirty="0">
              <a:latin typeface="华文楷体" panose="02010600040101010101" charset="-122"/>
              <a:ea typeface="华文楷体" panose="02010600040101010101" charset="-122"/>
            </a:endParaRPr>
          </a:p>
          <a:p>
            <a:pPr>
              <a:lnSpc>
                <a:spcPct val="120000"/>
              </a:lnSpc>
              <a:buNone/>
            </a:pPr>
            <a:r>
              <a:rPr lang="zh-CN" altLang="en-US" dirty="0">
                <a:latin typeface="华文楷体" panose="02010600040101010101" charset="-122"/>
                <a:ea typeface="华文楷体" panose="02010600040101010101" charset="-122"/>
              </a:rPr>
              <a:t>的就是Fourier!</a:t>
            </a:r>
            <a:endParaRPr lang="zh-CN" altLang="en-US" dirty="0">
              <a:latin typeface="华文楷体" panose="02010600040101010101" charset="-122"/>
              <a:ea typeface="华文楷体" panose="02010600040101010101" charset="-122"/>
            </a:endParaRPr>
          </a:p>
        </p:txBody>
      </p:sp>
      <p:sp>
        <p:nvSpPr>
          <p:cNvPr id="63490" name="标题 69634"/>
          <p:cNvSpPr>
            <a:spLocks noGrp="1"/>
          </p:cNvSpPr>
          <p:nvPr>
            <p:ph type="title"/>
          </p:nvPr>
        </p:nvSpPr>
        <p:spPr>
          <a:xfrm>
            <a:off x="2330450" y="44450"/>
            <a:ext cx="7880350" cy="825500"/>
          </a:xfrm>
        </p:spPr>
        <p:txBody>
          <a:bodyPr anchor="b"/>
          <a:p>
            <a:r>
              <a:rPr lang="zh-CN" altLang="en-US" sz="2800" dirty="0"/>
              <a:t>四、数学技术之一：</a:t>
            </a:r>
            <a:r>
              <a:rPr lang="zh-CN" altLang="en-US" sz="2800" dirty="0">
                <a:solidFill>
                  <a:srgbClr val="CC0000"/>
                </a:solidFill>
                <a:ea typeface="华文楷体" panose="02010600040101010101" charset="-122"/>
              </a:rPr>
              <a:t>傅里叶变换  </a:t>
            </a:r>
            <a:r>
              <a:rPr lang="zh-CN" altLang="en-US" sz="2800" dirty="0">
                <a:solidFill>
                  <a:srgbClr val="CC0000"/>
                </a:solidFill>
                <a:ea typeface="华文楷体" panose="02010600040101010101" charset="-122"/>
                <a:sym typeface="Arial" panose="020B0604020202020204" charset="-116"/>
              </a:rPr>
              <a:t>数字时代的功臣</a:t>
            </a:r>
            <a:endParaRPr lang="zh-CN" altLang="en-US" sz="2800" dirty="0">
              <a:solidFill>
                <a:srgbClr val="CC0000"/>
              </a:solidFill>
              <a:ea typeface="华文楷体" panose="02010600040101010101" charset="-122"/>
              <a:sym typeface="Arial" panose="020B0604020202020204" charset="-116"/>
            </a:endParaRPr>
          </a:p>
        </p:txBody>
      </p:sp>
      <p:grpSp>
        <p:nvGrpSpPr>
          <p:cNvPr id="63491" name="组合 69635"/>
          <p:cNvGrpSpPr/>
          <p:nvPr/>
        </p:nvGrpSpPr>
        <p:grpSpPr>
          <a:xfrm>
            <a:off x="7724775" y="2000250"/>
            <a:ext cx="1925638" cy="2571750"/>
            <a:chOff x="0" y="0"/>
            <a:chExt cx="3034" cy="4051"/>
          </a:xfrm>
        </p:grpSpPr>
        <p:pic>
          <p:nvPicPr>
            <p:cNvPr id="63492" name="图片 69636"/>
            <p:cNvPicPr>
              <a:picLocks noChangeAspect="1"/>
            </p:cNvPicPr>
            <p:nvPr/>
          </p:nvPicPr>
          <p:blipFill>
            <a:blip r:embed="rId1"/>
            <a:srcRect l="4424" r="3822"/>
            <a:stretch>
              <a:fillRect/>
            </a:stretch>
          </p:blipFill>
          <p:spPr>
            <a:xfrm>
              <a:off x="0" y="0"/>
              <a:ext cx="3034" cy="3427"/>
            </a:xfrm>
            <a:prstGeom prst="rect">
              <a:avLst/>
            </a:prstGeom>
            <a:noFill/>
            <a:ln w="9525">
              <a:noFill/>
            </a:ln>
          </p:spPr>
        </p:pic>
        <p:sp>
          <p:nvSpPr>
            <p:cNvPr id="63493" name="文本框 69637"/>
            <p:cNvSpPr txBox="1"/>
            <p:nvPr/>
          </p:nvSpPr>
          <p:spPr>
            <a:xfrm>
              <a:off x="0" y="3427"/>
              <a:ext cx="2953" cy="624"/>
            </a:xfrm>
            <a:prstGeom prst="rect">
              <a:avLst/>
            </a:prstGeom>
            <a:noFill/>
            <a:ln w="9525">
              <a:noFill/>
            </a:ln>
          </p:spPr>
          <p:txBody>
            <a:bodyPr wrap="none" anchor="t">
              <a:spAutoFit/>
            </a:bodyPr>
            <a:p>
              <a:pPr lvl="0"/>
              <a:r>
                <a:rPr lang="en-US" altLang="zh-CN" sz="2000">
                  <a:solidFill>
                    <a:schemeClr val="bg1"/>
                  </a:solidFill>
                  <a:latin typeface="Arial" panose="020B0604020202020204" charset="-116"/>
                  <a:ea typeface="宋体" panose="02010600030101010101" pitchFamily="2" charset="-122"/>
                </a:rPr>
                <a:t>Joseph Fourier</a:t>
              </a:r>
              <a:endParaRPr lang="en-US" altLang="zh-CN" sz="2000">
                <a:solidFill>
                  <a:schemeClr val="bg1"/>
                </a:solidFill>
                <a:latin typeface="Arial" panose="020B0604020202020204" charset="-116"/>
                <a:ea typeface="宋体" panose="02010600030101010101" pitchFamily="2" charset="-122"/>
              </a:endParaRPr>
            </a:p>
          </p:txBody>
        </p:sp>
      </p:grpSp>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10515600" cy="504063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solidFill>
                  <a:srgbClr val="0070C0"/>
                </a:solidFill>
                <a:latin typeface="+mn-ea"/>
              </a:rPr>
              <a:t>定义</a:t>
            </a:r>
            <a:r>
              <a:rPr lang="en-US" altLang="zh-CN" dirty="0">
                <a:solidFill>
                  <a:srgbClr val="0070C0"/>
                </a:solidFill>
                <a:latin typeface="+mn-ea"/>
              </a:rPr>
              <a:t>1</a:t>
            </a:r>
            <a:endParaRPr lang="en-US" altLang="zh-CN" dirty="0">
              <a:solidFill>
                <a:srgbClr val="0070C0"/>
              </a:solidFill>
              <a:latin typeface="+mn-ea"/>
            </a:endParaRPr>
          </a:p>
          <a:p>
            <a:pPr marL="0" indent="0">
              <a:lnSpc>
                <a:spcPct val="100000"/>
              </a:lnSpc>
              <a:buNone/>
            </a:pPr>
            <a:r>
              <a:rPr lang="zh-CN" altLang="en-US" dirty="0">
                <a:latin typeface="楷体" panose="02010609060101010101" charset="-122"/>
                <a:ea typeface="楷体" panose="02010609060101010101" charset="-122"/>
              </a:rPr>
              <a:t>   假设</a:t>
            </a:r>
            <a:r>
              <a:rPr lang="en-US" altLang="zh-CN" i="1" dirty="0">
                <a:latin typeface="Bodoni MT" panose="02070603080606020203" charset="0"/>
                <a:ea typeface="楷体" panose="02010609060101010101" charset="-122"/>
              </a:rPr>
              <a:t>A,B</a:t>
            </a:r>
            <a:r>
              <a:rPr lang="zh-CN" altLang="en-US" dirty="0">
                <a:latin typeface="楷体" panose="02010609060101010101" charset="-122"/>
                <a:ea typeface="楷体" panose="02010609060101010101" charset="-122"/>
              </a:rPr>
              <a:t>是两个集合，</a:t>
            </a:r>
            <a:r>
              <a:rPr lang="en-US" altLang="zh-CN" i="1" dirty="0">
                <a:latin typeface="Bodoni MT" panose="02070603080606020203" charset="0"/>
                <a:ea typeface="楷体" panose="02010609060101010101" charset="-122"/>
              </a:rPr>
              <a:t>f:A</a:t>
            </a:r>
            <a:r>
              <a:rPr lang="en-US" altLang="zh-CN" dirty="0">
                <a:latin typeface="Bodoni MT" panose="02070603080606020203" charset="0"/>
                <a:ea typeface="楷体" panose="02010609060101010101" charset="-122"/>
              </a:rPr>
              <a:t>→</a:t>
            </a:r>
            <a:r>
              <a:rPr lang="en-US" altLang="zh-CN" i="1" dirty="0">
                <a:latin typeface="Bodoni MT" panose="02070603080606020203" charset="0"/>
                <a:ea typeface="楷体" panose="02010609060101010101" charset="-122"/>
              </a:rPr>
              <a:t>B</a:t>
            </a:r>
            <a:r>
              <a:rPr lang="zh-CN" altLang="en-US" dirty="0">
                <a:latin typeface="楷体" panose="02010609060101010101" charset="-122"/>
                <a:ea typeface="楷体" panose="02010609060101010101" charset="-122"/>
                <a:cs typeface="微软雅黑" panose="020B0503020204020204" charset="-122"/>
              </a:rPr>
              <a:t>是一个映射。称</a:t>
            </a:r>
            <a:r>
              <a:rPr lang="en-US" altLang="zh-CN" i="1" dirty="0">
                <a:latin typeface="Bodoni MT" panose="02070603080606020203" charset="0"/>
                <a:ea typeface="楷体" panose="02010609060101010101" charset="-122"/>
              </a:rPr>
              <a:t>f</a:t>
            </a:r>
            <a:r>
              <a:rPr lang="zh-CN" altLang="en-US" dirty="0">
                <a:latin typeface="楷体" panose="02010609060101010101" charset="-122"/>
                <a:ea typeface="楷体" panose="02010609060101010101" charset="-122"/>
                <a:cs typeface="微软雅黑" panose="020B0503020204020204" charset="-122"/>
              </a:rPr>
              <a:t>是一个</a:t>
            </a:r>
            <a:r>
              <a:rPr lang="en-US" altLang="zh-CN" dirty="0">
                <a:latin typeface="楷体" panose="02010609060101010101" charset="-122"/>
                <a:ea typeface="楷体" panose="02010609060101010101" charset="-122"/>
                <a:cs typeface="微软雅黑" panose="020B0503020204020204" charset="-122"/>
              </a:rPr>
              <a:t>1-1</a:t>
            </a:r>
            <a:r>
              <a:rPr lang="zh-CN" altLang="en-US" dirty="0">
                <a:latin typeface="楷体" panose="02010609060101010101" charset="-122"/>
                <a:ea typeface="楷体" panose="02010609060101010101" charset="-122"/>
                <a:cs typeface="微软雅黑" panose="020B0503020204020204" charset="-122"/>
              </a:rPr>
              <a:t>映射，如果</a:t>
            </a:r>
            <a:endParaRPr lang="zh-CN" altLang="en-US" dirty="0">
              <a:latin typeface="楷体" panose="02010609060101010101" charset="-122"/>
              <a:ea typeface="楷体" panose="02010609060101010101" charset="-122"/>
              <a:cs typeface="微软雅黑" panose="020B0503020204020204" charset="-122"/>
            </a:endParaRPr>
          </a:p>
          <a:p>
            <a:pPr marL="0" indent="0">
              <a:lnSpc>
                <a:spcPct val="100000"/>
              </a:lnSpc>
              <a:buNone/>
            </a:pPr>
            <a:r>
              <a:rPr lang="zh-CN" altLang="en-US" dirty="0">
                <a:latin typeface="楷体" panose="02010609060101010101" charset="-122"/>
                <a:ea typeface="楷体" panose="02010609060101010101" charset="-122"/>
                <a:cs typeface="微软雅黑" panose="020B0503020204020204" charset="-122"/>
              </a:rPr>
              <a:t>   </a:t>
            </a:r>
            <a:r>
              <a:rPr lang="en-US" altLang="zh-CN" dirty="0">
                <a:latin typeface="楷体" panose="02010609060101010101" charset="-122"/>
                <a:ea typeface="楷体" panose="02010609060101010101" charset="-122"/>
                <a:cs typeface="微软雅黑" panose="020B0503020204020204" charset="-122"/>
              </a:rPr>
              <a:t>1.</a:t>
            </a:r>
            <a:r>
              <a:rPr lang="en-US" altLang="zh-CN" i="1" dirty="0">
                <a:latin typeface="Bodoni MT" panose="02070603080606020203" charset="0"/>
                <a:ea typeface="楷体" panose="02010609060101010101" charset="-122"/>
              </a:rPr>
              <a:t>f(A)=B</a:t>
            </a:r>
            <a:r>
              <a:rPr lang="en-US" altLang="zh-CN" dirty="0">
                <a:latin typeface="楷体" panose="02010609060101010101" charset="-122"/>
                <a:ea typeface="楷体" panose="02010609060101010101" charset="-122"/>
                <a:cs typeface="微软雅黑" panose="020B0503020204020204" charset="-122"/>
              </a:rPr>
              <a:t>,</a:t>
            </a:r>
            <a:r>
              <a:rPr lang="zh-CN" altLang="en-US" dirty="0">
                <a:latin typeface="楷体" panose="02010609060101010101" charset="-122"/>
                <a:ea typeface="楷体" panose="02010609060101010101" charset="-122"/>
                <a:cs typeface="微软雅黑" panose="020B0503020204020204" charset="-122"/>
              </a:rPr>
              <a:t>即</a:t>
            </a:r>
            <a:r>
              <a:rPr lang="en-US" altLang="zh-CN" i="1" dirty="0">
                <a:latin typeface="Bodoni MT" panose="02070603080606020203" charset="0"/>
                <a:ea typeface="楷体" panose="02010609060101010101" charset="-122"/>
              </a:rPr>
              <a:t>B</a:t>
            </a:r>
            <a:r>
              <a:rPr lang="zh-CN" altLang="en-US" dirty="0">
                <a:latin typeface="楷体" panose="02010609060101010101" charset="-122"/>
                <a:ea typeface="楷体" panose="02010609060101010101" charset="-122"/>
                <a:cs typeface="微软雅黑" panose="020B0503020204020204" charset="-122"/>
              </a:rPr>
              <a:t>恰好是</a:t>
            </a:r>
            <a:r>
              <a:rPr lang="en-US" altLang="zh-CN" i="1" dirty="0">
                <a:latin typeface="Bodoni MT" panose="02070603080606020203" charset="0"/>
                <a:ea typeface="楷体" panose="02010609060101010101" charset="-122"/>
              </a:rPr>
              <a:t>f</a:t>
            </a:r>
            <a:r>
              <a:rPr lang="zh-CN" altLang="en-US" dirty="0">
                <a:latin typeface="楷体" panose="02010609060101010101" charset="-122"/>
                <a:ea typeface="楷体" panose="02010609060101010101" charset="-122"/>
                <a:cs typeface="微软雅黑" panose="020B0503020204020204" charset="-122"/>
              </a:rPr>
              <a:t>的值域</a:t>
            </a:r>
            <a:r>
              <a:rPr lang="en-US" altLang="zh-CN" i="1" dirty="0">
                <a:latin typeface="Bodoni MT" panose="02070603080606020203" charset="0"/>
                <a:ea typeface="楷体" panose="02010609060101010101" charset="-122"/>
              </a:rPr>
              <a:t>。</a:t>
            </a:r>
            <a:r>
              <a:rPr lang="zh-CN" altLang="en-US" dirty="0">
                <a:latin typeface="Bodoni MT" panose="02070603080606020203" charset="0"/>
                <a:ea typeface="楷体" panose="02010609060101010101" charset="-122"/>
              </a:rPr>
              <a:t>此时称</a:t>
            </a:r>
            <a:r>
              <a:rPr lang="en-US" altLang="zh-CN" i="1" dirty="0">
                <a:latin typeface="Bodoni MT" panose="02070603080606020203" charset="0"/>
                <a:ea typeface="楷体" panose="02010609060101010101" charset="-122"/>
              </a:rPr>
              <a:t>f</a:t>
            </a:r>
            <a:r>
              <a:rPr lang="zh-CN" altLang="en-US" dirty="0">
                <a:latin typeface="Bodoni MT" panose="02070603080606020203" charset="0"/>
                <a:ea typeface="楷体" panose="02010609060101010101" charset="-122"/>
              </a:rPr>
              <a:t>是一个满射。</a:t>
            </a:r>
            <a:endParaRPr lang="zh-CN" altLang="en-US" dirty="0">
              <a:latin typeface="Bodoni MT" panose="02070603080606020203" charset="0"/>
              <a:ea typeface="楷体" panose="02010609060101010101" charset="-122"/>
            </a:endParaRPr>
          </a:p>
          <a:p>
            <a:pPr marL="0" indent="0">
              <a:lnSpc>
                <a:spcPct val="100000"/>
              </a:lnSpc>
              <a:buNone/>
            </a:pPr>
            <a:r>
              <a:rPr lang="zh-CN" altLang="en-US" dirty="0">
                <a:latin typeface="楷体" panose="02010609060101010101" charset="-122"/>
                <a:ea typeface="楷体" panose="02010609060101010101" charset="-122"/>
                <a:cs typeface="微软雅黑" panose="020B0503020204020204" charset="-122"/>
              </a:rPr>
              <a:t>   </a:t>
            </a:r>
            <a:r>
              <a:rPr lang="en-US" altLang="zh-CN" dirty="0">
                <a:latin typeface="楷体" panose="02010609060101010101" charset="-122"/>
                <a:ea typeface="楷体" panose="02010609060101010101" charset="-122"/>
                <a:cs typeface="微软雅黑" panose="020B0503020204020204" charset="-122"/>
              </a:rPr>
              <a:t>2.                   </a:t>
            </a:r>
            <a:r>
              <a:rPr lang="zh-CN" altLang="en-US" dirty="0">
                <a:latin typeface="楷体" panose="02010609060101010101" charset="-122"/>
                <a:ea typeface="楷体" panose="02010609060101010101" charset="-122"/>
                <a:cs typeface="微软雅黑" panose="020B0503020204020204" charset="-122"/>
              </a:rPr>
              <a:t>此时称</a:t>
            </a:r>
            <a:r>
              <a:rPr lang="en-US" altLang="zh-CN" i="1" dirty="0">
                <a:latin typeface="Bodoni MT" panose="02070603080606020203" charset="0"/>
                <a:ea typeface="楷体" panose="02010609060101010101" charset="-122"/>
                <a:sym typeface="+mn-ea"/>
              </a:rPr>
              <a:t>f</a:t>
            </a:r>
            <a:r>
              <a:rPr lang="zh-CN" altLang="en-US" dirty="0">
                <a:latin typeface="Bodoni MT" panose="02070603080606020203" charset="0"/>
                <a:ea typeface="楷体" panose="02010609060101010101" charset="-122"/>
                <a:sym typeface="+mn-ea"/>
              </a:rPr>
              <a:t>是一个单射。</a:t>
            </a:r>
            <a:endParaRPr lang="zh-CN" altLang="en-US" dirty="0">
              <a:latin typeface="Bodoni MT" panose="02070603080606020203" charset="0"/>
              <a:ea typeface="楷体" panose="02010609060101010101" charset="-122"/>
              <a:sym typeface="+mn-ea"/>
            </a:endParaRPr>
          </a:p>
          <a:p>
            <a:pPr marL="0" indent="0">
              <a:lnSpc>
                <a:spcPct val="100000"/>
              </a:lnSpc>
              <a:buNone/>
            </a:pPr>
            <a:r>
              <a:rPr lang="zh-CN" altLang="en-US" dirty="0">
                <a:latin typeface="Bodoni MT" panose="02070603080606020203" charset="0"/>
                <a:ea typeface="楷体" panose="02010609060101010101" charset="-122"/>
                <a:cs typeface="微软雅黑" panose="020B0503020204020204" charset="-122"/>
              </a:rPr>
              <a:t>换言之，</a:t>
            </a:r>
            <a:r>
              <a:rPr lang="en-US" altLang="zh-CN" i="1" dirty="0">
                <a:latin typeface="Bodoni MT" panose="02070603080606020203" charset="0"/>
                <a:ea typeface="楷体" panose="02010609060101010101" charset="-122"/>
                <a:sym typeface="+mn-ea"/>
              </a:rPr>
              <a:t>f</a:t>
            </a:r>
            <a:r>
              <a:rPr lang="zh-CN" altLang="en-US" dirty="0">
                <a:latin typeface="楷体" panose="02010609060101010101" charset="-122"/>
                <a:ea typeface="楷体" panose="02010609060101010101" charset="-122"/>
                <a:cs typeface="微软雅黑" panose="020B0503020204020204" charset="-122"/>
                <a:sym typeface="+mn-ea"/>
              </a:rPr>
              <a:t>是一个</a:t>
            </a:r>
            <a:r>
              <a:rPr lang="en-US" altLang="zh-CN" dirty="0">
                <a:latin typeface="楷体" panose="02010609060101010101" charset="-122"/>
                <a:ea typeface="楷体" panose="02010609060101010101" charset="-122"/>
                <a:cs typeface="微软雅黑" panose="020B0503020204020204" charset="-122"/>
                <a:sym typeface="+mn-ea"/>
              </a:rPr>
              <a:t>1-1</a:t>
            </a:r>
            <a:r>
              <a:rPr lang="zh-CN" altLang="en-US" dirty="0">
                <a:latin typeface="楷体" panose="02010609060101010101" charset="-122"/>
                <a:ea typeface="楷体" panose="02010609060101010101" charset="-122"/>
                <a:cs typeface="微软雅黑" panose="020B0503020204020204" charset="-122"/>
                <a:sym typeface="+mn-ea"/>
              </a:rPr>
              <a:t>映射当且仅当</a:t>
            </a:r>
            <a:r>
              <a:rPr lang="en-US" altLang="zh-CN" i="1" dirty="0">
                <a:latin typeface="Bodoni MT" panose="02070603080606020203" charset="0"/>
                <a:ea typeface="楷体" panose="02010609060101010101" charset="-122"/>
                <a:sym typeface="+mn-ea"/>
              </a:rPr>
              <a:t>f</a:t>
            </a:r>
            <a:r>
              <a:rPr lang="zh-CN" altLang="en-US" dirty="0">
                <a:latin typeface="Bodoni MT" panose="02070603080606020203" charset="0"/>
                <a:ea typeface="楷体" panose="02010609060101010101" charset="-122"/>
                <a:sym typeface="+mn-ea"/>
              </a:rPr>
              <a:t>既</a:t>
            </a:r>
            <a:r>
              <a:rPr lang="zh-CN" altLang="en-US" dirty="0">
                <a:latin typeface="楷体" panose="02010609060101010101" charset="-122"/>
                <a:ea typeface="楷体" panose="02010609060101010101" charset="-122"/>
                <a:cs typeface="微软雅黑" panose="020B0503020204020204" charset="-122"/>
                <a:sym typeface="+mn-ea"/>
              </a:rPr>
              <a:t>是一个单射，又是一个满射。</a:t>
            </a: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aphicFrame>
        <p:nvGraphicFramePr>
          <p:cNvPr id="6" name="对象 5">
            <a:hlinkClick r:id="" action="ppaction://ole?verb="/>
          </p:cNvPr>
          <p:cNvGraphicFramePr>
            <a:graphicFrameLocks noChangeAspect="1"/>
          </p:cNvGraphicFramePr>
          <p:nvPr/>
        </p:nvGraphicFramePr>
        <p:xfrm>
          <a:off x="1830705" y="3200400"/>
          <a:ext cx="3294380" cy="549275"/>
        </p:xfrm>
        <a:graphic>
          <a:graphicData uri="http://schemas.openxmlformats.org/presentationml/2006/ole">
            <mc:AlternateContent xmlns:mc="http://schemas.openxmlformats.org/markup-compatibility/2006">
              <mc:Choice xmlns:v="urn:schemas-microsoft-com:vml" Requires="v">
                <p:oleObj spid="_x0000_s2049" name="" r:id="rId5" imgW="1371600" imgH="228600" progId="Equation.KSEE3">
                  <p:embed/>
                </p:oleObj>
              </mc:Choice>
              <mc:Fallback>
                <p:oleObj name="" r:id="rId5" imgW="1371600" imgH="228600" progId="Equation.KSEE3">
                  <p:embed/>
                  <p:pic>
                    <p:nvPicPr>
                      <p:cNvPr id="0" name="图片 2048"/>
                      <p:cNvPicPr/>
                      <p:nvPr/>
                    </p:nvPicPr>
                    <p:blipFill>
                      <a:blip r:embed="rId6"/>
                      <a:stretch>
                        <a:fillRect/>
                      </a:stretch>
                    </p:blipFill>
                    <p:spPr>
                      <a:xfrm>
                        <a:off x="1830705" y="3200400"/>
                        <a:ext cx="3294380" cy="549275"/>
                      </a:xfrm>
                      <a:prstGeom prst="rect">
                        <a:avLst/>
                      </a:prstGeom>
                    </p:spPr>
                  </p:pic>
                </p:oleObj>
              </mc:Fallback>
            </mc:AlternateContent>
          </a:graphicData>
        </a:graphic>
      </p:graphicFrame>
    </p:spTree>
    <p:custDataLst>
      <p:tags r:id="rId7"/>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文本占位符 70657"/>
          <p:cNvSpPr>
            <a:spLocks noGrp="1"/>
          </p:cNvSpPr>
          <p:nvPr>
            <p:ph type="body" sz="half" idx="1"/>
          </p:nvPr>
        </p:nvSpPr>
        <p:spPr>
          <a:xfrm>
            <a:off x="1981200" y="1270000"/>
            <a:ext cx="4038600" cy="2200275"/>
          </a:xfrm>
        </p:spPr>
        <p:txBody>
          <a:bodyPr anchor="t"/>
          <a:p>
            <a:pPr>
              <a:lnSpc>
                <a:spcPct val="140000"/>
              </a:lnSpc>
              <a:buNone/>
            </a:pPr>
            <a:r>
              <a:rPr lang="zh-CN" altLang="en-US" kern="1200" dirty="0">
                <a:latin typeface="华文楷体" panose="02010600040101010101" charset="-122"/>
                <a:ea typeface="华文楷体" panose="02010600040101010101" charset="-122"/>
              </a:rPr>
              <a:t>    那么，什么是傅里叶理论呢，为什么他的这个理论如此有用？如果你在钢琴键盘上敲响一个音符。当</a:t>
            </a:r>
            <a:endParaRPr lang="zh-CN" altLang="en-US" sz="1800" kern="1200" dirty="0">
              <a:latin typeface="华文楷体" panose="02010600040101010101" charset="-122"/>
              <a:ea typeface="华文楷体" panose="02010600040101010101" charset="-122"/>
            </a:endParaRPr>
          </a:p>
        </p:txBody>
      </p:sp>
      <p:sp>
        <p:nvSpPr>
          <p:cNvPr id="64514" name="标题 70658"/>
          <p:cNvSpPr>
            <a:spLocks noGrp="1"/>
          </p:cNvSpPr>
          <p:nvPr>
            <p:ph type="title"/>
          </p:nvPr>
        </p:nvSpPr>
        <p:spPr>
          <a:xfrm>
            <a:off x="2276475" y="44450"/>
            <a:ext cx="7934325" cy="854075"/>
          </a:xfrm>
        </p:spPr>
        <p:txBody>
          <a:bodyPr anchor="b"/>
          <a:p>
            <a:r>
              <a:rPr lang="zh-CN" altLang="en-US" sz="2800" dirty="0"/>
              <a:t>四、数学技术之一：</a:t>
            </a:r>
            <a:r>
              <a:rPr lang="zh-CN" altLang="en-US" sz="2800" dirty="0">
                <a:solidFill>
                  <a:srgbClr val="CC0000"/>
                </a:solidFill>
                <a:ea typeface="华文楷体" panose="02010600040101010101" charset="-122"/>
              </a:rPr>
              <a:t>傅里叶变换  </a:t>
            </a:r>
            <a:r>
              <a:rPr lang="zh-CN" altLang="en-US" sz="2800" dirty="0">
                <a:solidFill>
                  <a:srgbClr val="CC0000"/>
                </a:solidFill>
                <a:ea typeface="华文楷体" panose="02010600040101010101" charset="-122"/>
                <a:sym typeface="Arial" panose="020B0604020202020204" charset="-116"/>
              </a:rPr>
              <a:t>数字时代的功臣</a:t>
            </a:r>
            <a:endParaRPr lang="zh-CN" altLang="en-US" sz="2800" dirty="0">
              <a:solidFill>
                <a:srgbClr val="CC0000"/>
              </a:solidFill>
              <a:ea typeface="华文楷体" panose="02010600040101010101" charset="-122"/>
              <a:sym typeface="Arial" panose="020B0604020202020204" charset="-116"/>
            </a:endParaRPr>
          </a:p>
        </p:txBody>
      </p:sp>
      <p:sp>
        <p:nvSpPr>
          <p:cNvPr id="64515" name="文本框 70659"/>
          <p:cNvSpPr txBox="1"/>
          <p:nvPr/>
        </p:nvSpPr>
        <p:spPr>
          <a:xfrm>
            <a:off x="2274888" y="3292475"/>
            <a:ext cx="7937500" cy="3162300"/>
          </a:xfrm>
          <a:prstGeom prst="rect">
            <a:avLst/>
          </a:prstGeom>
          <a:noFill/>
          <a:ln w="9525">
            <a:noFill/>
          </a:ln>
        </p:spPr>
        <p:txBody>
          <a:bodyPr wrap="square" anchor="t"/>
          <a:p>
            <a:pPr lvl="0" algn="just">
              <a:lnSpc>
                <a:spcPct val="140000"/>
              </a:lnSpc>
              <a:spcBef>
                <a:spcPts val="450"/>
              </a:spcBef>
              <a:buClr>
                <a:schemeClr val="accent1"/>
              </a:buClr>
              <a:buSzPct val="60000"/>
            </a:pPr>
            <a:r>
              <a:rPr lang="zh-CN" altLang="en-US" sz="2400">
                <a:solidFill>
                  <a:srgbClr val="009999"/>
                </a:solidFill>
                <a:latin typeface="华文楷体" panose="02010600040101010101" charset="-122"/>
                <a:ea typeface="华文楷体" panose="02010600040101010101" charset="-122"/>
                <a:sym typeface="Arial" panose="020B0604020202020204" charset="-116"/>
              </a:rPr>
              <a:t>你按下琴键的时候，钢琴中有一个小锤来来回回地敲击一根琴弦（对于音准</a:t>
            </a:r>
            <a:r>
              <a:rPr lang="en-US" altLang="zh-CN" sz="2400">
                <a:solidFill>
                  <a:srgbClr val="009999"/>
                </a:solidFill>
                <a:latin typeface="华文楷体" panose="02010600040101010101" charset="-122"/>
                <a:ea typeface="华文楷体" panose="02010600040101010101" charset="-122"/>
                <a:sym typeface="Arial" panose="020B0604020202020204" charset="-116"/>
              </a:rPr>
              <a:t>do</a:t>
            </a:r>
            <a:r>
              <a:rPr lang="zh-CN" altLang="en-US" sz="2400">
                <a:solidFill>
                  <a:srgbClr val="009999"/>
                </a:solidFill>
                <a:latin typeface="华文楷体" panose="02010600040101010101" charset="-122"/>
                <a:ea typeface="华文楷体" panose="02010600040101010101" charset="-122"/>
                <a:sym typeface="Arial" panose="020B0604020202020204" charset="-116"/>
              </a:rPr>
              <a:t>大约是</a:t>
            </a:r>
            <a:r>
              <a:rPr lang="en-US" altLang="zh-CN" sz="2400">
                <a:solidFill>
                  <a:srgbClr val="009999"/>
                </a:solidFill>
                <a:latin typeface="华文楷体" panose="02010600040101010101" charset="-122"/>
                <a:ea typeface="华文楷体" panose="02010600040101010101" charset="-122"/>
                <a:sym typeface="Arial" panose="020B0604020202020204" charset="-116"/>
              </a:rPr>
              <a:t>440</a:t>
            </a:r>
            <a:r>
              <a:rPr lang="zh-CN" altLang="en-US" sz="2400">
                <a:solidFill>
                  <a:srgbClr val="009999"/>
                </a:solidFill>
                <a:latin typeface="华文楷体" panose="02010600040101010101" charset="-122"/>
                <a:ea typeface="华文楷体" panose="02010600040101010101" charset="-122"/>
                <a:sym typeface="Arial" panose="020B0604020202020204" charset="-116"/>
              </a:rPr>
              <a:t>次每秒）。随着琴弦振动，它周围的空气分子也来回震动，从而创造了一波震动的空气分子，我们称之为声。如果你能看空气中进行的这种有规律的舞蹈，你会发现一系列平稳，起伏的，无休止的重复。这就是所谓的正弦波曲线，或正弦波。</a:t>
            </a:r>
            <a:endParaRPr lang="zh-CN" altLang="en-US" sz="2400">
              <a:solidFill>
                <a:srgbClr val="009999"/>
              </a:solidFill>
              <a:latin typeface="华文楷体" panose="02010600040101010101" charset="-122"/>
              <a:ea typeface="华文楷体" panose="02010600040101010101" charset="-122"/>
              <a:sym typeface="Arial" panose="020B0604020202020204" charset="-116"/>
            </a:endParaRPr>
          </a:p>
        </p:txBody>
      </p:sp>
      <p:pic>
        <p:nvPicPr>
          <p:cNvPr id="70661" name="图片 47"/>
          <p:cNvPicPr>
            <a:picLocks noChangeAspect="1"/>
          </p:cNvPicPr>
          <p:nvPr/>
        </p:nvPicPr>
        <p:blipFill>
          <a:blip r:embed="rId1"/>
          <a:stretch>
            <a:fillRect/>
          </a:stretch>
        </p:blipFill>
        <p:spPr>
          <a:xfrm>
            <a:off x="6176963" y="1404938"/>
            <a:ext cx="3937000" cy="1863725"/>
          </a:xfrm>
          <a:prstGeom prst="rect">
            <a:avLst/>
          </a:prstGeom>
          <a:noFill/>
          <a:ln w="9525">
            <a:noFill/>
          </a:ln>
        </p:spPr>
      </p:pic>
      <p:grpSp>
        <p:nvGrpSpPr>
          <p:cNvPr id="70662" name="组合 70661"/>
          <p:cNvGrpSpPr>
            <a:grpSpLocks noChangeAspect="1"/>
          </p:cNvGrpSpPr>
          <p:nvPr/>
        </p:nvGrpSpPr>
        <p:grpSpPr>
          <a:xfrm>
            <a:off x="6305550" y="1822450"/>
            <a:ext cx="3821113" cy="936625"/>
            <a:chOff x="0" y="0"/>
            <a:chExt cx="6017" cy="1474"/>
          </a:xfrm>
        </p:grpSpPr>
        <p:pic>
          <p:nvPicPr>
            <p:cNvPr id="64518" name="图片 47"/>
            <p:cNvPicPr>
              <a:picLocks noChangeAspect="1"/>
            </p:cNvPicPr>
            <p:nvPr/>
          </p:nvPicPr>
          <p:blipFill>
            <a:blip r:embed="rId1"/>
            <a:srcRect l="3209" b="75635"/>
            <a:stretch>
              <a:fillRect/>
            </a:stretch>
          </p:blipFill>
          <p:spPr>
            <a:xfrm>
              <a:off x="0" y="758"/>
              <a:ext cx="6002" cy="716"/>
            </a:xfrm>
            <a:prstGeom prst="rect">
              <a:avLst/>
            </a:prstGeom>
            <a:noFill/>
            <a:ln w="9525">
              <a:noFill/>
            </a:ln>
          </p:spPr>
        </p:pic>
        <p:pic>
          <p:nvPicPr>
            <p:cNvPr id="64519" name="图片 47"/>
            <p:cNvPicPr>
              <a:picLocks noChangeAspect="1"/>
            </p:cNvPicPr>
            <p:nvPr/>
          </p:nvPicPr>
          <p:blipFill>
            <a:blip r:embed="rId1"/>
            <a:srcRect l="3209" b="75635"/>
            <a:stretch>
              <a:fillRect/>
            </a:stretch>
          </p:blipFill>
          <p:spPr>
            <a:xfrm>
              <a:off x="15" y="0"/>
              <a:ext cx="6003" cy="716"/>
            </a:xfrm>
            <a:prstGeom prst="rect">
              <a:avLst/>
            </a:prstGeom>
            <a:noFill/>
            <a:ln w="9525">
              <a:noFill/>
            </a:ln>
          </p:spPr>
        </p:pic>
      </p:grpSp>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662"/>
                                        </p:tgtEl>
                                        <p:attrNameLst>
                                          <p:attrName>style.visibility</p:attrName>
                                        </p:attrNameLst>
                                      </p:cBhvr>
                                      <p:to>
                                        <p:strVal val="visible"/>
                                      </p:to>
                                    </p:set>
                                  </p:childTnLst>
                                </p:cTn>
                              </p:par>
                            </p:childTnLst>
                          </p:cTn>
                        </p:par>
                        <p:par>
                          <p:cTn id="9" fill="hold">
                            <p:stCondLst>
                              <p:cond delay="0"/>
                            </p:stCondLst>
                            <p:childTnLst>
                              <p:par>
                                <p:cTn id="10" presetID="22" presetClass="exit" presetSubtype="8" fill="hold" nodeType="afterEffect">
                                  <p:stCondLst>
                                    <p:cond delay="0"/>
                                  </p:stCondLst>
                                  <p:childTnLst>
                                    <p:animEffect transition="out" filter="wipe(left)">
                                      <p:cBhvr>
                                        <p:cTn id="11" dur="2000"/>
                                        <p:tgtEl>
                                          <p:spTgt spid="70662"/>
                                        </p:tgtEl>
                                      </p:cBhvr>
                                    </p:animEffect>
                                    <p:set>
                                      <p:cBhvr>
                                        <p:cTn id="12" dur="1" fill="hold">
                                          <p:stCondLst>
                                            <p:cond delay="1996"/>
                                          </p:stCondLst>
                                        </p:cTn>
                                        <p:tgtEl>
                                          <p:spTgt spid="706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文本占位符 71681"/>
          <p:cNvSpPr>
            <a:spLocks noGrp="1"/>
          </p:cNvSpPr>
          <p:nvPr>
            <p:ph type="body" sz="half" idx="1"/>
          </p:nvPr>
        </p:nvSpPr>
        <p:spPr>
          <a:xfrm>
            <a:off x="1982788" y="1268413"/>
            <a:ext cx="5197475" cy="3087687"/>
          </a:xfrm>
        </p:spPr>
        <p:txBody>
          <a:bodyPr anchor="t">
            <a:normAutofit lnSpcReduction="10000"/>
          </a:bodyPr>
          <a:p>
            <a:pPr>
              <a:lnSpc>
                <a:spcPct val="140000"/>
              </a:lnSpc>
              <a:buNone/>
            </a:pPr>
            <a:r>
              <a:rPr lang="zh-CN" altLang="en-US" sz="2000" kern="1200" dirty="0">
                <a:latin typeface="华文楷体" panose="02010600040101010101" charset="-122"/>
                <a:ea typeface="华文楷体" panose="02010600040101010101" charset="-122"/>
              </a:rPr>
              <a:t>             现在，我们考虑由三个按键同时发出的和弦声。和弦的声波并不漂亮——它看起来杂乱无章。但是，在这混乱的背后有一个简单的模型。毕竟，和弦只是三个音符的相互融合与碰撞，因此这样混乱的</a:t>
            </a:r>
            <a:r>
              <a:rPr lang="zh-CN" altLang="en-US" sz="2000" kern="1200" dirty="0">
                <a:solidFill>
                  <a:srgbClr val="FF0000"/>
                </a:solidFill>
                <a:latin typeface="华文楷体" panose="02010600040101010101" charset="-122"/>
                <a:ea typeface="华文楷体" panose="02010600040101010101" charset="-122"/>
              </a:rPr>
              <a:t>声波</a:t>
            </a:r>
            <a:r>
              <a:rPr lang="zh-CN" altLang="en-US" sz="2000" kern="1200" dirty="0">
                <a:latin typeface="华文楷体" panose="02010600040101010101" charset="-122"/>
                <a:ea typeface="华文楷体" panose="02010600040101010101" charset="-122"/>
              </a:rPr>
              <a:t>，实际上只是三种音符（正弦曲线）的</a:t>
            </a:r>
            <a:r>
              <a:rPr lang="zh-CN" altLang="en-US" b="1" kern="1200" dirty="0">
                <a:solidFill>
                  <a:srgbClr val="FF0000"/>
                </a:solidFill>
                <a:latin typeface="华文楷体" panose="02010600040101010101" charset="-122"/>
                <a:ea typeface="华文楷体" panose="02010600040101010101" charset="-122"/>
              </a:rPr>
              <a:t>和</a:t>
            </a:r>
            <a:r>
              <a:rPr lang="zh-CN" altLang="en-US" sz="2000" kern="1200" dirty="0">
                <a:latin typeface="华文楷体" panose="02010600040101010101" charset="-122"/>
                <a:ea typeface="华文楷体" panose="02010600040101010101" charset="-122"/>
              </a:rPr>
              <a:t>而已。</a:t>
            </a:r>
            <a:endParaRPr lang="zh-CN" altLang="en-US" sz="2000" kern="1200" dirty="0">
              <a:latin typeface="华文楷体" panose="02010600040101010101" charset="-122"/>
              <a:ea typeface="华文楷体" panose="02010600040101010101" charset="-122"/>
            </a:endParaRPr>
          </a:p>
        </p:txBody>
      </p:sp>
      <p:sp>
        <p:nvSpPr>
          <p:cNvPr id="65538" name="标题 71682"/>
          <p:cNvSpPr>
            <a:spLocks noGrp="1"/>
          </p:cNvSpPr>
          <p:nvPr>
            <p:ph type="title"/>
          </p:nvPr>
        </p:nvSpPr>
        <p:spPr>
          <a:xfrm>
            <a:off x="2301875" y="44450"/>
            <a:ext cx="7908925" cy="839788"/>
          </a:xfrm>
        </p:spPr>
        <p:txBody>
          <a:bodyPr anchor="b"/>
          <a:p>
            <a:r>
              <a:rPr lang="zh-CN" altLang="en-US" sz="2800" dirty="0"/>
              <a:t>四、数学技术之一：</a:t>
            </a:r>
            <a:r>
              <a:rPr lang="zh-CN" altLang="en-US" sz="2800" dirty="0">
                <a:solidFill>
                  <a:srgbClr val="CC0000"/>
                </a:solidFill>
                <a:ea typeface="华文楷体" panose="02010600040101010101" charset="-122"/>
              </a:rPr>
              <a:t>傅里叶变换  </a:t>
            </a:r>
            <a:r>
              <a:rPr lang="zh-CN" altLang="en-US" sz="2800" dirty="0">
                <a:solidFill>
                  <a:srgbClr val="CC0000"/>
                </a:solidFill>
                <a:ea typeface="华文楷体" panose="02010600040101010101" charset="-122"/>
                <a:sym typeface="Arial" panose="020B0604020202020204" charset="-116"/>
              </a:rPr>
              <a:t>数字时代的功臣</a:t>
            </a:r>
            <a:endParaRPr lang="zh-CN" altLang="en-US" sz="2800" dirty="0">
              <a:solidFill>
                <a:srgbClr val="CC0000"/>
              </a:solidFill>
              <a:ea typeface="华文楷体" panose="02010600040101010101" charset="-122"/>
              <a:sym typeface="Arial" panose="020B0604020202020204" charset="-116"/>
            </a:endParaRPr>
          </a:p>
        </p:txBody>
      </p:sp>
      <p:pic>
        <p:nvPicPr>
          <p:cNvPr id="65539" name="图片 48"/>
          <p:cNvPicPr>
            <a:picLocks noGrp="1" noChangeAspect="1"/>
          </p:cNvPicPr>
          <p:nvPr>
            <p:ph sz="half" idx="2"/>
          </p:nvPr>
        </p:nvPicPr>
        <p:blipFill>
          <a:blip r:embed="rId1"/>
          <a:srcRect l="9618" r="9618"/>
          <a:stretch>
            <a:fillRect/>
          </a:stretch>
        </p:blipFill>
        <p:spPr>
          <a:xfrm>
            <a:off x="7580313" y="1668145"/>
            <a:ext cx="2628900" cy="2255838"/>
          </a:xfrm>
        </p:spPr>
      </p:pic>
      <p:sp>
        <p:nvSpPr>
          <p:cNvPr id="65540" name="文本框 71684"/>
          <p:cNvSpPr txBox="1"/>
          <p:nvPr/>
        </p:nvSpPr>
        <p:spPr>
          <a:xfrm>
            <a:off x="2009775" y="4343400"/>
            <a:ext cx="8201025" cy="2222500"/>
          </a:xfrm>
          <a:prstGeom prst="rect">
            <a:avLst/>
          </a:prstGeom>
          <a:noFill/>
          <a:ln w="9525">
            <a:noFill/>
          </a:ln>
        </p:spPr>
        <p:txBody>
          <a:bodyPr wrap="square" anchor="t"/>
          <a:p>
            <a:pPr marL="266700" lvl="0" indent="-266700" algn="just">
              <a:lnSpc>
                <a:spcPct val="140000"/>
              </a:lnSpc>
              <a:spcBef>
                <a:spcPts val="450"/>
              </a:spcBef>
              <a:buClr>
                <a:schemeClr val="accent1"/>
              </a:buClr>
              <a:buSzPct val="60000"/>
              <a:buFont typeface="Wingdings 2" panose="05020102010507070707" pitchFamily="2" charset="2"/>
              <a:buNone/>
            </a:pPr>
            <a:r>
              <a:rPr lang="zh-CN" altLang="en-US" sz="2000" dirty="0">
                <a:solidFill>
                  <a:srgbClr val="009999"/>
                </a:solidFill>
                <a:latin typeface="华文楷体" panose="02010600040101010101" charset="-122"/>
                <a:ea typeface="华文楷体" panose="02010600040101010101" charset="-122"/>
                <a:sym typeface="Arial" panose="020B0604020202020204" charset="-116"/>
              </a:rPr>
              <a:t>           傅里叶认为这不仅仅音乐和弦的特殊属性，而可以推广应用到一切重复的波形中，无论这个波形是方形，圆形，波浪，三角形或是其它形状。傅里叶变换像是一种数学棱镜——你输入一个波形并且将这种波形分解为不同成分——这些音符（正弦曲线）会相互叠加而形成新的重建波形。</a:t>
            </a:r>
            <a:endParaRPr lang="zh-CN" altLang="en-US" sz="2000" dirty="0">
              <a:solidFill>
                <a:srgbClr val="009999"/>
              </a:solidFill>
              <a:latin typeface="华文楷体" panose="02010600040101010101" charset="-122"/>
              <a:ea typeface="华文楷体" panose="02010600040101010101" charset="-122"/>
              <a:sym typeface="Arial" panose="020B0604020202020204" charset="-116"/>
            </a:endParaRPr>
          </a:p>
        </p:txBody>
      </p:sp>
      <p:sp>
        <p:nvSpPr>
          <p:cNvPr id="71686" name="文本框 71685"/>
          <p:cNvSpPr txBox="1"/>
          <p:nvPr/>
        </p:nvSpPr>
        <p:spPr>
          <a:xfrm>
            <a:off x="7580313" y="1668145"/>
            <a:ext cx="2630487" cy="2288540"/>
          </a:xfrm>
          <a:prstGeom prst="rect">
            <a:avLst/>
          </a:prstGeom>
          <a:solidFill>
            <a:schemeClr val="tx1"/>
          </a:solidFill>
          <a:ln w="9525">
            <a:noFill/>
          </a:ln>
        </p:spPr>
        <p:txBody>
          <a:bodyPr wrap="square" lIns="90170" tIns="46990" rIns="90170" bIns="46990" anchor="t">
            <a:spAutoFit/>
          </a:bodyPr>
          <a:p>
            <a:pPr lvl="0"/>
            <a:r>
              <a:rPr lang="zh-CN" altLang="en-US" dirty="0">
                <a:latin typeface="Arial" panose="020B0604020202020204" charset="-116"/>
                <a:ea typeface="宋体" panose="02010600030101010101" pitchFamily="2" charset="-122"/>
              </a:rPr>
              <a:t>n</a:t>
            </a:r>
            <a:endParaRPr lang="zh-CN" altLang="en-US" dirty="0">
              <a:latin typeface="Arial" panose="020B0604020202020204" charset="-116"/>
              <a:ea typeface="宋体" panose="02010600030101010101" pitchFamily="2" charset="-122"/>
            </a:endParaRPr>
          </a:p>
          <a:p>
            <a:pPr lvl="0"/>
            <a:endParaRPr lang="zh-CN" altLang="en-US" dirty="0">
              <a:latin typeface="Arial" panose="020B0604020202020204" charset="-116"/>
              <a:ea typeface="宋体" panose="02010600030101010101" pitchFamily="2" charset="-122"/>
            </a:endParaRPr>
          </a:p>
          <a:p>
            <a:pPr lvl="0"/>
            <a:endParaRPr lang="zh-CN" altLang="en-US" dirty="0">
              <a:latin typeface="Arial" panose="020B0604020202020204" charset="-116"/>
              <a:ea typeface="宋体" panose="02010600030101010101" pitchFamily="2" charset="-122"/>
            </a:endParaRPr>
          </a:p>
          <a:p>
            <a:pPr lvl="0"/>
            <a:endParaRPr lang="zh-CN" altLang="en-US" dirty="0">
              <a:latin typeface="Arial" panose="020B0604020202020204" charset="-116"/>
              <a:ea typeface="宋体" panose="02010600030101010101" pitchFamily="2" charset="-122"/>
            </a:endParaRPr>
          </a:p>
          <a:p>
            <a:pPr lvl="0"/>
            <a:endParaRPr lang="zh-CN" altLang="en-US" dirty="0">
              <a:latin typeface="Arial" panose="020B0604020202020204" charset="-116"/>
              <a:ea typeface="宋体" panose="02010600030101010101" pitchFamily="2" charset="-122"/>
            </a:endParaRPr>
          </a:p>
          <a:p>
            <a:pPr lvl="0"/>
            <a:endParaRPr lang="zh-CN" altLang="en-US" dirty="0">
              <a:latin typeface="Arial" panose="020B0604020202020204" charset="-116"/>
              <a:ea typeface="宋体" panose="02010600030101010101" pitchFamily="2" charset="-122"/>
            </a:endParaRPr>
          </a:p>
          <a:p>
            <a:pPr lvl="0"/>
            <a:endParaRPr lang="zh-CN" altLang="en-US" dirty="0">
              <a:latin typeface="Arial" panose="020B0604020202020204" charset="-116"/>
              <a:ea typeface="宋体" panose="02010600030101010101" pitchFamily="2" charset="-122"/>
            </a:endParaRPr>
          </a:p>
          <a:p>
            <a:pPr lvl="0"/>
            <a:r>
              <a:rPr lang="zh-CN" altLang="en-US" dirty="0">
                <a:latin typeface="Arial" panose="020B0604020202020204" charset="-116"/>
                <a:ea typeface="宋体" panose="02010600030101010101" pitchFamily="2" charset="-122"/>
              </a:rPr>
              <a:t>jnj </a:t>
            </a:r>
            <a:endParaRPr lang="zh-CN" altLang="en-US" dirty="0">
              <a:latin typeface="Arial" panose="020B0604020202020204" charset="-116"/>
              <a:ea typeface="宋体" panose="02010600030101010101" pitchFamily="2" charset="-122"/>
            </a:endParaRPr>
          </a:p>
        </p:txBody>
      </p:sp>
      <p:sp>
        <p:nvSpPr>
          <p:cNvPr id="71687" name="文本框 71686"/>
          <p:cNvSpPr txBox="1"/>
          <p:nvPr/>
        </p:nvSpPr>
        <p:spPr>
          <a:xfrm>
            <a:off x="7694613" y="1131570"/>
            <a:ext cx="2343150" cy="365760"/>
          </a:xfrm>
          <a:prstGeom prst="rect">
            <a:avLst/>
          </a:prstGeom>
          <a:noFill/>
          <a:ln w="9525">
            <a:noFill/>
          </a:ln>
        </p:spPr>
        <p:txBody>
          <a:bodyPr anchor="t">
            <a:spAutoFit/>
          </a:bodyPr>
          <a:p>
            <a:pPr lvl="0" algn="ctr"/>
            <a:r>
              <a:rPr lang="zh-CN" altLang="en-US" b="1" dirty="0">
                <a:solidFill>
                  <a:srgbClr val="000000"/>
                </a:solidFill>
                <a:latin typeface="Arial" panose="020B0604020202020204" charset="-116"/>
                <a:ea typeface="宋体" panose="02010600030101010101" pitchFamily="2" charset="-122"/>
              </a:rPr>
              <a:t>分解</a:t>
            </a:r>
            <a:endParaRPr lang="zh-CN" altLang="en-US" b="1" dirty="0">
              <a:solidFill>
                <a:srgbClr val="000000"/>
              </a:solidFill>
              <a:latin typeface="Arial" panose="020B0604020202020204" charset="-116"/>
              <a:ea typeface="宋体" panose="02010600030101010101" pitchFamily="2" charset="-122"/>
            </a:endParaRPr>
          </a:p>
        </p:txBody>
      </p:sp>
      <p:sp>
        <p:nvSpPr>
          <p:cNvPr id="71688" name="文本框 71687"/>
          <p:cNvSpPr txBox="1"/>
          <p:nvPr/>
        </p:nvSpPr>
        <p:spPr>
          <a:xfrm>
            <a:off x="7694613" y="3955733"/>
            <a:ext cx="2343150" cy="365760"/>
          </a:xfrm>
          <a:prstGeom prst="rect">
            <a:avLst/>
          </a:prstGeom>
          <a:noFill/>
          <a:ln w="9525">
            <a:noFill/>
          </a:ln>
        </p:spPr>
        <p:txBody>
          <a:bodyPr wrap="square" anchor="t">
            <a:spAutoFit/>
          </a:bodyPr>
          <a:p>
            <a:pPr lvl="0" algn="ctr"/>
            <a:r>
              <a:rPr lang="zh-CN" altLang="en-US" b="1" dirty="0">
                <a:solidFill>
                  <a:srgbClr val="FF0000"/>
                </a:solidFill>
                <a:latin typeface="Arial" panose="020B0604020202020204" charset="-116"/>
                <a:ea typeface="宋体" panose="02010600030101010101" pitchFamily="2" charset="-122"/>
              </a:rPr>
              <a:t>合成</a:t>
            </a:r>
            <a:endParaRPr lang="zh-CN" altLang="en-US" b="1" dirty="0">
              <a:solidFill>
                <a:srgbClr val="FF0000"/>
              </a:solidFill>
              <a:latin typeface="Arial" panose="020B0604020202020204" charset="-116"/>
              <a:ea typeface="宋体" panose="02010600030101010101" pitchFamily="2"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3000"/>
                                        <p:tgtEl>
                                          <p:spTgt spid="71686"/>
                                        </p:tgtEl>
                                      </p:cBhvr>
                                    </p:animEffect>
                                    <p:set>
                                      <p:cBhvr>
                                        <p:cTn id="7" dur="1" fill="hold">
                                          <p:stCondLst>
                                            <p:cond delay="2994"/>
                                          </p:stCondLst>
                                        </p:cTn>
                                        <p:tgtEl>
                                          <p:spTgt spid="71686"/>
                                        </p:tgtEl>
                                        <p:attrNameLst>
                                          <p:attrName>style.visibility</p:attrName>
                                        </p:attrNameLst>
                                      </p:cBhvr>
                                      <p:to>
                                        <p:strVal val="hidden"/>
                                      </p:to>
                                    </p:set>
                                  </p:childTnLst>
                                </p:cTn>
                              </p:par>
                            </p:childTnLst>
                          </p:cTn>
                        </p:par>
                        <p:par>
                          <p:cTn id="8" fill="hold">
                            <p:stCondLst>
                              <p:cond delay="3000"/>
                            </p:stCondLst>
                            <p:childTnLst>
                              <p:par>
                                <p:cTn id="9" presetID="1" presetClass="entr" presetSubtype="0" fill="hold" grpId="0" nodeType="afterEffect">
                                  <p:stCondLst>
                                    <p:cond delay="0"/>
                                  </p:stCondLst>
                                  <p:childTnLst>
                                    <p:set>
                                      <p:cBhvr>
                                        <p:cTn id="10" dur="1" fill="hold">
                                          <p:stCondLst>
                                            <p:cond delay="0"/>
                                          </p:stCondLst>
                                        </p:cTn>
                                        <p:tgtEl>
                                          <p:spTgt spid="716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1686"/>
                                        </p:tgtEl>
                                        <p:attrNameLst>
                                          <p:attrName>style.visibility</p:attrName>
                                        </p:attrNameLst>
                                      </p:cBhvr>
                                      <p:to>
                                        <p:strVal val="visible"/>
                                      </p:to>
                                    </p:set>
                                  </p:childTnLst>
                                </p:cTn>
                              </p:par>
                              <p:par>
                                <p:cTn id="15" presetID="22" presetClass="exit" presetSubtype="1" fill="hold" grpId="2" nodeType="withEffect">
                                  <p:stCondLst>
                                    <p:cond delay="0"/>
                                  </p:stCondLst>
                                  <p:childTnLst>
                                    <p:animEffect transition="out" filter="wipe(up)">
                                      <p:cBhvr>
                                        <p:cTn id="16" dur="3000"/>
                                        <p:tgtEl>
                                          <p:spTgt spid="71686"/>
                                        </p:tgtEl>
                                      </p:cBhvr>
                                    </p:animEffect>
                                    <p:set>
                                      <p:cBhvr>
                                        <p:cTn id="17" dur="1" fill="hold">
                                          <p:stCondLst>
                                            <p:cond delay="2994"/>
                                          </p:stCondLst>
                                        </p:cTn>
                                        <p:tgtEl>
                                          <p:spTgt spid="71686"/>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16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bldLvl="0" animBg="1"/>
      <p:bldP spid="71686" grpId="1" bldLvl="0" animBg="1"/>
      <p:bldP spid="71686" grpId="2" bldLvl="0" animBg="1"/>
      <p:bldP spid="71687" grpId="0" bldLvl="0"/>
      <p:bldP spid="71688" grpId="0" bldLvl="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文本框 72705"/>
          <p:cNvSpPr txBox="1"/>
          <p:nvPr/>
        </p:nvSpPr>
        <p:spPr>
          <a:xfrm>
            <a:off x="2265363" y="4481513"/>
            <a:ext cx="7875587" cy="824230"/>
          </a:xfrm>
          <a:prstGeom prst="rect">
            <a:avLst/>
          </a:prstGeom>
          <a:noFill/>
          <a:ln w="9525">
            <a:noFill/>
          </a:ln>
        </p:spPr>
        <p:txBody>
          <a:bodyPr wrap="square" anchor="t">
            <a:spAutoFit/>
          </a:bodyPr>
          <a:p>
            <a:pPr lvl="0"/>
            <a:r>
              <a:rPr lang="zh-CN" altLang="en-US" sz="2400" dirty="0">
                <a:solidFill>
                  <a:srgbClr val="FF0066"/>
                </a:solidFill>
                <a:latin typeface="Arial" panose="020B0604020202020204" charset="-116"/>
                <a:ea typeface="华文楷体" panose="02010600040101010101" charset="-122"/>
              </a:rPr>
              <a:t>压缩传输：去掉</a:t>
            </a:r>
            <a:r>
              <a:rPr lang="zh-CN" altLang="en-US" sz="2400" dirty="0">
                <a:solidFill>
                  <a:srgbClr val="FF0066"/>
                </a:solidFill>
                <a:latin typeface="华文楷体" panose="02010600040101010101" charset="-122"/>
                <a:ea typeface="华文楷体" panose="02010600040101010101" charset="-122"/>
              </a:rPr>
              <a:t>音调很高或很低的音符：某些</a:t>
            </a:r>
            <a:r>
              <a:rPr lang="zh-CN" altLang="en-US" sz="2400" dirty="0">
                <a:solidFill>
                  <a:srgbClr val="FF0066"/>
                </a:solidFill>
                <a:latin typeface="Arial" panose="020B0604020202020204" charset="-116"/>
                <a:ea typeface="华文楷体" panose="02010600040101010101" charset="-122"/>
              </a:rPr>
              <a:t>sin</a:t>
            </a:r>
            <a:r>
              <a:rPr lang="zh-CN" altLang="en-US" sz="2400" i="1" dirty="0">
                <a:solidFill>
                  <a:srgbClr val="FF0066"/>
                </a:solidFill>
                <a:latin typeface="Arial" panose="020B0604020202020204" charset="-116"/>
                <a:ea typeface="华文楷体" panose="02010600040101010101" charset="-122"/>
              </a:rPr>
              <a:t>nx</a:t>
            </a:r>
            <a:r>
              <a:rPr lang="zh-CN" altLang="en-US" sz="2400" dirty="0">
                <a:solidFill>
                  <a:srgbClr val="FF0066"/>
                </a:solidFill>
                <a:latin typeface="Arial" panose="020B0604020202020204" charset="-116"/>
                <a:ea typeface="华文楷体" panose="02010600040101010101" charset="-122"/>
              </a:rPr>
              <a:t>,cos</a:t>
            </a:r>
            <a:r>
              <a:rPr lang="zh-CN" altLang="en-US" sz="2400" i="1" dirty="0">
                <a:solidFill>
                  <a:srgbClr val="FF0066"/>
                </a:solidFill>
                <a:latin typeface="Arial" panose="020B0604020202020204" charset="-116"/>
                <a:ea typeface="华文楷体" panose="02010600040101010101" charset="-122"/>
              </a:rPr>
              <a:t>nx</a:t>
            </a:r>
            <a:r>
              <a:rPr lang="zh-CN" altLang="en-US" sz="2400" dirty="0">
                <a:solidFill>
                  <a:srgbClr val="FF0066"/>
                </a:solidFill>
                <a:latin typeface="Arial" panose="020B0604020202020204" charset="-116"/>
                <a:ea typeface="华文楷体" panose="02010600040101010101" charset="-122"/>
              </a:rPr>
              <a:t>系数为0</a:t>
            </a:r>
            <a:endParaRPr lang="zh-CN" altLang="en-US" sz="2400" dirty="0">
              <a:solidFill>
                <a:srgbClr val="FF0066"/>
              </a:solidFill>
              <a:latin typeface="Arial" panose="020B0604020202020204" charset="-116"/>
              <a:ea typeface="华文楷体" panose="02010600040101010101" charset="-122"/>
            </a:endParaRPr>
          </a:p>
        </p:txBody>
      </p:sp>
      <p:sp>
        <p:nvSpPr>
          <p:cNvPr id="72707" name="文本框 72706"/>
          <p:cNvSpPr txBox="1"/>
          <p:nvPr/>
        </p:nvSpPr>
        <p:spPr>
          <a:xfrm>
            <a:off x="2265363" y="2665413"/>
            <a:ext cx="5849937" cy="458470"/>
          </a:xfrm>
          <a:prstGeom prst="rect">
            <a:avLst/>
          </a:prstGeom>
          <a:noFill/>
          <a:ln w="9525">
            <a:noFill/>
          </a:ln>
        </p:spPr>
        <p:txBody>
          <a:bodyPr wrap="square" anchor="t">
            <a:spAutoFit/>
          </a:bodyPr>
          <a:p>
            <a:pPr lvl="0"/>
            <a:r>
              <a:rPr lang="zh-CN" altLang="en-US" sz="2400" dirty="0">
                <a:solidFill>
                  <a:srgbClr val="000000"/>
                </a:solidFill>
                <a:latin typeface="Arial" panose="020B0604020202020204" charset="-116"/>
                <a:ea typeface="华文楷体" panose="02010600040101010101" charset="-122"/>
              </a:rPr>
              <a:t>分解成简谐波：sin</a:t>
            </a:r>
            <a:r>
              <a:rPr lang="zh-CN" altLang="en-US" sz="2400" i="1" dirty="0">
                <a:solidFill>
                  <a:srgbClr val="000000"/>
                </a:solidFill>
                <a:latin typeface="Arial" panose="020B0604020202020204" charset="-116"/>
                <a:ea typeface="华文楷体" panose="02010600040101010101" charset="-122"/>
              </a:rPr>
              <a:t>nx</a:t>
            </a:r>
            <a:r>
              <a:rPr lang="zh-CN" altLang="en-US" sz="2400" dirty="0">
                <a:solidFill>
                  <a:srgbClr val="000000"/>
                </a:solidFill>
                <a:latin typeface="Arial" panose="020B0604020202020204" charset="-116"/>
                <a:ea typeface="华文楷体" panose="02010600040101010101" charset="-122"/>
              </a:rPr>
              <a:t>,cos</a:t>
            </a:r>
            <a:r>
              <a:rPr lang="zh-CN" altLang="en-US" sz="2400" i="1" dirty="0">
                <a:solidFill>
                  <a:srgbClr val="000000"/>
                </a:solidFill>
                <a:latin typeface="Arial" panose="020B0604020202020204" charset="-116"/>
                <a:ea typeface="华文楷体" panose="02010600040101010101" charset="-122"/>
              </a:rPr>
              <a:t>nx，     </a:t>
            </a:r>
            <a:r>
              <a:rPr lang="zh-CN" altLang="en-US" sz="2400" dirty="0">
                <a:solidFill>
                  <a:srgbClr val="000000"/>
                </a:solidFill>
                <a:latin typeface="Arial" panose="020B0604020202020204" charset="-116"/>
                <a:ea typeface="华文楷体" panose="02010600040101010101" charset="-122"/>
              </a:rPr>
              <a:t>无穷和</a:t>
            </a:r>
            <a:endParaRPr lang="zh-CN" altLang="en-US" sz="2400" dirty="0">
              <a:solidFill>
                <a:srgbClr val="000000"/>
              </a:solidFill>
              <a:latin typeface="Arial" panose="020B0604020202020204" charset="-116"/>
              <a:ea typeface="华文楷体" panose="02010600040101010101" charset="-122"/>
            </a:endParaRPr>
          </a:p>
        </p:txBody>
      </p:sp>
      <p:sp>
        <p:nvSpPr>
          <p:cNvPr id="66563" name="标题 72707"/>
          <p:cNvSpPr>
            <a:spLocks noGrp="1"/>
          </p:cNvSpPr>
          <p:nvPr>
            <p:ph type="title"/>
          </p:nvPr>
        </p:nvSpPr>
        <p:spPr>
          <a:xfrm>
            <a:off x="2265363" y="44450"/>
            <a:ext cx="7945437" cy="866775"/>
          </a:xfrm>
        </p:spPr>
        <p:txBody>
          <a:bodyPr anchor="b"/>
          <a:p>
            <a:r>
              <a:rPr lang="zh-CN" altLang="en-US" sz="2800" dirty="0"/>
              <a:t>四、数学技术之一：</a:t>
            </a:r>
            <a:r>
              <a:rPr lang="zh-CN" altLang="en-US" sz="2800" dirty="0">
                <a:solidFill>
                  <a:srgbClr val="CC0000"/>
                </a:solidFill>
                <a:ea typeface="华文楷体" panose="02010600040101010101" charset="-122"/>
              </a:rPr>
              <a:t>傅里叶变换  </a:t>
            </a:r>
            <a:r>
              <a:rPr lang="zh-CN" altLang="en-US" sz="2800" dirty="0">
                <a:solidFill>
                  <a:srgbClr val="CC0000"/>
                </a:solidFill>
                <a:ea typeface="华文楷体" panose="02010600040101010101" charset="-122"/>
                <a:sym typeface="Arial" panose="020B0604020202020204" charset="-116"/>
              </a:rPr>
              <a:t>数字时代的功臣</a:t>
            </a:r>
            <a:endParaRPr lang="zh-CN" altLang="en-US" sz="2800" dirty="0">
              <a:solidFill>
                <a:srgbClr val="CC0000"/>
              </a:solidFill>
              <a:ea typeface="华文楷体" panose="02010600040101010101" charset="-122"/>
              <a:sym typeface="Arial" panose="020B0604020202020204" charset="-116"/>
            </a:endParaRPr>
          </a:p>
        </p:txBody>
      </p:sp>
      <p:graphicFrame>
        <p:nvGraphicFramePr>
          <p:cNvPr id="72709" name="对象 72708"/>
          <p:cNvGraphicFramePr>
            <a:graphicFrameLocks noChangeAspect="1"/>
          </p:cNvGraphicFramePr>
          <p:nvPr/>
        </p:nvGraphicFramePr>
        <p:xfrm>
          <a:off x="4975225" y="4035425"/>
          <a:ext cx="3400425" cy="463550"/>
        </p:xfrm>
        <a:graphic>
          <a:graphicData uri="http://schemas.openxmlformats.org/presentationml/2006/ole">
            <mc:AlternateContent xmlns:mc="http://schemas.openxmlformats.org/markup-compatibility/2006">
              <mc:Choice xmlns:v="urn:schemas-microsoft-com:vml" Requires="v">
                <p:oleObj spid="_x0000_s3091" name="" r:id="rId1" imgW="1676400" imgH="228600" progId="Equation.3">
                  <p:embed/>
                </p:oleObj>
              </mc:Choice>
              <mc:Fallback>
                <p:oleObj name="" r:id="rId1" imgW="1676400" imgH="228600" progId="Equation.3">
                  <p:embed/>
                  <p:pic>
                    <p:nvPicPr>
                      <p:cNvPr id="0" name="图片 3090"/>
                      <p:cNvPicPr/>
                      <p:nvPr/>
                    </p:nvPicPr>
                    <p:blipFill>
                      <a:blip r:embed="rId2"/>
                      <a:stretch>
                        <a:fillRect/>
                      </a:stretch>
                    </p:blipFill>
                    <p:spPr>
                      <a:xfrm>
                        <a:off x="4975225" y="4035425"/>
                        <a:ext cx="3400425" cy="463550"/>
                      </a:xfrm>
                      <a:prstGeom prst="rect">
                        <a:avLst/>
                      </a:prstGeom>
                      <a:solidFill>
                        <a:schemeClr val="bg1"/>
                      </a:solidFill>
                      <a:ln w="38100">
                        <a:noFill/>
                        <a:miter/>
                      </a:ln>
                    </p:spPr>
                  </p:pic>
                </p:oleObj>
              </mc:Fallback>
            </mc:AlternateContent>
          </a:graphicData>
        </a:graphic>
      </p:graphicFrame>
      <p:graphicFrame>
        <p:nvGraphicFramePr>
          <p:cNvPr id="72710" name="对象 72709"/>
          <p:cNvGraphicFramePr>
            <a:graphicFrameLocks noChangeAspect="1"/>
          </p:cNvGraphicFramePr>
          <p:nvPr/>
        </p:nvGraphicFramePr>
        <p:xfrm>
          <a:off x="2886075" y="3170238"/>
          <a:ext cx="7324725" cy="422275"/>
        </p:xfrm>
        <a:graphic>
          <a:graphicData uri="http://schemas.openxmlformats.org/presentationml/2006/ole">
            <mc:AlternateContent xmlns:mc="http://schemas.openxmlformats.org/markup-compatibility/2006">
              <mc:Choice xmlns:v="urn:schemas-microsoft-com:vml" Requires="v">
                <p:oleObj spid="_x0000_s3088" name="" r:id="rId3" imgW="4686300" imgH="228600" progId="Equation.3">
                  <p:embed/>
                </p:oleObj>
              </mc:Choice>
              <mc:Fallback>
                <p:oleObj name="" r:id="rId3" imgW="4686300" imgH="228600" progId="Equation.3">
                  <p:embed/>
                  <p:pic>
                    <p:nvPicPr>
                      <p:cNvPr id="0" name="图片 3087"/>
                      <p:cNvPicPr/>
                      <p:nvPr/>
                    </p:nvPicPr>
                    <p:blipFill>
                      <a:blip r:embed="rId4"/>
                      <a:stretch>
                        <a:fillRect/>
                      </a:stretch>
                    </p:blipFill>
                    <p:spPr>
                      <a:xfrm>
                        <a:off x="2886075" y="3170238"/>
                        <a:ext cx="7324725" cy="422275"/>
                      </a:xfrm>
                      <a:prstGeom prst="rect">
                        <a:avLst/>
                      </a:prstGeom>
                      <a:solidFill>
                        <a:schemeClr val="bg1"/>
                      </a:solidFill>
                      <a:ln w="38100">
                        <a:noFill/>
                        <a:miter/>
                      </a:ln>
                    </p:spPr>
                  </p:pic>
                </p:oleObj>
              </mc:Fallback>
            </mc:AlternateContent>
          </a:graphicData>
        </a:graphic>
      </p:graphicFrame>
      <p:graphicFrame>
        <p:nvGraphicFramePr>
          <p:cNvPr id="72711" name="对象 72710"/>
          <p:cNvGraphicFramePr>
            <a:graphicFrameLocks noChangeAspect="1"/>
          </p:cNvGraphicFramePr>
          <p:nvPr/>
        </p:nvGraphicFramePr>
        <p:xfrm>
          <a:off x="2974975" y="2246313"/>
          <a:ext cx="7324725" cy="420687"/>
        </p:xfrm>
        <a:graphic>
          <a:graphicData uri="http://schemas.openxmlformats.org/presentationml/2006/ole">
            <mc:AlternateContent xmlns:mc="http://schemas.openxmlformats.org/markup-compatibility/2006">
              <mc:Choice xmlns:v="urn:schemas-microsoft-com:vml" Requires="v">
                <p:oleObj spid="_x0000_s3089" name="" r:id="rId5" imgW="4597400" imgH="228600" progId="Equation.3">
                  <p:embed/>
                </p:oleObj>
              </mc:Choice>
              <mc:Fallback>
                <p:oleObj name="" r:id="rId5" imgW="4597400" imgH="228600" progId="Equation.3">
                  <p:embed/>
                  <p:pic>
                    <p:nvPicPr>
                      <p:cNvPr id="0" name="图片 3088"/>
                      <p:cNvPicPr/>
                      <p:nvPr/>
                    </p:nvPicPr>
                    <p:blipFill>
                      <a:blip r:embed="rId6"/>
                      <a:stretch>
                        <a:fillRect/>
                      </a:stretch>
                    </p:blipFill>
                    <p:spPr>
                      <a:xfrm>
                        <a:off x="2974975" y="2246313"/>
                        <a:ext cx="7324725" cy="420687"/>
                      </a:xfrm>
                      <a:prstGeom prst="rect">
                        <a:avLst/>
                      </a:prstGeom>
                      <a:solidFill>
                        <a:schemeClr val="bg1"/>
                      </a:solidFill>
                      <a:ln w="38100">
                        <a:noFill/>
                        <a:miter/>
                      </a:ln>
                    </p:spPr>
                  </p:pic>
                </p:oleObj>
              </mc:Fallback>
            </mc:AlternateContent>
          </a:graphicData>
        </a:graphic>
      </p:graphicFrame>
      <p:graphicFrame>
        <p:nvGraphicFramePr>
          <p:cNvPr id="72712" name="对象 72711"/>
          <p:cNvGraphicFramePr>
            <a:graphicFrameLocks noChangeAspect="1"/>
          </p:cNvGraphicFramePr>
          <p:nvPr/>
        </p:nvGraphicFramePr>
        <p:xfrm>
          <a:off x="6351588" y="1357313"/>
          <a:ext cx="614362" cy="374650"/>
        </p:xfrm>
        <a:graphic>
          <a:graphicData uri="http://schemas.openxmlformats.org/presentationml/2006/ole">
            <mc:AlternateContent xmlns:mc="http://schemas.openxmlformats.org/markup-compatibility/2006">
              <mc:Choice xmlns:v="urn:schemas-microsoft-com:vml" Requires="v">
                <p:oleObj spid="_x0000_s3092" name="" r:id="rId7" imgW="346075" imgH="205105" progId="Equation.3">
                  <p:embed/>
                </p:oleObj>
              </mc:Choice>
              <mc:Fallback>
                <p:oleObj name="" r:id="rId7" imgW="346075" imgH="205105" progId="Equation.3">
                  <p:embed/>
                  <p:pic>
                    <p:nvPicPr>
                      <p:cNvPr id="0" name="图片 3091"/>
                      <p:cNvPicPr/>
                      <p:nvPr/>
                    </p:nvPicPr>
                    <p:blipFill>
                      <a:blip r:embed="rId8"/>
                      <a:stretch>
                        <a:fillRect/>
                      </a:stretch>
                    </p:blipFill>
                    <p:spPr>
                      <a:xfrm>
                        <a:off x="6351588" y="1357313"/>
                        <a:ext cx="614362" cy="374650"/>
                      </a:xfrm>
                      <a:prstGeom prst="rect">
                        <a:avLst/>
                      </a:prstGeom>
                      <a:solidFill>
                        <a:schemeClr val="bg1"/>
                      </a:solidFill>
                      <a:ln w="38100">
                        <a:noFill/>
                        <a:miter/>
                      </a:ln>
                    </p:spPr>
                  </p:pic>
                </p:oleObj>
              </mc:Fallback>
            </mc:AlternateContent>
          </a:graphicData>
        </a:graphic>
      </p:graphicFrame>
      <p:graphicFrame>
        <p:nvGraphicFramePr>
          <p:cNvPr id="72713" name="对象 72712"/>
          <p:cNvGraphicFramePr>
            <a:graphicFrameLocks noChangeAspect="1"/>
          </p:cNvGraphicFramePr>
          <p:nvPr/>
        </p:nvGraphicFramePr>
        <p:xfrm>
          <a:off x="2886075" y="5226050"/>
          <a:ext cx="7254875" cy="469900"/>
        </p:xfrm>
        <a:graphic>
          <a:graphicData uri="http://schemas.openxmlformats.org/presentationml/2006/ole">
            <mc:AlternateContent xmlns:mc="http://schemas.openxmlformats.org/markup-compatibility/2006">
              <mc:Choice xmlns:v="urn:schemas-microsoft-com:vml" Requires="v">
                <p:oleObj spid="_x0000_s3093" name="" r:id="rId9" imgW="4622800" imgH="254000" progId="Equation.3">
                  <p:embed/>
                </p:oleObj>
              </mc:Choice>
              <mc:Fallback>
                <p:oleObj name="" r:id="rId9" imgW="4622800" imgH="254000" progId="Equation.3">
                  <p:embed/>
                  <p:pic>
                    <p:nvPicPr>
                      <p:cNvPr id="0" name="图片 3092"/>
                      <p:cNvPicPr/>
                      <p:nvPr/>
                    </p:nvPicPr>
                    <p:blipFill>
                      <a:blip r:embed="rId10"/>
                      <a:stretch>
                        <a:fillRect/>
                      </a:stretch>
                    </p:blipFill>
                    <p:spPr>
                      <a:xfrm>
                        <a:off x="2886075" y="5226050"/>
                        <a:ext cx="7254875" cy="469900"/>
                      </a:xfrm>
                      <a:prstGeom prst="rect">
                        <a:avLst/>
                      </a:prstGeom>
                      <a:solidFill>
                        <a:schemeClr val="bg1"/>
                      </a:solidFill>
                      <a:ln w="38100">
                        <a:noFill/>
                        <a:miter/>
                      </a:ln>
                    </p:spPr>
                  </p:pic>
                </p:oleObj>
              </mc:Fallback>
            </mc:AlternateContent>
          </a:graphicData>
        </a:graphic>
      </p:graphicFrame>
      <p:graphicFrame>
        <p:nvGraphicFramePr>
          <p:cNvPr id="72714" name="对象 72713"/>
          <p:cNvGraphicFramePr>
            <a:graphicFrameLocks noChangeAspect="1"/>
          </p:cNvGraphicFramePr>
          <p:nvPr/>
        </p:nvGraphicFramePr>
        <p:xfrm>
          <a:off x="6326188" y="5988050"/>
          <a:ext cx="614362" cy="444500"/>
        </p:xfrm>
        <a:graphic>
          <a:graphicData uri="http://schemas.openxmlformats.org/presentationml/2006/ole">
            <mc:AlternateContent xmlns:mc="http://schemas.openxmlformats.org/markup-compatibility/2006">
              <mc:Choice xmlns:v="urn:schemas-microsoft-com:vml" Requires="v">
                <p:oleObj spid="_x0000_s3090" name="" r:id="rId11" imgW="346075" imgH="243840" progId="Equation.3">
                  <p:embed/>
                </p:oleObj>
              </mc:Choice>
              <mc:Fallback>
                <p:oleObj name="" r:id="rId11" imgW="346075" imgH="243840" progId="Equation.3">
                  <p:embed/>
                  <p:pic>
                    <p:nvPicPr>
                      <p:cNvPr id="0" name="图片 3089"/>
                      <p:cNvPicPr/>
                      <p:nvPr/>
                    </p:nvPicPr>
                    <p:blipFill>
                      <a:blip r:embed="rId12"/>
                      <a:stretch>
                        <a:fillRect/>
                      </a:stretch>
                    </p:blipFill>
                    <p:spPr>
                      <a:xfrm>
                        <a:off x="6326188" y="5988050"/>
                        <a:ext cx="614362" cy="444500"/>
                      </a:xfrm>
                      <a:prstGeom prst="rect">
                        <a:avLst/>
                      </a:prstGeom>
                      <a:solidFill>
                        <a:schemeClr val="bg1"/>
                      </a:solidFill>
                      <a:ln w="38100">
                        <a:noFill/>
                        <a:miter/>
                      </a:ln>
                    </p:spPr>
                  </p:pic>
                </p:oleObj>
              </mc:Fallback>
            </mc:AlternateContent>
          </a:graphicData>
        </a:graphic>
      </p:graphicFrame>
      <p:sp>
        <p:nvSpPr>
          <p:cNvPr id="72715" name="文本框 72714"/>
          <p:cNvSpPr txBox="1"/>
          <p:nvPr/>
        </p:nvSpPr>
        <p:spPr>
          <a:xfrm>
            <a:off x="5114925" y="5276850"/>
            <a:ext cx="765175" cy="368300"/>
          </a:xfrm>
          <a:prstGeom prst="rect">
            <a:avLst/>
          </a:prstGeom>
          <a:solidFill>
            <a:srgbClr val="800080">
              <a:alpha val="59000"/>
            </a:srgbClr>
          </a:solidFill>
          <a:ln w="9525">
            <a:noFill/>
          </a:ln>
        </p:spPr>
        <p:txBody>
          <a:bodyPr wrap="square" lIns="90170" tIns="46990" rIns="90170" bIns="46990" anchor="t">
            <a:spAutoFit/>
          </a:bodyPr>
          <a:p>
            <a:pPr lvl="0"/>
            <a:endParaRPr>
              <a:latin typeface="Arial" panose="020B0604020202020204" charset="-116"/>
              <a:ea typeface="宋体" panose="02010600030101010101" pitchFamily="2" charset="-122"/>
            </a:endParaRPr>
          </a:p>
        </p:txBody>
      </p:sp>
      <p:sp>
        <p:nvSpPr>
          <p:cNvPr id="72716" name="箭头 7847"/>
          <p:cNvSpPr/>
          <p:nvPr/>
        </p:nvSpPr>
        <p:spPr>
          <a:xfrm>
            <a:off x="6632575" y="1731963"/>
            <a:ext cx="12700" cy="565150"/>
          </a:xfrm>
          <a:prstGeom prst="line">
            <a:avLst/>
          </a:prstGeom>
          <a:ln w="31750" cap="flat" cmpd="sng">
            <a:solidFill>
              <a:srgbClr val="FF00FF"/>
            </a:solidFill>
            <a:prstDash val="solid"/>
            <a:round/>
            <a:headEnd type="none" w="med" len="med"/>
            <a:tailEnd type="stealth"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72717" name="箭头 7847"/>
          <p:cNvSpPr/>
          <p:nvPr/>
        </p:nvSpPr>
        <p:spPr>
          <a:xfrm>
            <a:off x="6632575" y="2624138"/>
            <a:ext cx="12700" cy="565150"/>
          </a:xfrm>
          <a:prstGeom prst="line">
            <a:avLst/>
          </a:prstGeom>
          <a:ln w="31750" cap="flat" cmpd="sng">
            <a:solidFill>
              <a:srgbClr val="FF00FF"/>
            </a:solidFill>
            <a:prstDash val="solid"/>
            <a:round/>
            <a:headEnd type="none" w="med" len="med"/>
            <a:tailEnd type="stealth"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72718" name="箭头 7847"/>
          <p:cNvSpPr/>
          <p:nvPr/>
        </p:nvSpPr>
        <p:spPr>
          <a:xfrm>
            <a:off x="6632575" y="3579813"/>
            <a:ext cx="12700" cy="473075"/>
          </a:xfrm>
          <a:prstGeom prst="line">
            <a:avLst/>
          </a:prstGeom>
          <a:ln w="31750" cap="flat" cmpd="sng">
            <a:solidFill>
              <a:srgbClr val="FF00FF"/>
            </a:solidFill>
            <a:prstDash val="solid"/>
            <a:round/>
            <a:headEnd type="none" w="med" len="med"/>
            <a:tailEnd type="stealth"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72719" name="箭头 7847"/>
          <p:cNvSpPr/>
          <p:nvPr/>
        </p:nvSpPr>
        <p:spPr>
          <a:xfrm>
            <a:off x="6632575" y="4554538"/>
            <a:ext cx="12700" cy="565150"/>
          </a:xfrm>
          <a:prstGeom prst="line">
            <a:avLst/>
          </a:prstGeom>
          <a:ln w="31750" cap="flat" cmpd="sng">
            <a:solidFill>
              <a:srgbClr val="FF00FF"/>
            </a:solidFill>
            <a:prstDash val="solid"/>
            <a:round/>
            <a:headEnd type="none" w="med" len="med"/>
            <a:tailEnd type="stealth"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72720" name="箭头 7847"/>
          <p:cNvSpPr/>
          <p:nvPr/>
        </p:nvSpPr>
        <p:spPr>
          <a:xfrm flipH="1">
            <a:off x="6632575" y="5621338"/>
            <a:ext cx="0" cy="417512"/>
          </a:xfrm>
          <a:prstGeom prst="line">
            <a:avLst/>
          </a:prstGeom>
          <a:ln w="31750" cap="flat" cmpd="sng">
            <a:solidFill>
              <a:srgbClr val="FF00FF"/>
            </a:solidFill>
            <a:prstDash val="solid"/>
            <a:round/>
            <a:headEnd type="none" w="med" len="med"/>
            <a:tailEnd type="stealth"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72721" name="文本框 72720"/>
          <p:cNvSpPr txBox="1"/>
          <p:nvPr/>
        </p:nvSpPr>
        <p:spPr>
          <a:xfrm>
            <a:off x="2290763" y="1357313"/>
            <a:ext cx="3589337" cy="458470"/>
          </a:xfrm>
          <a:prstGeom prst="rect">
            <a:avLst/>
          </a:prstGeom>
          <a:noFill/>
          <a:ln w="9525">
            <a:noFill/>
          </a:ln>
        </p:spPr>
        <p:txBody>
          <a:bodyPr wrap="square" anchor="t">
            <a:spAutoFit/>
          </a:bodyPr>
          <a:p>
            <a:pPr lvl="0"/>
            <a:r>
              <a:rPr lang="zh-CN" altLang="en-US" sz="2400" dirty="0">
                <a:latin typeface="Arial" panose="020B0604020202020204" charset="-116"/>
                <a:ea typeface="华文楷体" panose="02010600040101010101" charset="-122"/>
              </a:rPr>
              <a:t>原波（WAV，BMP, ...）</a:t>
            </a:r>
            <a:endParaRPr lang="zh-CN" altLang="en-US" sz="2400" dirty="0">
              <a:latin typeface="Arial" panose="020B0604020202020204" charset="-116"/>
              <a:ea typeface="华文楷体" panose="02010600040101010101" charset="-122"/>
            </a:endParaRPr>
          </a:p>
        </p:txBody>
      </p:sp>
      <p:sp>
        <p:nvSpPr>
          <p:cNvPr id="72722" name="文本框 72721"/>
          <p:cNvSpPr txBox="1"/>
          <p:nvPr/>
        </p:nvSpPr>
        <p:spPr>
          <a:xfrm>
            <a:off x="2265363" y="3579813"/>
            <a:ext cx="4870450" cy="458470"/>
          </a:xfrm>
          <a:prstGeom prst="rect">
            <a:avLst/>
          </a:prstGeom>
          <a:noFill/>
          <a:ln w="9525">
            <a:noFill/>
          </a:ln>
        </p:spPr>
        <p:txBody>
          <a:bodyPr wrap="square" anchor="t">
            <a:spAutoFit/>
          </a:bodyPr>
          <a:p>
            <a:pPr lvl="0"/>
            <a:r>
              <a:rPr lang="zh-CN" altLang="en-US" sz="2400" dirty="0">
                <a:solidFill>
                  <a:srgbClr val="0000FF"/>
                </a:solidFill>
                <a:latin typeface="Arial" panose="020B0604020202020204" charset="-116"/>
                <a:ea typeface="华文楷体" panose="02010600040101010101" charset="-122"/>
              </a:rPr>
              <a:t>近似：sin</a:t>
            </a:r>
            <a:r>
              <a:rPr lang="zh-CN" altLang="en-US" sz="2400" i="1" dirty="0">
                <a:solidFill>
                  <a:srgbClr val="0000FF"/>
                </a:solidFill>
                <a:latin typeface="Arial" panose="020B0604020202020204" charset="-116"/>
                <a:ea typeface="华文楷体" panose="02010600040101010101" charset="-122"/>
              </a:rPr>
              <a:t>nx</a:t>
            </a:r>
            <a:r>
              <a:rPr lang="zh-CN" altLang="en-US" sz="2400" dirty="0">
                <a:solidFill>
                  <a:srgbClr val="0000FF"/>
                </a:solidFill>
                <a:latin typeface="Arial" panose="020B0604020202020204" charset="-116"/>
                <a:ea typeface="华文楷体" panose="02010600040101010101" charset="-122"/>
              </a:rPr>
              <a:t>,cos</a:t>
            </a:r>
            <a:r>
              <a:rPr lang="zh-CN" altLang="en-US" sz="2400" i="1" dirty="0">
                <a:solidFill>
                  <a:srgbClr val="0000FF"/>
                </a:solidFill>
                <a:latin typeface="Arial" panose="020B0604020202020204" charset="-116"/>
                <a:ea typeface="华文楷体" panose="02010600040101010101" charset="-122"/>
              </a:rPr>
              <a:t>nx</a:t>
            </a:r>
            <a:r>
              <a:rPr lang="zh-CN" altLang="en-US" sz="2400" dirty="0">
                <a:solidFill>
                  <a:srgbClr val="0000FF"/>
                </a:solidFill>
                <a:latin typeface="Arial" panose="020B0604020202020204" charset="-116"/>
                <a:ea typeface="华文楷体" panose="02010600040101010101" charset="-122"/>
              </a:rPr>
              <a:t>的有限和</a:t>
            </a:r>
            <a:endParaRPr lang="zh-CN" altLang="en-US" sz="2400" dirty="0">
              <a:solidFill>
                <a:srgbClr val="0000FF"/>
              </a:solidFill>
              <a:latin typeface="Arial" panose="020B0604020202020204" charset="-116"/>
              <a:ea typeface="华文楷体" panose="02010600040101010101" charset="-122"/>
            </a:endParaRPr>
          </a:p>
        </p:txBody>
      </p:sp>
      <p:sp>
        <p:nvSpPr>
          <p:cNvPr id="72723" name="文本框 72722"/>
          <p:cNvSpPr txBox="1"/>
          <p:nvPr/>
        </p:nvSpPr>
        <p:spPr>
          <a:xfrm>
            <a:off x="2335213" y="5988050"/>
            <a:ext cx="7875587" cy="457200"/>
          </a:xfrm>
          <a:prstGeom prst="rect">
            <a:avLst/>
          </a:prstGeom>
          <a:noFill/>
          <a:ln w="9525">
            <a:noFill/>
          </a:ln>
        </p:spPr>
        <p:txBody>
          <a:bodyPr wrap="square" anchor="t">
            <a:spAutoFit/>
          </a:bodyPr>
          <a:p>
            <a:pPr lvl="0"/>
            <a:r>
              <a:rPr lang="zh-CN" altLang="en-US" sz="2400" dirty="0">
                <a:solidFill>
                  <a:srgbClr val="FF0000"/>
                </a:solidFill>
                <a:latin typeface="Arial" panose="020B0604020202020204" charset="-116"/>
                <a:ea typeface="华文楷体" panose="02010600040101010101" charset="-122"/>
              </a:rPr>
              <a:t>MP3, JPEG, MP4,....</a:t>
            </a:r>
            <a:endParaRPr lang="zh-CN" altLang="en-US" sz="2400" dirty="0">
              <a:solidFill>
                <a:srgbClr val="FF0000"/>
              </a:solidFill>
              <a:latin typeface="Arial" panose="020B0604020202020204" charset="-116"/>
              <a:ea typeface="华文楷体" panose="02010600040101010101" charset="-122"/>
            </a:endParaRPr>
          </a:p>
        </p:txBody>
      </p:sp>
      <p:sp>
        <p:nvSpPr>
          <p:cNvPr id="72724" name="文本框 72723"/>
          <p:cNvSpPr txBox="1"/>
          <p:nvPr/>
        </p:nvSpPr>
        <p:spPr>
          <a:xfrm>
            <a:off x="2392363" y="4062413"/>
            <a:ext cx="7875587" cy="458470"/>
          </a:xfrm>
          <a:prstGeom prst="rect">
            <a:avLst/>
          </a:prstGeom>
          <a:noFill/>
          <a:ln w="9525">
            <a:noFill/>
          </a:ln>
        </p:spPr>
        <p:txBody>
          <a:bodyPr wrap="square" anchor="t">
            <a:spAutoFit/>
          </a:bodyPr>
          <a:p>
            <a:pPr lvl="0"/>
            <a:r>
              <a:rPr lang="zh-CN" altLang="en-US" sz="2400" dirty="0">
                <a:solidFill>
                  <a:schemeClr val="bg1"/>
                </a:solidFill>
                <a:latin typeface="Arial" panose="020B0604020202020204" charset="-116"/>
                <a:ea typeface="华文楷体" panose="02010600040101010101" charset="-122"/>
              </a:rPr>
              <a:t>数值特征:坐标</a:t>
            </a:r>
            <a:endParaRPr lang="zh-CN" altLang="en-US" sz="2400" dirty="0">
              <a:solidFill>
                <a:schemeClr val="bg1"/>
              </a:solidFill>
              <a:latin typeface="Arial" panose="020B0604020202020204" charset="-116"/>
              <a:ea typeface="华文楷体" panose="02010600040101010101"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1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7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2716"/>
                                        </p:tgtEl>
                                        <p:attrNameLst>
                                          <p:attrName>style.visibility</p:attrName>
                                        </p:attrNameLst>
                                      </p:cBhvr>
                                      <p:to>
                                        <p:strVal val="visible"/>
                                      </p:to>
                                    </p:set>
                                    <p:animEffect transition="in" filter="wipe(up)">
                                      <p:cBhvr>
                                        <p:cTn id="13" dur="500"/>
                                        <p:tgtEl>
                                          <p:spTgt spid="72716"/>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727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7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72717"/>
                                        </p:tgtEl>
                                        <p:attrNameLst>
                                          <p:attrName>style.visibility</p:attrName>
                                        </p:attrNameLst>
                                      </p:cBhvr>
                                      <p:to>
                                        <p:strVal val="visible"/>
                                      </p:to>
                                    </p:set>
                                    <p:animEffect transition="in" filter="wipe(up)">
                                      <p:cBhvr>
                                        <p:cTn id="23" dur="500"/>
                                        <p:tgtEl>
                                          <p:spTgt spid="72717"/>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727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7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2718"/>
                                        </p:tgtEl>
                                        <p:attrNameLst>
                                          <p:attrName>style.visibility</p:attrName>
                                        </p:attrNameLst>
                                      </p:cBhvr>
                                      <p:to>
                                        <p:strVal val="visible"/>
                                      </p:to>
                                    </p:set>
                                    <p:animEffect transition="in" filter="wipe(up)">
                                      <p:cBhvr>
                                        <p:cTn id="33" dur="500"/>
                                        <p:tgtEl>
                                          <p:spTgt spid="72718"/>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7270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7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7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72719"/>
                                        </p:tgtEl>
                                        <p:attrNameLst>
                                          <p:attrName>style.visibility</p:attrName>
                                        </p:attrNameLst>
                                      </p:cBhvr>
                                      <p:to>
                                        <p:strVal val="visible"/>
                                      </p:to>
                                    </p:set>
                                    <p:animEffect transition="in" filter="wipe(up)">
                                      <p:cBhvr>
                                        <p:cTn id="45" dur="500"/>
                                        <p:tgtEl>
                                          <p:spTgt spid="72719"/>
                                        </p:tgtEl>
                                      </p:cBhvr>
                                    </p:animEffec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0"/>
                                          </p:stCondLst>
                                        </p:cTn>
                                        <p:tgtEl>
                                          <p:spTgt spid="727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27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72720"/>
                                        </p:tgtEl>
                                        <p:attrNameLst>
                                          <p:attrName>style.visibility</p:attrName>
                                        </p:attrNameLst>
                                      </p:cBhvr>
                                      <p:to>
                                        <p:strVal val="visible"/>
                                      </p:to>
                                    </p:set>
                                    <p:animEffect transition="in" filter="wipe(up)">
                                      <p:cBhvr>
                                        <p:cTn id="55" dur="500"/>
                                        <p:tgtEl>
                                          <p:spTgt spid="72720"/>
                                        </p:tgtEl>
                                      </p:cBhvr>
                                    </p:animEffec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0"/>
                                          </p:stCondLst>
                                        </p:cTn>
                                        <p:tgtEl>
                                          <p:spTgt spid="72714"/>
                                        </p:tgtEl>
                                        <p:attrNameLst>
                                          <p:attrName>style.visibility</p:attrName>
                                        </p:attrNameLst>
                                      </p:cBhvr>
                                      <p:to>
                                        <p:strVal val="visible"/>
                                      </p:to>
                                    </p:se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72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1" grpId="0" bldLvl="0"/>
      <p:bldP spid="72707" grpId="0" bldLvl="0"/>
      <p:bldP spid="72722" grpId="0" bldLvl="0"/>
      <p:bldP spid="72706" grpId="0" bldLvl="0"/>
      <p:bldP spid="72723" grpId="0" bldLvl="0"/>
      <p:bldP spid="72715" grpId="0" bldLvl="0" animBg="1"/>
      <p:bldP spid="72724" grpId="0" bldLvl="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文本占位符 73729"/>
          <p:cNvSpPr>
            <a:spLocks noGrp="1"/>
          </p:cNvSpPr>
          <p:nvPr>
            <p:ph type="body" sz="half" idx="1"/>
          </p:nvPr>
        </p:nvSpPr>
        <p:spPr>
          <a:xfrm>
            <a:off x="1981200" y="1268413"/>
            <a:ext cx="8229600" cy="5180012"/>
          </a:xfrm>
        </p:spPr>
        <p:txBody>
          <a:bodyPr anchor="t">
            <a:normAutofit lnSpcReduction="10000"/>
          </a:bodyPr>
          <a:p>
            <a:pPr>
              <a:lnSpc>
                <a:spcPct val="140000"/>
              </a:lnSpc>
              <a:buNone/>
            </a:pPr>
            <a:r>
              <a:rPr lang="zh-CN" altLang="en-US" kern="1200" dirty="0">
                <a:latin typeface="华文楷体" panose="02010600040101010101" charset="-122"/>
                <a:ea typeface="华文楷体" panose="02010600040101010101" charset="-122"/>
              </a:rPr>
              <a:t>     这不仅仅是数学花招。傅里叶变换出现在几乎所有存在波形的地方。对于每个音频片段，傅里叶变换将音频波形分解为它的</a:t>
            </a:r>
            <a:r>
              <a:rPr lang="zh-CN" altLang="en-US" kern="1200" dirty="0">
                <a:solidFill>
                  <a:srgbClr val="FF0000"/>
                </a:solidFill>
                <a:latin typeface="华文楷体" panose="02010600040101010101" charset="-122"/>
                <a:ea typeface="华文楷体" panose="02010600040101010101" charset="-122"/>
              </a:rPr>
              <a:t>成分音符</a:t>
            </a:r>
            <a:r>
              <a:rPr lang="zh-CN" altLang="en-US" kern="1200" dirty="0">
                <a:latin typeface="华文楷体" panose="02010600040101010101" charset="-122"/>
                <a:ea typeface="华文楷体" panose="02010600040101010101" charset="-122"/>
              </a:rPr>
              <a:t>并且保存下来，从而代替存储</a:t>
            </a:r>
            <a:r>
              <a:rPr lang="zh-CN" altLang="en-US" kern="1200" dirty="0">
                <a:solidFill>
                  <a:srgbClr val="FF0000"/>
                </a:solidFill>
                <a:latin typeface="华文楷体" panose="02010600040101010101" charset="-122"/>
                <a:ea typeface="华文楷体" panose="02010600040101010101" charset="-122"/>
              </a:rPr>
              <a:t>原始波形</a:t>
            </a:r>
            <a:r>
              <a:rPr lang="zh-CN" altLang="en-US" kern="1200" dirty="0">
                <a:latin typeface="华文楷体" panose="02010600040101010101" charset="-122"/>
                <a:ea typeface="华文楷体" panose="02010600040101010101" charset="-122"/>
              </a:rPr>
              <a:t>。傅里叶变换还可以告诉你在一首歌中</a:t>
            </a:r>
            <a:r>
              <a:rPr lang="zh-CN" altLang="en-US" kern="1200" dirty="0">
                <a:solidFill>
                  <a:srgbClr val="FF0000"/>
                </a:solidFill>
                <a:latin typeface="华文楷体" panose="02010600040101010101" charset="-122"/>
                <a:ea typeface="华文楷体" panose="02010600040101010101" charset="-122"/>
              </a:rPr>
              <a:t>每个音符所占的比例</a:t>
            </a:r>
            <a:r>
              <a:rPr lang="zh-CN" altLang="en-US" kern="1200" dirty="0">
                <a:latin typeface="华文楷体" panose="02010600040101010101" charset="-122"/>
                <a:ea typeface="华文楷体" panose="02010600040101010101" charset="-122"/>
              </a:rPr>
              <a:t>，你可以知道哪些音符是这首</a:t>
            </a:r>
            <a:r>
              <a:rPr lang="zh-CN" altLang="en-US" kern="1200" dirty="0">
                <a:solidFill>
                  <a:srgbClr val="FF0000"/>
                </a:solidFill>
                <a:latin typeface="华文楷体" panose="02010600040101010101" charset="-122"/>
                <a:ea typeface="华文楷体" panose="02010600040101010101" charset="-122"/>
              </a:rPr>
              <a:t>歌的基本元素</a:t>
            </a:r>
            <a:r>
              <a:rPr lang="zh-CN" altLang="en-US" kern="1200" dirty="0">
                <a:latin typeface="华文楷体" panose="02010600040101010101" charset="-122"/>
                <a:ea typeface="华文楷体" panose="02010600040101010101" charset="-122"/>
              </a:rPr>
              <a:t>。音调很高或很低的音符并不重要（我们的耳朵几乎不能听见），因此，MP3格式放弃保存这些音符，从而取得了更高的数据压缩率。这正是高保真音响爱好者不喜欢MP3格式的原因——它不是一种无损的音频格式，高保真爱好者可以听出其中的差别。</a:t>
            </a:r>
            <a:endParaRPr lang="zh-CN" altLang="en-US" kern="1200" dirty="0">
              <a:latin typeface="华文楷体" panose="02010600040101010101" charset="-122"/>
              <a:ea typeface="华文楷体" panose="02010600040101010101" charset="-122"/>
            </a:endParaRPr>
          </a:p>
        </p:txBody>
      </p:sp>
      <p:sp>
        <p:nvSpPr>
          <p:cNvPr id="67586" name="标题 73730"/>
          <p:cNvSpPr>
            <a:spLocks noGrp="1"/>
          </p:cNvSpPr>
          <p:nvPr>
            <p:ph type="title"/>
          </p:nvPr>
        </p:nvSpPr>
        <p:spPr>
          <a:xfrm>
            <a:off x="2359025" y="44450"/>
            <a:ext cx="7851775" cy="839788"/>
          </a:xfrm>
        </p:spPr>
        <p:txBody>
          <a:bodyPr anchor="b"/>
          <a:p>
            <a:r>
              <a:rPr lang="zh-CN" altLang="en-US" sz="2400" dirty="0"/>
              <a:t>四、数学技术之一：</a:t>
            </a:r>
            <a:r>
              <a:rPr lang="zh-CN" altLang="en-US" sz="2400" dirty="0">
                <a:solidFill>
                  <a:srgbClr val="CC0000"/>
                </a:solidFill>
                <a:ea typeface="华文楷体" panose="02010600040101010101" charset="-122"/>
              </a:rPr>
              <a:t>傅里叶变换  </a:t>
            </a:r>
            <a:r>
              <a:rPr lang="zh-CN" altLang="en-US" sz="2400" dirty="0">
                <a:solidFill>
                  <a:srgbClr val="CC0000"/>
                </a:solidFill>
                <a:ea typeface="华文楷体" panose="02010600040101010101" charset="-122"/>
                <a:sym typeface="Arial" panose="020B0604020202020204" charset="-116"/>
              </a:rPr>
              <a:t>数字时代的功臣</a:t>
            </a:r>
            <a:endParaRPr lang="zh-CN" altLang="en-US" sz="2400" dirty="0">
              <a:solidFill>
                <a:srgbClr val="CC0000"/>
              </a:solidFill>
              <a:ea typeface="华文楷体" panose="02010600040101010101" charset="-122"/>
              <a:sym typeface="Arial" panose="020B0604020202020204" charset="-116"/>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标题 74753"/>
          <p:cNvSpPr>
            <a:spLocks noGrp="1"/>
          </p:cNvSpPr>
          <p:nvPr>
            <p:ph type="title"/>
          </p:nvPr>
        </p:nvSpPr>
        <p:spPr>
          <a:xfrm>
            <a:off x="2247900" y="46038"/>
            <a:ext cx="7964488" cy="908050"/>
          </a:xfrm>
        </p:spPr>
        <p:txBody>
          <a:bodyPr anchor="b"/>
          <a:p>
            <a:r>
              <a:rPr lang="zh-CN" altLang="en-US" sz="2800" dirty="0"/>
              <a:t>四、数学技术之一：</a:t>
            </a:r>
            <a:r>
              <a:rPr lang="zh-CN" altLang="en-US" sz="2800" dirty="0">
                <a:solidFill>
                  <a:srgbClr val="CC0000"/>
                </a:solidFill>
                <a:ea typeface="华文楷体" panose="02010600040101010101" charset="-122"/>
              </a:rPr>
              <a:t>傅里叶变换  </a:t>
            </a:r>
            <a:r>
              <a:rPr lang="zh-CN" altLang="en-US" sz="2800" dirty="0">
                <a:solidFill>
                  <a:srgbClr val="CC0000"/>
                </a:solidFill>
                <a:ea typeface="华文楷体" panose="02010600040101010101" charset="-122"/>
                <a:sym typeface="Arial" panose="020B0604020202020204" charset="-116"/>
              </a:rPr>
              <a:t>数字时代的功臣</a:t>
            </a:r>
            <a:endParaRPr lang="zh-CN" altLang="en-US" sz="2800" dirty="0">
              <a:solidFill>
                <a:srgbClr val="CC0000"/>
              </a:solidFill>
              <a:ea typeface="华文楷体" panose="02010600040101010101" charset="-122"/>
              <a:sym typeface="Arial" panose="020B0604020202020204" charset="-116"/>
            </a:endParaRPr>
          </a:p>
        </p:txBody>
      </p:sp>
      <p:sp>
        <p:nvSpPr>
          <p:cNvPr id="68610" name="文本占位符 74754"/>
          <p:cNvSpPr>
            <a:spLocks noGrp="1"/>
          </p:cNvSpPr>
          <p:nvPr>
            <p:ph idx="1"/>
          </p:nvPr>
        </p:nvSpPr>
        <p:spPr>
          <a:xfrm>
            <a:off x="1981200" y="1268413"/>
            <a:ext cx="8229600" cy="4859337"/>
          </a:xfrm>
        </p:spPr>
        <p:txBody>
          <a:bodyPr anchor="t"/>
          <a:p>
            <a:pPr>
              <a:lnSpc>
                <a:spcPct val="120000"/>
              </a:lnSpc>
              <a:buNone/>
            </a:pPr>
            <a:r>
              <a:rPr lang="zh-CN" altLang="en-US" sz="2800" dirty="0">
                <a:latin typeface="华文楷体" panose="02010600040101010101" charset="-122"/>
                <a:ea typeface="华文楷体" panose="02010600040101010101" charset="-122"/>
              </a:rPr>
              <a:t>    这也是智能手机的应用程序Shazam怎样识别一首歌的原理。它将音乐分割成块，利用傅里叶变换算出每一块中的音符成分。然后它搜索数据库，来寻找这样的“音符指纹”与他们已有文件中的一首歌相匹配。语音识别同样使用“</a:t>
            </a:r>
            <a:r>
              <a:rPr lang="zh-CN" altLang="en-US" sz="2800" dirty="0">
                <a:solidFill>
                  <a:srgbClr val="FF0000"/>
                </a:solidFill>
                <a:latin typeface="华文楷体" panose="02010600040101010101" charset="-122"/>
                <a:ea typeface="华文楷体" panose="02010600040101010101" charset="-122"/>
              </a:rPr>
              <a:t>傅里叶指纹</a:t>
            </a:r>
            <a:r>
              <a:rPr lang="zh-CN" altLang="en-US" sz="2800" dirty="0">
                <a:latin typeface="华文楷体" panose="02010600040101010101" charset="-122"/>
                <a:ea typeface="华文楷体" panose="02010600040101010101" charset="-122"/>
              </a:rPr>
              <a:t>”的思想，将你的声音与已知单词列表进行比较。</a:t>
            </a:r>
            <a:endParaRPr lang="zh-CN" altLang="en-US" sz="2800" dirty="0">
              <a:latin typeface="华文楷体" panose="02010600040101010101" charset="-122"/>
              <a:ea typeface="华文楷体" panose="02010600040101010101" charset="-122"/>
            </a:endParaRPr>
          </a:p>
          <a:p>
            <a:pPr>
              <a:lnSpc>
                <a:spcPct val="120000"/>
              </a:lnSpc>
              <a:buNone/>
            </a:pPr>
            <a:r>
              <a:rPr lang="zh-CN" altLang="en-US" sz="2800" dirty="0">
                <a:latin typeface="华文楷体" panose="02010600040101010101" charset="-122"/>
                <a:ea typeface="华文楷体" panose="02010600040101010101" charset="-122"/>
              </a:rPr>
              <a:t>    傅里叶变换已经被用于通过破译油画中的化学物质，来识别假冒的杰克逊·波洛克绘画。</a:t>
            </a:r>
            <a:endParaRPr lang="zh-CN" altLang="en-US" sz="2800" dirty="0">
              <a:latin typeface="华文楷体" panose="02010600040101010101" charset="-122"/>
              <a:ea typeface="华文楷体" panose="02010600040101010101"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标题 75777"/>
          <p:cNvSpPr>
            <a:spLocks noGrp="1"/>
          </p:cNvSpPr>
          <p:nvPr>
            <p:ph type="title"/>
          </p:nvPr>
        </p:nvSpPr>
        <p:spPr>
          <a:xfrm>
            <a:off x="2316163" y="44450"/>
            <a:ext cx="7894637" cy="839788"/>
          </a:xfrm>
        </p:spPr>
        <p:txBody>
          <a:bodyPr anchor="b"/>
          <a:p>
            <a:r>
              <a:rPr lang="zh-CN" altLang="en-US" sz="2400" dirty="0"/>
              <a:t>四、数学技术之一：</a:t>
            </a:r>
            <a:r>
              <a:rPr lang="zh-CN" altLang="en-US" sz="2400" dirty="0">
                <a:solidFill>
                  <a:srgbClr val="CC0000"/>
                </a:solidFill>
                <a:ea typeface="华文楷体" panose="02010600040101010101" charset="-122"/>
              </a:rPr>
              <a:t>傅里叶变换   </a:t>
            </a:r>
            <a:r>
              <a:rPr lang="zh-CN" altLang="en-US" sz="2400" dirty="0">
                <a:solidFill>
                  <a:srgbClr val="CC0000"/>
                </a:solidFill>
                <a:ea typeface="华文楷体" panose="02010600040101010101" charset="-122"/>
                <a:sym typeface="Arial" panose="020B0604020202020204" charset="-116"/>
              </a:rPr>
              <a:t>数字时代的功臣</a:t>
            </a:r>
            <a:endParaRPr lang="zh-CN" altLang="en-US" sz="2400" dirty="0">
              <a:solidFill>
                <a:srgbClr val="CC0000"/>
              </a:solidFill>
              <a:ea typeface="华文楷体" panose="02010600040101010101" charset="-122"/>
              <a:sym typeface="Arial" panose="020B0604020202020204" charset="-116"/>
            </a:endParaRPr>
          </a:p>
        </p:txBody>
      </p:sp>
      <p:sp>
        <p:nvSpPr>
          <p:cNvPr id="69634" name="文本占位符 75778"/>
          <p:cNvSpPr>
            <a:spLocks noGrp="1"/>
          </p:cNvSpPr>
          <p:nvPr>
            <p:ph idx="1"/>
          </p:nvPr>
        </p:nvSpPr>
        <p:spPr>
          <a:xfrm>
            <a:off x="1981200" y="1268413"/>
            <a:ext cx="4135438" cy="4859337"/>
          </a:xfrm>
        </p:spPr>
        <p:txBody>
          <a:bodyPr anchor="t">
            <a:normAutofit lnSpcReduction="10000"/>
          </a:bodyPr>
          <a:p>
            <a:pPr>
              <a:buNone/>
            </a:pPr>
            <a:r>
              <a:rPr lang="zh-CN" altLang="en-US" b="1" dirty="0">
                <a:solidFill>
                  <a:srgbClr val="FF0000"/>
                </a:solidFill>
                <a:latin typeface="华文楷体" panose="02010600040101010101" charset="-122"/>
                <a:ea typeface="华文楷体" panose="02010600040101010101" charset="-122"/>
              </a:rPr>
              <a:t>傅里叶变换的其它应用</a:t>
            </a:r>
            <a:endParaRPr lang="zh-CN" altLang="en-US" sz="2800" b="1" dirty="0">
              <a:solidFill>
                <a:srgbClr val="FF0000"/>
              </a:solidFill>
              <a:latin typeface="华文楷体" panose="02010600040101010101" charset="-122"/>
              <a:ea typeface="华文楷体" panose="02010600040101010101" charset="-122"/>
            </a:endParaRPr>
          </a:p>
          <a:p>
            <a:r>
              <a:rPr lang="zh-CN" altLang="en-US" dirty="0">
                <a:latin typeface="华文楷体" panose="02010600040101010101" charset="-122"/>
                <a:ea typeface="华文楷体" panose="02010600040101010101" charset="-122"/>
              </a:rPr>
              <a:t>研究不同的潜水器结构与水流的相互作用</a:t>
            </a:r>
            <a:endParaRPr lang="zh-CN" altLang="en-US" dirty="0">
              <a:latin typeface="华文楷体" panose="02010600040101010101" charset="-122"/>
              <a:ea typeface="华文楷体" panose="02010600040101010101" charset="-122"/>
            </a:endParaRPr>
          </a:p>
          <a:p>
            <a:r>
              <a:rPr lang="zh-CN" altLang="en-US" dirty="0">
                <a:latin typeface="华文楷体" panose="02010600040101010101" charset="-122"/>
                <a:ea typeface="华文楷体" panose="02010600040101010101" charset="-122"/>
              </a:rPr>
              <a:t>试图预测即将到来的地震</a:t>
            </a:r>
            <a:endParaRPr lang="zh-CN" altLang="en-US" dirty="0">
              <a:latin typeface="华文楷体" panose="02010600040101010101" charset="-122"/>
              <a:ea typeface="华文楷体" panose="02010600040101010101" charset="-122"/>
            </a:endParaRPr>
          </a:p>
          <a:p>
            <a:r>
              <a:rPr lang="zh-CN" altLang="en-US" dirty="0">
                <a:latin typeface="华文楷体" panose="02010600040101010101" charset="-122"/>
                <a:ea typeface="华文楷体" panose="02010600040101010101" charset="-122"/>
              </a:rPr>
              <a:t>识别距离遥远的星系的组成部分</a:t>
            </a:r>
            <a:endParaRPr lang="zh-CN" altLang="en-US" dirty="0">
              <a:latin typeface="华文楷体" panose="02010600040101010101" charset="-122"/>
              <a:ea typeface="华文楷体" panose="02010600040101010101" charset="-122"/>
            </a:endParaRPr>
          </a:p>
          <a:p>
            <a:r>
              <a:rPr lang="zh-CN" altLang="en-US" dirty="0">
                <a:latin typeface="华文楷体" panose="02010600040101010101" charset="-122"/>
                <a:ea typeface="华文楷体" panose="02010600040101010101" charset="-122"/>
              </a:rPr>
              <a:t>寻找热量大爆炸残余物中的新物理成分</a:t>
            </a:r>
            <a:endParaRPr lang="zh-CN" altLang="en-US" dirty="0">
              <a:latin typeface="华文楷体" panose="02010600040101010101" charset="-122"/>
              <a:ea typeface="华文楷体" panose="02010600040101010101" charset="-122"/>
            </a:endParaRPr>
          </a:p>
        </p:txBody>
      </p:sp>
      <p:sp>
        <p:nvSpPr>
          <p:cNvPr id="69635" name="矩形 75779"/>
          <p:cNvSpPr/>
          <p:nvPr/>
        </p:nvSpPr>
        <p:spPr>
          <a:xfrm>
            <a:off x="6111875" y="1341438"/>
            <a:ext cx="4133850" cy="4786312"/>
          </a:xfrm>
          <a:prstGeom prst="rect">
            <a:avLst/>
          </a:prstGeom>
          <a:noFill/>
          <a:ln w="9525">
            <a:noFill/>
          </a:ln>
        </p:spPr>
        <p:txBody>
          <a:bodyPr wrap="square" anchor="t"/>
          <a:p>
            <a:pPr marL="266700" lvl="0" indent="-266700" algn="just">
              <a:lnSpc>
                <a:spcPct val="110000"/>
              </a:lnSpc>
              <a:spcBef>
                <a:spcPts val="450"/>
              </a:spcBef>
              <a:buClr>
                <a:schemeClr val="accent1"/>
              </a:buClr>
              <a:buSzPct val="60000"/>
              <a:buFont typeface="Wingdings" panose="05000000000000000000" pitchFamily="2" charset="2"/>
              <a:buNone/>
            </a:pPr>
            <a:endParaRPr lang="zh-CN" altLang="en-US" dirty="0">
              <a:solidFill>
                <a:srgbClr val="009999"/>
              </a:solidFill>
              <a:latin typeface="幼圆" panose="02010509060101010101" pitchFamily="1" charset="-122"/>
              <a:ea typeface="楷体" panose="02010609060101010101" charset="-122"/>
            </a:endParaRPr>
          </a:p>
          <a:p>
            <a:pPr marL="266700" lvl="0" indent="-266700" algn="just">
              <a:lnSpc>
                <a:spcPct val="110000"/>
              </a:lnSpc>
              <a:spcBef>
                <a:spcPts val="450"/>
              </a:spcBef>
              <a:buClr>
                <a:schemeClr val="accent1"/>
              </a:buClr>
              <a:buSzPct val="60000"/>
              <a:buFont typeface="Wingdings" panose="05000000000000000000" pitchFamily="2" charset="2"/>
              <a:buChar char="v"/>
            </a:pPr>
            <a:r>
              <a:rPr lang="zh-CN" altLang="en-US" sz="2400" dirty="0">
                <a:solidFill>
                  <a:srgbClr val="009999"/>
                </a:solidFill>
                <a:latin typeface="华文楷体" panose="02010600040101010101" charset="-122"/>
                <a:ea typeface="华文楷体" panose="02010600040101010101" charset="-122"/>
              </a:rPr>
              <a:t>为NASA分析数字信号</a:t>
            </a:r>
            <a:endParaRPr lang="zh-CN" altLang="en-US" sz="2400" dirty="0">
              <a:solidFill>
                <a:srgbClr val="009999"/>
              </a:solidFill>
              <a:latin typeface="华文楷体" panose="02010600040101010101" charset="-122"/>
              <a:ea typeface="华文楷体" panose="02010600040101010101" charset="-122"/>
            </a:endParaRPr>
          </a:p>
          <a:p>
            <a:pPr marL="266700" lvl="0" indent="-266700" algn="just">
              <a:lnSpc>
                <a:spcPct val="110000"/>
              </a:lnSpc>
              <a:spcBef>
                <a:spcPts val="450"/>
              </a:spcBef>
              <a:buClr>
                <a:schemeClr val="accent1"/>
              </a:buClr>
              <a:buSzPct val="60000"/>
              <a:buFont typeface="Wingdings 2" panose="05020102010507070707" pitchFamily="2" charset="2"/>
              <a:buChar char=""/>
            </a:pPr>
            <a:r>
              <a:rPr lang="zh-CN" altLang="en-US" sz="2400" dirty="0">
                <a:solidFill>
                  <a:srgbClr val="009999"/>
                </a:solidFill>
                <a:latin typeface="华文楷体" panose="02010600040101010101" charset="-122"/>
                <a:ea typeface="华文楷体" panose="02010600040101010101" charset="-122"/>
              </a:rPr>
              <a:t>研究乐器的声学原理</a:t>
            </a:r>
            <a:endParaRPr lang="zh-CN" altLang="en-US" sz="2400" dirty="0">
              <a:solidFill>
                <a:srgbClr val="009999"/>
              </a:solidFill>
              <a:latin typeface="华文楷体" panose="02010600040101010101" charset="-122"/>
              <a:ea typeface="华文楷体" panose="02010600040101010101" charset="-122"/>
            </a:endParaRPr>
          </a:p>
          <a:p>
            <a:pPr marL="266700" lvl="0" indent="-266700" algn="just">
              <a:lnSpc>
                <a:spcPct val="110000"/>
              </a:lnSpc>
              <a:spcBef>
                <a:spcPts val="450"/>
              </a:spcBef>
              <a:buClr>
                <a:schemeClr val="accent1"/>
              </a:buClr>
              <a:buSzPct val="60000"/>
              <a:buFont typeface="Wingdings 2" panose="05020102010507070707" pitchFamily="2" charset="2"/>
              <a:buChar char=""/>
            </a:pPr>
            <a:r>
              <a:rPr lang="zh-CN" altLang="en-US" sz="2400" dirty="0">
                <a:solidFill>
                  <a:srgbClr val="009999"/>
                </a:solidFill>
                <a:latin typeface="华文楷体" panose="02010600040101010101" charset="-122"/>
                <a:ea typeface="华文楷体" panose="02010600040101010101" charset="-122"/>
              </a:rPr>
              <a:t>改进水循环的模型</a:t>
            </a:r>
            <a:endParaRPr lang="zh-CN" altLang="en-US" sz="2400" dirty="0">
              <a:solidFill>
                <a:srgbClr val="009999"/>
              </a:solidFill>
              <a:latin typeface="华文楷体" panose="02010600040101010101" charset="-122"/>
              <a:ea typeface="华文楷体" panose="02010600040101010101" charset="-122"/>
            </a:endParaRPr>
          </a:p>
          <a:p>
            <a:pPr marL="266700" lvl="0" indent="-266700" algn="just">
              <a:lnSpc>
                <a:spcPct val="110000"/>
              </a:lnSpc>
              <a:spcBef>
                <a:spcPts val="450"/>
              </a:spcBef>
              <a:buClr>
                <a:schemeClr val="accent1"/>
              </a:buClr>
              <a:buSzPct val="60000"/>
              <a:buFont typeface="Wingdings 2" panose="05020102010507070707" pitchFamily="2" charset="2"/>
              <a:buChar char=""/>
            </a:pPr>
            <a:r>
              <a:rPr lang="zh-CN" altLang="en-US" sz="2400" dirty="0">
                <a:solidFill>
                  <a:srgbClr val="009999"/>
                </a:solidFill>
                <a:latin typeface="华文楷体" panose="02010600040101010101" charset="-122"/>
                <a:ea typeface="华文楷体" panose="02010600040101010101" charset="-122"/>
              </a:rPr>
              <a:t>寻找脉冲星（自转的中子星）</a:t>
            </a:r>
            <a:endParaRPr lang="zh-CN" altLang="en-US" sz="2400" dirty="0">
              <a:solidFill>
                <a:srgbClr val="009999"/>
              </a:solidFill>
              <a:latin typeface="华文楷体" panose="02010600040101010101" charset="-122"/>
              <a:ea typeface="华文楷体" panose="02010600040101010101" charset="-122"/>
            </a:endParaRPr>
          </a:p>
          <a:p>
            <a:pPr marL="266700" lvl="0" indent="-266700" algn="just">
              <a:lnSpc>
                <a:spcPct val="110000"/>
              </a:lnSpc>
              <a:spcBef>
                <a:spcPts val="450"/>
              </a:spcBef>
              <a:buClr>
                <a:schemeClr val="accent1"/>
              </a:buClr>
              <a:buSzPct val="60000"/>
              <a:buFont typeface="Wingdings 2" panose="05020102010507070707" pitchFamily="2" charset="2"/>
              <a:buChar char=""/>
            </a:pPr>
            <a:r>
              <a:rPr lang="zh-CN" altLang="en-US" sz="2400" dirty="0">
                <a:solidFill>
                  <a:srgbClr val="009999"/>
                </a:solidFill>
                <a:latin typeface="华文楷体" panose="02010600040101010101" charset="-122"/>
                <a:ea typeface="华文楷体" panose="02010600040101010101" charset="-122"/>
              </a:rPr>
              <a:t>用核磁共振研究分子结构</a:t>
            </a:r>
            <a:endParaRPr lang="zh-CN" altLang="en-US" sz="2400" dirty="0">
              <a:solidFill>
                <a:srgbClr val="009999"/>
              </a:solidFill>
              <a:latin typeface="华文楷体" panose="02010600040101010101" charset="-122"/>
              <a:ea typeface="华文楷体" panose="02010600040101010101"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标题 84993"/>
          <p:cNvSpPr>
            <a:spLocks noGrp="1"/>
          </p:cNvSpPr>
          <p:nvPr>
            <p:ph type="title"/>
          </p:nvPr>
        </p:nvSpPr>
        <p:spPr>
          <a:xfrm>
            <a:off x="2212975" y="44450"/>
            <a:ext cx="7997825" cy="796925"/>
          </a:xfrm>
        </p:spPr>
        <p:txBody>
          <a:bodyPr anchor="b"/>
          <a:p>
            <a:r>
              <a:rPr lang="zh-CN" altLang="en-US" dirty="0"/>
              <a:t>四、数学技术之二：</a:t>
            </a:r>
            <a:r>
              <a:rPr lang="zh-CN" altLang="en-US" dirty="0">
                <a:solidFill>
                  <a:srgbClr val="CC0000"/>
                </a:solidFill>
                <a:latin typeface="华文楷体" panose="02010600040101010101" charset="-122"/>
                <a:ea typeface="华文楷体" panose="02010600040101010101" charset="-122"/>
                <a:sym typeface="Arial" panose="020B0604020202020204" charset="-116"/>
              </a:rPr>
              <a:t>代数学——GPS定位</a:t>
            </a:r>
            <a:endParaRPr lang="zh-CN" altLang="en-US" dirty="0">
              <a:solidFill>
                <a:srgbClr val="CC0000"/>
              </a:solidFill>
              <a:latin typeface="华文楷体" panose="02010600040101010101" charset="-122"/>
              <a:ea typeface="华文楷体" panose="02010600040101010101" charset="-122"/>
              <a:sym typeface="Arial" panose="020B0604020202020204" charset="-116"/>
            </a:endParaRPr>
          </a:p>
        </p:txBody>
      </p:sp>
      <p:sp>
        <p:nvSpPr>
          <p:cNvPr id="70658" name="文本占位符 84994"/>
          <p:cNvSpPr>
            <a:spLocks noGrp="1"/>
          </p:cNvSpPr>
          <p:nvPr>
            <p:ph idx="1"/>
          </p:nvPr>
        </p:nvSpPr>
        <p:spPr>
          <a:xfrm>
            <a:off x="1981200" y="1268413"/>
            <a:ext cx="8229600" cy="4859337"/>
          </a:xfrm>
        </p:spPr>
        <p:txBody>
          <a:bodyPr anchor="t"/>
          <a:p/>
        </p:txBody>
      </p:sp>
      <p:pic>
        <p:nvPicPr>
          <p:cNvPr id="70659" name="图片 84995"/>
          <p:cNvPicPr>
            <a:picLocks noChangeAspect="1"/>
          </p:cNvPicPr>
          <p:nvPr/>
        </p:nvPicPr>
        <p:blipFill>
          <a:blip r:embed="rId1"/>
          <a:srcRect t="5859" r="1018" b="2245"/>
          <a:stretch>
            <a:fillRect/>
          </a:stretch>
        </p:blipFill>
        <p:spPr>
          <a:xfrm>
            <a:off x="6860858" y="1528128"/>
            <a:ext cx="4160837" cy="2738437"/>
          </a:xfrm>
          <a:prstGeom prst="rect">
            <a:avLst/>
          </a:prstGeom>
          <a:noFill/>
          <a:ln w="9525">
            <a:noFill/>
          </a:ln>
        </p:spPr>
      </p:pic>
      <p:graphicFrame>
        <p:nvGraphicFramePr>
          <p:cNvPr id="84997" name="对象 84996"/>
          <p:cNvGraphicFramePr>
            <a:graphicFrameLocks noChangeAspect="1"/>
          </p:cNvGraphicFramePr>
          <p:nvPr/>
        </p:nvGraphicFramePr>
        <p:xfrm>
          <a:off x="9113520" y="3223578"/>
          <a:ext cx="1403350" cy="425450"/>
        </p:xfrm>
        <a:graphic>
          <a:graphicData uri="http://schemas.openxmlformats.org/presentationml/2006/ole">
            <mc:AlternateContent xmlns:mc="http://schemas.openxmlformats.org/markup-compatibility/2006">
              <mc:Choice xmlns:v="urn:schemas-microsoft-com:vml" Requires="v">
                <p:oleObj spid="_x0000_s3094" name="" r:id="rId2" imgW="714375" imgH="216535" progId="Equation.3">
                  <p:embed/>
                </p:oleObj>
              </mc:Choice>
              <mc:Fallback>
                <p:oleObj name="" r:id="rId2" imgW="714375" imgH="216535" progId="Equation.3">
                  <p:embed/>
                  <p:pic>
                    <p:nvPicPr>
                      <p:cNvPr id="0" name="图片 3093"/>
                      <p:cNvPicPr/>
                      <p:nvPr/>
                    </p:nvPicPr>
                    <p:blipFill>
                      <a:blip r:embed="rId3"/>
                      <a:stretch>
                        <a:fillRect/>
                      </a:stretch>
                    </p:blipFill>
                    <p:spPr>
                      <a:xfrm>
                        <a:off x="9113520" y="3223578"/>
                        <a:ext cx="1403350" cy="425450"/>
                      </a:xfrm>
                      <a:prstGeom prst="rect">
                        <a:avLst/>
                      </a:prstGeom>
                      <a:noFill/>
                      <a:ln w="38100">
                        <a:noFill/>
                        <a:miter/>
                      </a:ln>
                    </p:spPr>
                  </p:pic>
                </p:oleObj>
              </mc:Fallback>
            </mc:AlternateContent>
          </a:graphicData>
        </a:graphic>
      </p:graphicFrame>
      <p:sp>
        <p:nvSpPr>
          <p:cNvPr id="84998" name="椭圆 84997"/>
          <p:cNvSpPr/>
          <p:nvPr/>
        </p:nvSpPr>
        <p:spPr>
          <a:xfrm>
            <a:off x="5378133" y="153353"/>
            <a:ext cx="3997325" cy="3960812"/>
          </a:xfrm>
          <a:prstGeom prst="ellipse">
            <a:avLst/>
          </a:prstGeom>
          <a:solidFill>
            <a:schemeClr val="accent1">
              <a:alpha val="20000"/>
            </a:schemeClr>
          </a:solidFill>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4999" name="椭圆 84998"/>
          <p:cNvSpPr/>
          <p:nvPr/>
        </p:nvSpPr>
        <p:spPr>
          <a:xfrm>
            <a:off x="6638608" y="127953"/>
            <a:ext cx="3257550" cy="3251200"/>
          </a:xfrm>
          <a:prstGeom prst="ellipse">
            <a:avLst/>
          </a:prstGeom>
          <a:solidFill>
            <a:srgbClr val="FFFF00">
              <a:alpha val="20000"/>
            </a:srgbClr>
          </a:solidFill>
          <a:ln w="9525" cap="flat" cmpd="sng">
            <a:solidFill>
              <a:srgbClr val="FF00FF"/>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5000" name="椭圆 84999"/>
          <p:cNvSpPr/>
          <p:nvPr/>
        </p:nvSpPr>
        <p:spPr>
          <a:xfrm>
            <a:off x="7832408" y="234315"/>
            <a:ext cx="3000375" cy="3005138"/>
          </a:xfrm>
          <a:prstGeom prst="ellipse">
            <a:avLst/>
          </a:prstGeom>
          <a:solidFill>
            <a:srgbClr val="993366">
              <a:alpha val="20000"/>
            </a:srgbClr>
          </a:solidFill>
          <a:ln w="9525" cap="flat" cmpd="sng">
            <a:solidFill>
              <a:srgbClr val="FFFF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5001" name="椭圆 85000"/>
          <p:cNvSpPr/>
          <p:nvPr/>
        </p:nvSpPr>
        <p:spPr>
          <a:xfrm>
            <a:off x="8710295" y="493078"/>
            <a:ext cx="3349625" cy="3267075"/>
          </a:xfrm>
          <a:prstGeom prst="ellipse">
            <a:avLst/>
          </a:prstGeom>
          <a:solidFill>
            <a:srgbClr val="0000FF">
              <a:alpha val="20000"/>
            </a:srgbClr>
          </a:solidFill>
          <a:ln w="9525" cap="flat" cmpd="sng">
            <a:solidFill>
              <a:schemeClr val="bg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graphicFrame>
        <p:nvGraphicFramePr>
          <p:cNvPr id="85002" name="对象 85001"/>
          <p:cNvGraphicFramePr>
            <a:graphicFrameLocks noChangeAspect="1"/>
          </p:cNvGraphicFramePr>
          <p:nvPr/>
        </p:nvGraphicFramePr>
        <p:xfrm>
          <a:off x="2211388" y="4006850"/>
          <a:ext cx="4978400" cy="533400"/>
        </p:xfrm>
        <a:graphic>
          <a:graphicData uri="http://schemas.openxmlformats.org/presentationml/2006/ole">
            <mc:AlternateContent xmlns:mc="http://schemas.openxmlformats.org/markup-compatibility/2006">
              <mc:Choice xmlns:v="urn:schemas-microsoft-com:vml" Requires="v">
                <p:oleObj spid="_x0000_s3097" name="" r:id="rId4" imgW="2133600" imgH="228600" progId="Equation.3">
                  <p:embed/>
                </p:oleObj>
              </mc:Choice>
              <mc:Fallback>
                <p:oleObj name="" r:id="rId4" imgW="2133600" imgH="228600" progId="Equation.3">
                  <p:embed/>
                  <p:pic>
                    <p:nvPicPr>
                      <p:cNvPr id="0" name="图片 3096"/>
                      <p:cNvPicPr/>
                      <p:nvPr/>
                    </p:nvPicPr>
                    <p:blipFill>
                      <a:blip r:embed="rId5"/>
                      <a:stretch>
                        <a:fillRect/>
                      </a:stretch>
                    </p:blipFill>
                    <p:spPr>
                      <a:xfrm>
                        <a:off x="2211388" y="4006850"/>
                        <a:ext cx="4978400" cy="533400"/>
                      </a:xfrm>
                      <a:prstGeom prst="rect">
                        <a:avLst/>
                      </a:prstGeom>
                      <a:solidFill>
                        <a:schemeClr val="bg1"/>
                      </a:solidFill>
                      <a:ln w="38100">
                        <a:noFill/>
                        <a:miter/>
                      </a:ln>
                    </p:spPr>
                  </p:pic>
                </p:oleObj>
              </mc:Fallback>
            </mc:AlternateContent>
          </a:graphicData>
        </a:graphic>
      </p:graphicFrame>
      <p:graphicFrame>
        <p:nvGraphicFramePr>
          <p:cNvPr id="85003" name="对象 85002"/>
          <p:cNvGraphicFramePr>
            <a:graphicFrameLocks noChangeAspect="1"/>
          </p:cNvGraphicFramePr>
          <p:nvPr/>
        </p:nvGraphicFramePr>
        <p:xfrm>
          <a:off x="2198688" y="4616450"/>
          <a:ext cx="5097462" cy="533400"/>
        </p:xfrm>
        <a:graphic>
          <a:graphicData uri="http://schemas.openxmlformats.org/presentationml/2006/ole">
            <mc:AlternateContent xmlns:mc="http://schemas.openxmlformats.org/markup-compatibility/2006">
              <mc:Choice xmlns:v="urn:schemas-microsoft-com:vml" Requires="v">
                <p:oleObj spid="_x0000_s3095" name="" r:id="rId6" imgW="2184400" imgH="228600" progId="Equation.3">
                  <p:embed/>
                </p:oleObj>
              </mc:Choice>
              <mc:Fallback>
                <p:oleObj name="" r:id="rId6" imgW="2184400" imgH="228600" progId="Equation.3">
                  <p:embed/>
                  <p:pic>
                    <p:nvPicPr>
                      <p:cNvPr id="0" name="图片 3094"/>
                      <p:cNvPicPr/>
                      <p:nvPr/>
                    </p:nvPicPr>
                    <p:blipFill>
                      <a:blip r:embed="rId7"/>
                      <a:stretch>
                        <a:fillRect/>
                      </a:stretch>
                    </p:blipFill>
                    <p:spPr>
                      <a:xfrm>
                        <a:off x="2198688" y="4616450"/>
                        <a:ext cx="5097462" cy="533400"/>
                      </a:xfrm>
                      <a:prstGeom prst="rect">
                        <a:avLst/>
                      </a:prstGeom>
                      <a:solidFill>
                        <a:schemeClr val="bg1"/>
                      </a:solidFill>
                      <a:ln w="38100">
                        <a:noFill/>
                        <a:miter/>
                      </a:ln>
                    </p:spPr>
                  </p:pic>
                </p:oleObj>
              </mc:Fallback>
            </mc:AlternateContent>
          </a:graphicData>
        </a:graphic>
      </p:graphicFrame>
      <p:graphicFrame>
        <p:nvGraphicFramePr>
          <p:cNvPr id="85004" name="对象 85003"/>
          <p:cNvGraphicFramePr>
            <a:graphicFrameLocks noChangeAspect="1"/>
          </p:cNvGraphicFramePr>
          <p:nvPr/>
        </p:nvGraphicFramePr>
        <p:xfrm>
          <a:off x="2198688" y="5213350"/>
          <a:ext cx="5067300" cy="563563"/>
        </p:xfrm>
        <a:graphic>
          <a:graphicData uri="http://schemas.openxmlformats.org/presentationml/2006/ole">
            <mc:AlternateContent xmlns:mc="http://schemas.openxmlformats.org/markup-compatibility/2006">
              <mc:Choice xmlns:v="urn:schemas-microsoft-com:vml" Requires="v">
                <p:oleObj spid="_x0000_s3096" name="" r:id="rId8" imgW="2171700" imgH="241300" progId="Equation.3">
                  <p:embed/>
                </p:oleObj>
              </mc:Choice>
              <mc:Fallback>
                <p:oleObj name="" r:id="rId8" imgW="2171700" imgH="241300" progId="Equation.3">
                  <p:embed/>
                  <p:pic>
                    <p:nvPicPr>
                      <p:cNvPr id="0" name="图片 3095"/>
                      <p:cNvPicPr/>
                      <p:nvPr/>
                    </p:nvPicPr>
                    <p:blipFill>
                      <a:blip r:embed="rId9"/>
                      <a:stretch>
                        <a:fillRect/>
                      </a:stretch>
                    </p:blipFill>
                    <p:spPr>
                      <a:xfrm>
                        <a:off x="2198688" y="5213350"/>
                        <a:ext cx="5067300" cy="563563"/>
                      </a:xfrm>
                      <a:prstGeom prst="rect">
                        <a:avLst/>
                      </a:prstGeom>
                      <a:solidFill>
                        <a:schemeClr val="bg1"/>
                      </a:solidFill>
                      <a:ln w="38100">
                        <a:noFill/>
                        <a:miter/>
                      </a:ln>
                    </p:spPr>
                  </p:pic>
                </p:oleObj>
              </mc:Fallback>
            </mc:AlternateContent>
          </a:graphicData>
        </a:graphic>
      </p:graphicFrame>
      <p:graphicFrame>
        <p:nvGraphicFramePr>
          <p:cNvPr id="85005" name="对象 85004"/>
          <p:cNvGraphicFramePr>
            <a:graphicFrameLocks noChangeAspect="1"/>
          </p:cNvGraphicFramePr>
          <p:nvPr/>
        </p:nvGraphicFramePr>
        <p:xfrm>
          <a:off x="7030720" y="2398078"/>
          <a:ext cx="1203325" cy="425450"/>
        </p:xfrm>
        <a:graphic>
          <a:graphicData uri="http://schemas.openxmlformats.org/presentationml/2006/ole">
            <mc:AlternateContent xmlns:mc="http://schemas.openxmlformats.org/markup-compatibility/2006">
              <mc:Choice xmlns:v="urn:schemas-microsoft-com:vml" Requires="v">
                <p:oleObj spid="_x0000_s3103" name="" r:id="rId10" imgW="612140" imgH="216535" progId="Equation.3">
                  <p:embed/>
                </p:oleObj>
              </mc:Choice>
              <mc:Fallback>
                <p:oleObj name="" r:id="rId10" imgW="612140" imgH="216535" progId="Equation.3">
                  <p:embed/>
                  <p:pic>
                    <p:nvPicPr>
                      <p:cNvPr id="0" name="图片 3102"/>
                      <p:cNvPicPr/>
                      <p:nvPr/>
                    </p:nvPicPr>
                    <p:blipFill>
                      <a:blip r:embed="rId11"/>
                      <a:stretch>
                        <a:fillRect/>
                      </a:stretch>
                    </p:blipFill>
                    <p:spPr>
                      <a:xfrm>
                        <a:off x="7030720" y="2398078"/>
                        <a:ext cx="1203325" cy="425450"/>
                      </a:xfrm>
                      <a:prstGeom prst="rect">
                        <a:avLst/>
                      </a:prstGeom>
                      <a:noFill/>
                      <a:ln w="38100">
                        <a:noFill/>
                        <a:miter/>
                      </a:ln>
                    </p:spPr>
                  </p:pic>
                </p:oleObj>
              </mc:Fallback>
            </mc:AlternateContent>
          </a:graphicData>
        </a:graphic>
      </p:graphicFrame>
      <p:graphicFrame>
        <p:nvGraphicFramePr>
          <p:cNvPr id="85006" name="对象 85005"/>
          <p:cNvGraphicFramePr>
            <a:graphicFrameLocks noChangeAspect="1"/>
          </p:cNvGraphicFramePr>
          <p:nvPr/>
        </p:nvGraphicFramePr>
        <p:xfrm>
          <a:off x="7780020" y="1966278"/>
          <a:ext cx="1303338" cy="425450"/>
        </p:xfrm>
        <a:graphic>
          <a:graphicData uri="http://schemas.openxmlformats.org/presentationml/2006/ole">
            <mc:AlternateContent xmlns:mc="http://schemas.openxmlformats.org/markup-compatibility/2006">
              <mc:Choice xmlns:v="urn:schemas-microsoft-com:vml" Requires="v">
                <p:oleObj spid="_x0000_s3098" name="" r:id="rId12" imgW="663575" imgH="216535" progId="Equation.3">
                  <p:embed/>
                </p:oleObj>
              </mc:Choice>
              <mc:Fallback>
                <p:oleObj name="" r:id="rId12" imgW="663575" imgH="216535" progId="Equation.3">
                  <p:embed/>
                  <p:pic>
                    <p:nvPicPr>
                      <p:cNvPr id="0" name="图片 3097"/>
                      <p:cNvPicPr/>
                      <p:nvPr/>
                    </p:nvPicPr>
                    <p:blipFill>
                      <a:blip r:embed="rId13"/>
                      <a:stretch>
                        <a:fillRect/>
                      </a:stretch>
                    </p:blipFill>
                    <p:spPr>
                      <a:xfrm>
                        <a:off x="7780020" y="1966278"/>
                        <a:ext cx="1303338" cy="425450"/>
                      </a:xfrm>
                      <a:prstGeom prst="rect">
                        <a:avLst/>
                      </a:prstGeom>
                      <a:noFill/>
                      <a:ln w="38100">
                        <a:noFill/>
                        <a:miter/>
                      </a:ln>
                    </p:spPr>
                  </p:pic>
                </p:oleObj>
              </mc:Fallback>
            </mc:AlternateContent>
          </a:graphicData>
        </a:graphic>
      </p:graphicFrame>
      <p:graphicFrame>
        <p:nvGraphicFramePr>
          <p:cNvPr id="85007" name="对象 85006"/>
          <p:cNvGraphicFramePr>
            <a:graphicFrameLocks noChangeAspect="1"/>
          </p:cNvGraphicFramePr>
          <p:nvPr/>
        </p:nvGraphicFramePr>
        <p:xfrm>
          <a:off x="9529445" y="1539240"/>
          <a:ext cx="1277938" cy="452438"/>
        </p:xfrm>
        <a:graphic>
          <a:graphicData uri="http://schemas.openxmlformats.org/presentationml/2006/ole">
            <mc:AlternateContent xmlns:mc="http://schemas.openxmlformats.org/markup-compatibility/2006">
              <mc:Choice xmlns:v="urn:schemas-microsoft-com:vml" Requires="v">
                <p:oleObj spid="_x0000_s3104" name="" r:id="rId14" imgW="650875" imgH="229870" progId="Equation.3">
                  <p:embed/>
                </p:oleObj>
              </mc:Choice>
              <mc:Fallback>
                <p:oleObj name="" r:id="rId14" imgW="650875" imgH="229870" progId="Equation.3">
                  <p:embed/>
                  <p:pic>
                    <p:nvPicPr>
                      <p:cNvPr id="0" name="图片 3103"/>
                      <p:cNvPicPr/>
                      <p:nvPr/>
                    </p:nvPicPr>
                    <p:blipFill>
                      <a:blip r:embed="rId15"/>
                      <a:stretch>
                        <a:fillRect/>
                      </a:stretch>
                    </p:blipFill>
                    <p:spPr>
                      <a:xfrm>
                        <a:off x="9529445" y="1539240"/>
                        <a:ext cx="1277938" cy="452438"/>
                      </a:xfrm>
                      <a:prstGeom prst="rect">
                        <a:avLst/>
                      </a:prstGeom>
                      <a:noFill/>
                      <a:ln w="38100">
                        <a:noFill/>
                        <a:miter/>
                      </a:ln>
                    </p:spPr>
                  </p:pic>
                </p:oleObj>
              </mc:Fallback>
            </mc:AlternateContent>
          </a:graphicData>
        </a:graphic>
      </p:graphicFrame>
      <p:graphicFrame>
        <p:nvGraphicFramePr>
          <p:cNvPr id="85008" name="对象 85007"/>
          <p:cNvGraphicFramePr>
            <a:graphicFrameLocks noChangeAspect="1"/>
          </p:cNvGraphicFramePr>
          <p:nvPr/>
        </p:nvGraphicFramePr>
        <p:xfrm>
          <a:off x="10140633" y="2372678"/>
          <a:ext cx="1304925" cy="427037"/>
        </p:xfrm>
        <a:graphic>
          <a:graphicData uri="http://schemas.openxmlformats.org/presentationml/2006/ole">
            <mc:AlternateContent xmlns:mc="http://schemas.openxmlformats.org/markup-compatibility/2006">
              <mc:Choice xmlns:v="urn:schemas-microsoft-com:vml" Requires="v">
                <p:oleObj spid="_x0000_s3099" name="" r:id="rId16" imgW="663575" imgH="216535" progId="Equation.3">
                  <p:embed/>
                </p:oleObj>
              </mc:Choice>
              <mc:Fallback>
                <p:oleObj name="" r:id="rId16" imgW="663575" imgH="216535" progId="Equation.3">
                  <p:embed/>
                  <p:pic>
                    <p:nvPicPr>
                      <p:cNvPr id="0" name="图片 3098"/>
                      <p:cNvPicPr/>
                      <p:nvPr/>
                    </p:nvPicPr>
                    <p:blipFill>
                      <a:blip r:embed="rId17"/>
                      <a:stretch>
                        <a:fillRect/>
                      </a:stretch>
                    </p:blipFill>
                    <p:spPr>
                      <a:xfrm>
                        <a:off x="10140633" y="2372678"/>
                        <a:ext cx="1304925" cy="427037"/>
                      </a:xfrm>
                      <a:prstGeom prst="rect">
                        <a:avLst/>
                      </a:prstGeom>
                      <a:noFill/>
                      <a:ln w="38100">
                        <a:noFill/>
                        <a:miter/>
                      </a:ln>
                    </p:spPr>
                  </p:pic>
                </p:oleObj>
              </mc:Fallback>
            </mc:AlternateContent>
          </a:graphicData>
        </a:graphic>
      </p:graphicFrame>
      <p:graphicFrame>
        <p:nvGraphicFramePr>
          <p:cNvPr id="85009" name="对象 85008"/>
          <p:cNvGraphicFramePr>
            <a:graphicFrameLocks noChangeAspect="1"/>
          </p:cNvGraphicFramePr>
          <p:nvPr/>
        </p:nvGraphicFramePr>
        <p:xfrm>
          <a:off x="2198688" y="5822950"/>
          <a:ext cx="5097462" cy="533400"/>
        </p:xfrm>
        <a:graphic>
          <a:graphicData uri="http://schemas.openxmlformats.org/presentationml/2006/ole">
            <mc:AlternateContent xmlns:mc="http://schemas.openxmlformats.org/markup-compatibility/2006">
              <mc:Choice xmlns:v="urn:schemas-microsoft-com:vml" Requires="v">
                <p:oleObj spid="_x0000_s3101" name="" r:id="rId18" imgW="2184400" imgH="228600" progId="Equation.3">
                  <p:embed/>
                </p:oleObj>
              </mc:Choice>
              <mc:Fallback>
                <p:oleObj name="" r:id="rId18" imgW="2184400" imgH="228600" progId="Equation.3">
                  <p:embed/>
                  <p:pic>
                    <p:nvPicPr>
                      <p:cNvPr id="0" name="图片 3100"/>
                      <p:cNvPicPr/>
                      <p:nvPr/>
                    </p:nvPicPr>
                    <p:blipFill>
                      <a:blip r:embed="rId19"/>
                      <a:stretch>
                        <a:fillRect/>
                      </a:stretch>
                    </p:blipFill>
                    <p:spPr>
                      <a:xfrm>
                        <a:off x="2198688" y="5822950"/>
                        <a:ext cx="5097462" cy="533400"/>
                      </a:xfrm>
                      <a:prstGeom prst="rect">
                        <a:avLst/>
                      </a:prstGeom>
                      <a:solidFill>
                        <a:schemeClr val="bg1"/>
                      </a:solidFill>
                      <a:ln w="38100">
                        <a:noFill/>
                        <a:miter/>
                      </a:ln>
                    </p:spPr>
                  </p:pic>
                </p:oleObj>
              </mc:Fallback>
            </mc:AlternateContent>
          </a:graphicData>
        </a:graphic>
      </p:graphicFrame>
      <p:grpSp>
        <p:nvGrpSpPr>
          <p:cNvPr id="3" name="组合 2"/>
          <p:cNvGrpSpPr/>
          <p:nvPr/>
        </p:nvGrpSpPr>
        <p:grpSpPr>
          <a:xfrm>
            <a:off x="0" y="2540"/>
            <a:ext cx="12189460" cy="6857365"/>
            <a:chOff x="0" y="4"/>
            <a:chExt cx="19196" cy="10799"/>
          </a:xfrm>
        </p:grpSpPr>
        <p:sp>
          <p:nvSpPr>
            <p:cNvPr id="103" name="任意多边形 102"/>
            <p:cNvSpPr/>
            <p:nvPr>
              <p:custDataLst>
                <p:tags r:id="rId20"/>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1"/>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500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500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8500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850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84998"/>
                                        </p:tgtEl>
                                        <p:attrNameLst>
                                          <p:attrName>style.visibility</p:attrName>
                                        </p:attrNameLst>
                                      </p:cBhvr>
                                      <p:to>
                                        <p:strVal val="visible"/>
                                      </p:to>
                                    </p:set>
                                    <p:animEffect transition="in" filter="wheel(1)">
                                      <p:cBhvr>
                                        <p:cTn id="23" dur="500"/>
                                        <p:tgtEl>
                                          <p:spTgt spid="84998"/>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850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84999"/>
                                        </p:tgtEl>
                                        <p:attrNameLst>
                                          <p:attrName>style.visibility</p:attrName>
                                        </p:attrNameLst>
                                      </p:cBhvr>
                                      <p:to>
                                        <p:strVal val="visible"/>
                                      </p:to>
                                    </p:set>
                                    <p:animEffect transition="in" filter="wheel(1)">
                                      <p:cBhvr>
                                        <p:cTn id="31" dur="500"/>
                                        <p:tgtEl>
                                          <p:spTgt spid="84999"/>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850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85000"/>
                                        </p:tgtEl>
                                        <p:attrNameLst>
                                          <p:attrName>style.visibility</p:attrName>
                                        </p:attrNameLst>
                                      </p:cBhvr>
                                      <p:to>
                                        <p:strVal val="visible"/>
                                      </p:to>
                                    </p:set>
                                    <p:animEffect transition="in" filter="wheel(1)">
                                      <p:cBhvr>
                                        <p:cTn id="39" dur="500"/>
                                        <p:tgtEl>
                                          <p:spTgt spid="85000"/>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850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85001"/>
                                        </p:tgtEl>
                                        <p:attrNameLst>
                                          <p:attrName>style.visibility</p:attrName>
                                        </p:attrNameLst>
                                      </p:cBhvr>
                                      <p:to>
                                        <p:strVal val="visible"/>
                                      </p:to>
                                    </p:set>
                                    <p:animEffect transition="in" filter="wheel(1)">
                                      <p:cBhvr>
                                        <p:cTn id="47" dur="500"/>
                                        <p:tgtEl>
                                          <p:spTgt spid="85001"/>
                                        </p:tgtEl>
                                      </p:cBhvr>
                                    </p:animEffect>
                                  </p:childTnLst>
                                </p:cTn>
                              </p:par>
                              <p:par>
                                <p:cTn id="48" presetID="1" presetClass="entr" presetSubtype="0" fill="hold" nodeType="withEffect">
                                  <p:stCondLst>
                                    <p:cond delay="0"/>
                                  </p:stCondLst>
                                  <p:childTnLst>
                                    <p:set>
                                      <p:cBhvr>
                                        <p:cTn id="49" dur="1" fill="hold">
                                          <p:stCondLst>
                                            <p:cond delay="0"/>
                                          </p:stCondLst>
                                        </p:cTn>
                                        <p:tgtEl>
                                          <p:spTgt spid="85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1" name="标题 86017"/>
          <p:cNvSpPr>
            <a:spLocks noGrp="1"/>
          </p:cNvSpPr>
          <p:nvPr>
            <p:ph type="title"/>
          </p:nvPr>
        </p:nvSpPr>
        <p:spPr>
          <a:xfrm>
            <a:off x="2316163" y="44450"/>
            <a:ext cx="7894637" cy="825500"/>
          </a:xfrm>
        </p:spPr>
        <p:txBody>
          <a:bodyPr anchor="b"/>
          <a:p>
            <a:r>
              <a:rPr lang="zh-CN" altLang="en-US" dirty="0"/>
              <a:t>四、数学技术之二：</a:t>
            </a:r>
            <a:r>
              <a:rPr lang="zh-CN" altLang="en-US" dirty="0">
                <a:solidFill>
                  <a:srgbClr val="CC0000"/>
                </a:solidFill>
                <a:latin typeface="华文楷体" panose="02010600040101010101" charset="-122"/>
                <a:ea typeface="华文楷体" panose="02010600040101010101" charset="-122"/>
                <a:sym typeface="Arial" panose="020B0604020202020204" charset="-116"/>
              </a:rPr>
              <a:t>代数学——GPS定位</a:t>
            </a:r>
            <a:endParaRPr lang="zh-CN" altLang="en-US" dirty="0">
              <a:solidFill>
                <a:srgbClr val="CC0000"/>
              </a:solidFill>
              <a:latin typeface="华文楷体" panose="02010600040101010101" charset="-122"/>
              <a:ea typeface="华文楷体" panose="02010600040101010101" charset="-122"/>
              <a:sym typeface="Arial" panose="020B0604020202020204" charset="-116"/>
            </a:endParaRPr>
          </a:p>
        </p:txBody>
      </p:sp>
      <p:sp>
        <p:nvSpPr>
          <p:cNvPr id="71682" name="文本占位符 86018"/>
          <p:cNvSpPr>
            <a:spLocks noGrp="1"/>
          </p:cNvSpPr>
          <p:nvPr>
            <p:ph idx="1"/>
          </p:nvPr>
        </p:nvSpPr>
        <p:spPr>
          <a:xfrm>
            <a:off x="1981200" y="1268413"/>
            <a:ext cx="8229600" cy="4859337"/>
          </a:xfrm>
        </p:spPr>
        <p:txBody>
          <a:bodyPr anchor="t">
            <a:normAutofit fontScale="80000"/>
          </a:bodyPr>
          <a:p>
            <a:pPr>
              <a:buNone/>
            </a:pPr>
            <a:r>
              <a:rPr lang="zh-CN" altLang="en-US" dirty="0">
                <a:ea typeface="华文楷体" panose="02010600040101010101" charset="-122"/>
              </a:rPr>
              <a:t>将前三个方程化简得下列线性方程组：</a:t>
            </a:r>
            <a:endParaRPr lang="zh-CN" altLang="en-US" dirty="0">
              <a:ea typeface="华文楷体" panose="02010600040101010101" charset="-122"/>
            </a:endParaRPr>
          </a:p>
          <a:p>
            <a:pPr>
              <a:buNone/>
            </a:pPr>
            <a:endParaRPr lang="zh-CN" altLang="en-US" dirty="0">
              <a:ea typeface="华文楷体" panose="02010600040101010101" charset="-122"/>
            </a:endParaRPr>
          </a:p>
          <a:p>
            <a:pPr>
              <a:buNone/>
            </a:pPr>
            <a:endParaRPr lang="zh-CN" altLang="en-US" dirty="0">
              <a:ea typeface="华文楷体" panose="02010600040101010101" charset="-122"/>
            </a:endParaRPr>
          </a:p>
          <a:p>
            <a:pPr>
              <a:buNone/>
            </a:pPr>
            <a:endParaRPr lang="zh-CN" altLang="en-US" dirty="0">
              <a:ea typeface="华文楷体" panose="02010600040101010101" charset="-122"/>
            </a:endParaRPr>
          </a:p>
          <a:p>
            <a:pPr>
              <a:buNone/>
            </a:pPr>
            <a:endParaRPr lang="zh-CN" altLang="en-US" dirty="0">
              <a:ea typeface="华文楷体" panose="02010600040101010101" charset="-122"/>
            </a:endParaRPr>
          </a:p>
          <a:p>
            <a:pPr>
              <a:buNone/>
            </a:pPr>
            <a:endParaRPr lang="zh-CN" altLang="en-US" dirty="0">
              <a:ea typeface="华文楷体" panose="02010600040101010101" charset="-122"/>
            </a:endParaRPr>
          </a:p>
          <a:p>
            <a:pPr>
              <a:buNone/>
            </a:pPr>
            <a:r>
              <a:rPr lang="zh-CN" altLang="en-US" dirty="0">
                <a:ea typeface="华文楷体" panose="02010600040101010101" charset="-122"/>
              </a:rPr>
              <a:t>可求得唯一解</a:t>
            </a:r>
            <a:r>
              <a:rPr lang="zh-CN" altLang="en-US" i="1" dirty="0">
                <a:latin typeface="宋体" panose="02010600030101010101" pitchFamily="2" charset="-122"/>
                <a:ea typeface="宋体" panose="02010600030101010101" pitchFamily="2" charset="-122"/>
              </a:rPr>
              <a:t>（x,y,z）</a:t>
            </a:r>
            <a:r>
              <a:rPr lang="zh-CN" altLang="en-US" dirty="0">
                <a:ea typeface="华文楷体" panose="02010600040101010101" charset="-122"/>
              </a:rPr>
              <a:t>，从而得到点</a:t>
            </a:r>
            <a:r>
              <a:rPr lang="zh-CN" altLang="en-US" i="1" dirty="0">
                <a:latin typeface="宋体" panose="02010600030101010101" pitchFamily="2" charset="-122"/>
                <a:ea typeface="宋体" panose="02010600030101010101" pitchFamily="2" charset="-122"/>
              </a:rPr>
              <a:t>A</a:t>
            </a:r>
            <a:r>
              <a:rPr lang="zh-CN" altLang="en-US" dirty="0">
                <a:ea typeface="华文楷体" panose="02010600040101010101" charset="-122"/>
              </a:rPr>
              <a:t>的位置。</a:t>
            </a:r>
            <a:endParaRPr lang="zh-CN" altLang="en-US" dirty="0">
              <a:ea typeface="华文楷体" panose="02010600040101010101" charset="-122"/>
            </a:endParaRPr>
          </a:p>
          <a:p>
            <a:pPr>
              <a:buNone/>
            </a:pPr>
            <a:r>
              <a:rPr lang="zh-CN" altLang="en-US" dirty="0">
                <a:ea typeface="华文楷体" panose="02010600040101010101" charset="-122"/>
              </a:rPr>
              <a:t>    但是，点A通常能够捕获4颗以上的卫星。那么上述方程组可能会变成</a:t>
            </a:r>
            <a:endParaRPr lang="zh-CN" altLang="en-US" dirty="0">
              <a:ea typeface="华文楷体" panose="02010600040101010101" charset="-122"/>
            </a:endParaRPr>
          </a:p>
        </p:txBody>
      </p:sp>
      <p:graphicFrame>
        <p:nvGraphicFramePr>
          <p:cNvPr id="71683" name="对象 86019"/>
          <p:cNvGraphicFramePr>
            <a:graphicFrameLocks noChangeAspect="1"/>
          </p:cNvGraphicFramePr>
          <p:nvPr/>
        </p:nvGraphicFramePr>
        <p:xfrm>
          <a:off x="3929063" y="1793875"/>
          <a:ext cx="4062412" cy="2208213"/>
        </p:xfrm>
        <a:graphic>
          <a:graphicData uri="http://schemas.openxmlformats.org/presentationml/2006/ole">
            <mc:AlternateContent xmlns:mc="http://schemas.openxmlformats.org/markup-compatibility/2006">
              <mc:Choice xmlns:v="urn:schemas-microsoft-com:vml" Requires="v">
                <p:oleObj spid="_x0000_s3100" name="" r:id="rId1" imgW="1313180" imgH="713740" progId="Equation.DSMT4">
                  <p:embed/>
                </p:oleObj>
              </mc:Choice>
              <mc:Fallback>
                <p:oleObj name="" r:id="rId1" imgW="1313180" imgH="713740" progId="Equation.DSMT4">
                  <p:embed/>
                  <p:pic>
                    <p:nvPicPr>
                      <p:cNvPr id="0" name="图片 3099"/>
                      <p:cNvPicPr/>
                      <p:nvPr/>
                    </p:nvPicPr>
                    <p:blipFill>
                      <a:blip r:embed="rId2"/>
                      <a:stretch>
                        <a:fillRect/>
                      </a:stretch>
                    </p:blipFill>
                    <p:spPr>
                      <a:xfrm>
                        <a:off x="3929063" y="1793875"/>
                        <a:ext cx="4062412" cy="2208213"/>
                      </a:xfrm>
                      <a:prstGeom prst="rect">
                        <a:avLst/>
                      </a:prstGeom>
                      <a:solidFill>
                        <a:schemeClr val="bg1"/>
                      </a:solidFill>
                      <a:ln w="38100">
                        <a:noFill/>
                        <a:miter/>
                      </a:ln>
                    </p:spPr>
                  </p:pic>
                </p:oleObj>
              </mc:Fallback>
            </mc:AlternateContent>
          </a:graphicData>
        </a:graphic>
      </p:graphicFrame>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标题 87041"/>
          <p:cNvSpPr>
            <a:spLocks noGrp="1"/>
          </p:cNvSpPr>
          <p:nvPr>
            <p:ph type="title"/>
          </p:nvPr>
        </p:nvSpPr>
        <p:spPr>
          <a:xfrm>
            <a:off x="2316163" y="44450"/>
            <a:ext cx="7894637" cy="784225"/>
          </a:xfrm>
        </p:spPr>
        <p:txBody>
          <a:bodyPr anchor="b"/>
          <a:p>
            <a:r>
              <a:rPr lang="zh-CN" altLang="en-US" dirty="0"/>
              <a:t>四、数学技术之二：</a:t>
            </a:r>
            <a:r>
              <a:rPr lang="zh-CN" altLang="en-US" dirty="0">
                <a:solidFill>
                  <a:srgbClr val="CC0000"/>
                </a:solidFill>
                <a:latin typeface="华文楷体" panose="02010600040101010101" charset="-122"/>
                <a:ea typeface="华文楷体" panose="02010600040101010101" charset="-122"/>
                <a:sym typeface="Arial" panose="020B0604020202020204" charset="-116"/>
              </a:rPr>
              <a:t>代数学——GPS定位</a:t>
            </a:r>
            <a:endParaRPr lang="zh-CN" altLang="en-US" dirty="0">
              <a:solidFill>
                <a:srgbClr val="CC0000"/>
              </a:solidFill>
              <a:latin typeface="华文楷体" panose="02010600040101010101" charset="-122"/>
              <a:ea typeface="华文楷体" panose="02010600040101010101" charset="-122"/>
              <a:sym typeface="Arial" panose="020B0604020202020204" charset="-116"/>
            </a:endParaRPr>
          </a:p>
        </p:txBody>
      </p:sp>
      <p:sp>
        <p:nvSpPr>
          <p:cNvPr id="72706" name="文本占位符 87042"/>
          <p:cNvSpPr>
            <a:spLocks noGrp="1"/>
          </p:cNvSpPr>
          <p:nvPr>
            <p:ph idx="1"/>
          </p:nvPr>
        </p:nvSpPr>
        <p:spPr>
          <a:xfrm>
            <a:off x="1576388" y="1306513"/>
            <a:ext cx="4354512" cy="4859337"/>
          </a:xfrm>
        </p:spPr>
        <p:txBody>
          <a:bodyPr anchor="t"/>
          <a:p>
            <a:pPr>
              <a:lnSpc>
                <a:spcPct val="120000"/>
              </a:lnSpc>
              <a:buNone/>
            </a:pPr>
            <a:r>
              <a:rPr lang="zh-CN" altLang="en-US" sz="1800" dirty="0">
                <a:ea typeface="华文楷体" panose="02010600040101010101" charset="-122"/>
              </a:rPr>
              <a:t>    </a:t>
            </a:r>
            <a:r>
              <a:rPr lang="zh-CN" altLang="en-US" dirty="0">
                <a:ea typeface="华文楷体" panose="02010600040101010101" charset="-122"/>
              </a:rPr>
              <a:t>这是一个</a:t>
            </a:r>
            <a:r>
              <a:rPr lang="zh-CN" altLang="en-US" dirty="0">
                <a:solidFill>
                  <a:srgbClr val="FF0000"/>
                </a:solidFill>
                <a:ea typeface="华文楷体" panose="02010600040101010101" charset="-122"/>
              </a:rPr>
              <a:t>未知量个数</a:t>
            </a:r>
            <a:r>
              <a:rPr lang="zh-CN" altLang="en-US" dirty="0">
                <a:ea typeface="华文楷体" panose="02010600040101010101" charset="-122"/>
              </a:rPr>
              <a:t>少于</a:t>
            </a:r>
            <a:r>
              <a:rPr lang="zh-CN" altLang="en-US" dirty="0">
                <a:solidFill>
                  <a:srgbClr val="FF0000"/>
                </a:solidFill>
                <a:ea typeface="华文楷体" panose="02010600040101010101" charset="-122"/>
              </a:rPr>
              <a:t>方程个数</a:t>
            </a:r>
            <a:r>
              <a:rPr lang="zh-CN" altLang="en-US" dirty="0">
                <a:ea typeface="华文楷体" panose="02010600040101010101" charset="-122"/>
              </a:rPr>
              <a:t>的方程组，称为</a:t>
            </a:r>
            <a:r>
              <a:rPr lang="zh-CN" altLang="en-US" dirty="0">
                <a:solidFill>
                  <a:srgbClr val="FF0000"/>
                </a:solidFill>
                <a:ea typeface="华文楷体" panose="02010600040101010101" charset="-122"/>
              </a:rPr>
              <a:t>矛盾方程组</a:t>
            </a:r>
            <a:r>
              <a:rPr lang="zh-CN" altLang="en-US" dirty="0">
                <a:ea typeface="华文楷体" panose="02010600040101010101" charset="-122"/>
              </a:rPr>
              <a:t>，一般来说是无解的。</a:t>
            </a:r>
            <a:endParaRPr lang="zh-CN" altLang="en-US" dirty="0">
              <a:ea typeface="华文楷体" panose="02010600040101010101" charset="-122"/>
            </a:endParaRPr>
          </a:p>
          <a:p>
            <a:pPr>
              <a:lnSpc>
                <a:spcPct val="120000"/>
              </a:lnSpc>
              <a:buNone/>
            </a:pPr>
            <a:r>
              <a:rPr lang="zh-CN" altLang="en-US" dirty="0">
                <a:ea typeface="华文楷体" panose="02010600040101010101" charset="-122"/>
              </a:rPr>
              <a:t>    三颗卫星是不可能覆盖整个地球，对地球的无缝覆盖至少需要24颗卫星。但是：</a:t>
            </a:r>
            <a:endParaRPr lang="zh-CN" altLang="en-US" sz="2800" dirty="0">
              <a:ea typeface="华文楷体" panose="02010600040101010101" charset="-122"/>
            </a:endParaRPr>
          </a:p>
          <a:p>
            <a:pPr>
              <a:lnSpc>
                <a:spcPct val="120000"/>
              </a:lnSpc>
              <a:buNone/>
            </a:pPr>
            <a:r>
              <a:rPr lang="zh-CN" altLang="en-US" dirty="0">
                <a:ea typeface="华文楷体" panose="02010600040101010101" charset="-122"/>
              </a:rPr>
              <a:t>    这些方程中每三个方程构成的方程组都有唯一解。此时，我们将用最小二乘法来确定A点的位置。</a:t>
            </a:r>
            <a:endParaRPr lang="zh-CN" altLang="en-US" dirty="0">
              <a:ea typeface="华文楷体" panose="02010600040101010101" charset="-122"/>
            </a:endParaRPr>
          </a:p>
        </p:txBody>
      </p:sp>
      <p:graphicFrame>
        <p:nvGraphicFramePr>
          <p:cNvPr id="72707" name="对象 87043"/>
          <p:cNvGraphicFramePr>
            <a:graphicFrameLocks noChangeAspect="1"/>
          </p:cNvGraphicFramePr>
          <p:nvPr/>
        </p:nvGraphicFramePr>
        <p:xfrm>
          <a:off x="6107113" y="1306513"/>
          <a:ext cx="4103687" cy="4859337"/>
        </p:xfrm>
        <a:graphic>
          <a:graphicData uri="http://schemas.openxmlformats.org/presentationml/2006/ole">
            <mc:AlternateContent xmlns:mc="http://schemas.openxmlformats.org/markup-compatibility/2006">
              <mc:Choice xmlns:v="urn:schemas-microsoft-com:vml" Requires="v">
                <p:oleObj spid="_x0000_s3102" name="" r:id="rId1" imgW="1320165" imgH="1625600" progId="Equation.3">
                  <p:embed/>
                </p:oleObj>
              </mc:Choice>
              <mc:Fallback>
                <p:oleObj name="" r:id="rId1" imgW="1320165" imgH="1625600" progId="Equation.3">
                  <p:embed/>
                  <p:pic>
                    <p:nvPicPr>
                      <p:cNvPr id="0" name="图片 3101"/>
                      <p:cNvPicPr/>
                      <p:nvPr/>
                    </p:nvPicPr>
                    <p:blipFill>
                      <a:blip r:embed="rId2"/>
                      <a:stretch>
                        <a:fillRect/>
                      </a:stretch>
                    </p:blipFill>
                    <p:spPr>
                      <a:xfrm>
                        <a:off x="6107113" y="1306513"/>
                        <a:ext cx="4103687" cy="4859337"/>
                      </a:xfrm>
                      <a:prstGeom prst="rect">
                        <a:avLst/>
                      </a:prstGeom>
                      <a:solidFill>
                        <a:schemeClr val="bg1">
                          <a:alpha val="53000"/>
                        </a:schemeClr>
                      </a:solidFill>
                      <a:ln w="38100">
                        <a:noFill/>
                        <a:miter/>
                      </a:ln>
                    </p:spPr>
                  </p:pic>
                </p:oleObj>
              </mc:Fallback>
            </mc:AlternateContent>
          </a:graphicData>
        </a:graphic>
      </p:graphicFrame>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标题 88065"/>
          <p:cNvSpPr>
            <a:spLocks noGrp="1"/>
          </p:cNvSpPr>
          <p:nvPr>
            <p:ph type="title"/>
          </p:nvPr>
        </p:nvSpPr>
        <p:spPr>
          <a:xfrm>
            <a:off x="2301875" y="44450"/>
            <a:ext cx="7908925" cy="811213"/>
          </a:xfrm>
        </p:spPr>
        <p:txBody>
          <a:bodyPr anchor="b"/>
          <a:p>
            <a:r>
              <a:rPr lang="zh-CN" altLang="en-US" dirty="0"/>
              <a:t>四、数学技术之二 ：</a:t>
            </a:r>
            <a:r>
              <a:rPr lang="zh-CN" altLang="en-US" dirty="0">
                <a:solidFill>
                  <a:srgbClr val="CC0000"/>
                </a:solidFill>
                <a:latin typeface="华文楷体" panose="02010600040101010101" charset="-122"/>
                <a:ea typeface="华文楷体" panose="02010600040101010101" charset="-122"/>
                <a:sym typeface="Arial" panose="020B0604020202020204" charset="-116"/>
              </a:rPr>
              <a:t>代数学——GPS定位</a:t>
            </a:r>
            <a:endParaRPr lang="zh-CN" altLang="en-US" dirty="0">
              <a:solidFill>
                <a:srgbClr val="CC0000"/>
              </a:solidFill>
              <a:latin typeface="华文楷体" panose="02010600040101010101" charset="-122"/>
              <a:ea typeface="华文楷体" panose="02010600040101010101" charset="-122"/>
              <a:sym typeface="Arial" panose="020B0604020202020204" charset="-116"/>
            </a:endParaRPr>
          </a:p>
        </p:txBody>
      </p:sp>
      <p:sp>
        <p:nvSpPr>
          <p:cNvPr id="73730" name="文本占位符 88066"/>
          <p:cNvSpPr>
            <a:spLocks noGrp="1"/>
          </p:cNvSpPr>
          <p:nvPr>
            <p:ph idx="1"/>
          </p:nvPr>
        </p:nvSpPr>
        <p:spPr>
          <a:xfrm>
            <a:off x="1981200" y="1268413"/>
            <a:ext cx="8229600" cy="4859337"/>
          </a:xfrm>
        </p:spPr>
        <p:txBody>
          <a:bodyPr anchor="t">
            <a:normAutofit lnSpcReduction="10000"/>
          </a:bodyPr>
          <a:p>
            <a:pPr>
              <a:lnSpc>
                <a:spcPct val="160000"/>
              </a:lnSpc>
              <a:buNone/>
            </a:pPr>
            <a:r>
              <a:rPr lang="zh-CN" altLang="en-US" dirty="0">
                <a:ea typeface="华文楷体" panose="02010600040101010101" charset="-122"/>
              </a:rPr>
              <a:t>    实际上，由于卫星和地面物体可能同时运动，并且发送频率就有间歇性。以美国的GPS为例，民用C/A码频率1.023MHz，重复周期一毫秒，码间距1微秒，相当于300m；军用P码频率10.23MHz，重复周期266.4天，码间距0.1微秒，相当于30m。这就造成了300m/30m的误差，不符合"精确定位"的要求。所以人们在上述方程组的基础上，还要加上一项与时间有关的量，以弥补此误差，从而可以实现GPS授时，进一步还可以用于“精确制导。”</a:t>
            </a:r>
            <a:endParaRPr lang="zh-CN" altLang="en-US" dirty="0">
              <a:ea typeface="华文楷体" panose="02010600040101010101"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10515600" cy="504063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solidFill>
                  <a:srgbClr val="0070C0"/>
                </a:solidFill>
                <a:latin typeface="+mn-ea"/>
              </a:rPr>
              <a:t>定义</a:t>
            </a:r>
            <a:r>
              <a:rPr lang="en-US" altLang="zh-CN" dirty="0">
                <a:solidFill>
                  <a:srgbClr val="0070C0"/>
                </a:solidFill>
                <a:latin typeface="+mn-ea"/>
              </a:rPr>
              <a:t>2</a:t>
            </a:r>
            <a:endParaRPr lang="en-US" altLang="zh-CN" dirty="0">
              <a:solidFill>
                <a:srgbClr val="0070C0"/>
              </a:solidFill>
              <a:latin typeface="+mn-ea"/>
            </a:endParaRPr>
          </a:p>
          <a:p>
            <a:pPr marL="0" indent="0">
              <a:lnSpc>
                <a:spcPct val="100000"/>
              </a:lnSpc>
              <a:buNone/>
            </a:pPr>
            <a:r>
              <a:rPr lang="zh-CN" altLang="en-US" dirty="0">
                <a:latin typeface="楷体" panose="02010609060101010101" charset="-122"/>
                <a:ea typeface="楷体" panose="02010609060101010101" charset="-122"/>
              </a:rPr>
              <a:t>   假设</a:t>
            </a:r>
            <a:r>
              <a:rPr lang="en-US" altLang="zh-CN" i="1" dirty="0">
                <a:latin typeface="Bodoni MT" panose="02070603080606020203" charset="0"/>
                <a:ea typeface="楷体" panose="02010609060101010101" charset="-122"/>
              </a:rPr>
              <a:t>A,B</a:t>
            </a:r>
            <a:r>
              <a:rPr lang="zh-CN" altLang="en-US" dirty="0">
                <a:latin typeface="楷体" panose="02010609060101010101" charset="-122"/>
                <a:ea typeface="楷体" panose="02010609060101010101" charset="-122"/>
              </a:rPr>
              <a:t>是两个集合，</a:t>
            </a:r>
            <a:r>
              <a:rPr lang="en-US" altLang="zh-CN" i="1" dirty="0">
                <a:latin typeface="Bodoni MT" panose="02070603080606020203" charset="0"/>
                <a:ea typeface="楷体" panose="02010609060101010101" charset="-122"/>
              </a:rPr>
              <a:t>f:A</a:t>
            </a:r>
            <a:r>
              <a:rPr lang="en-US" altLang="zh-CN" dirty="0">
                <a:latin typeface="Bodoni MT" panose="02070603080606020203" charset="0"/>
                <a:ea typeface="楷体" panose="02010609060101010101" charset="-122"/>
              </a:rPr>
              <a:t>→</a:t>
            </a:r>
            <a:r>
              <a:rPr lang="en-US" altLang="zh-CN" i="1" dirty="0">
                <a:latin typeface="Bodoni MT" panose="02070603080606020203" charset="0"/>
                <a:ea typeface="楷体" panose="02010609060101010101" charset="-122"/>
              </a:rPr>
              <a:t>B</a:t>
            </a:r>
            <a:r>
              <a:rPr lang="zh-CN" altLang="en-US" dirty="0">
                <a:latin typeface="楷体" panose="02010609060101010101" charset="-122"/>
                <a:ea typeface="楷体" panose="02010609060101010101" charset="-122"/>
                <a:cs typeface="微软雅黑" panose="020B0503020204020204" charset="-122"/>
              </a:rPr>
              <a:t>是一个</a:t>
            </a:r>
            <a:r>
              <a:rPr lang="en-US" altLang="zh-CN" dirty="0">
                <a:latin typeface="楷体" panose="02010609060101010101" charset="-122"/>
                <a:ea typeface="楷体" panose="02010609060101010101" charset="-122"/>
                <a:cs typeface="微软雅黑" panose="020B0503020204020204" charset="-122"/>
              </a:rPr>
              <a:t>1-1</a:t>
            </a:r>
            <a:r>
              <a:rPr lang="zh-CN" altLang="en-US" dirty="0">
                <a:latin typeface="楷体" panose="02010609060101010101" charset="-122"/>
                <a:ea typeface="楷体" panose="02010609060101010101" charset="-122"/>
                <a:cs typeface="微软雅黑" panose="020B0503020204020204" charset="-122"/>
              </a:rPr>
              <a:t>映射。我们称</a:t>
            </a:r>
            <a:r>
              <a:rPr lang="en-US" altLang="zh-CN" i="1" dirty="0">
                <a:latin typeface="Bodoni MT" panose="02070603080606020203" charset="0"/>
                <a:ea typeface="楷体" panose="02010609060101010101" charset="-122"/>
                <a:sym typeface="+mn-ea"/>
              </a:rPr>
              <a:t>A,B</a:t>
            </a:r>
            <a:r>
              <a:rPr lang="zh-CN" altLang="en-US" dirty="0">
                <a:latin typeface="楷体" panose="02010609060101010101" charset="-122"/>
                <a:ea typeface="楷体" panose="02010609060101010101" charset="-122"/>
                <a:sym typeface="+mn-ea"/>
              </a:rPr>
              <a:t>两个</a:t>
            </a:r>
            <a:endParaRPr lang="zh-CN" altLang="en-US" dirty="0">
              <a:latin typeface="楷体" panose="02010609060101010101" charset="-122"/>
              <a:ea typeface="楷体" panose="02010609060101010101" charset="-122"/>
              <a:sym typeface="+mn-ea"/>
            </a:endParaRPr>
          </a:p>
          <a:p>
            <a:pPr marL="0" indent="0">
              <a:lnSpc>
                <a:spcPct val="100000"/>
              </a:lnSpc>
              <a:buNone/>
            </a:pPr>
            <a:r>
              <a:rPr lang="zh-CN" altLang="en-US" dirty="0">
                <a:latin typeface="楷体" panose="02010609060101010101" charset="-122"/>
                <a:ea typeface="楷体" panose="02010609060101010101" charset="-122"/>
                <a:sym typeface="+mn-ea"/>
              </a:rPr>
              <a:t>集合</a:t>
            </a:r>
            <a:r>
              <a:rPr lang="en-US" altLang="zh-CN" dirty="0">
                <a:latin typeface="楷体" panose="02010609060101010101" charset="-122"/>
                <a:ea typeface="楷体" panose="02010609060101010101" charset="-122"/>
                <a:sym typeface="+mn-ea"/>
              </a:rPr>
              <a:t>“</a:t>
            </a:r>
            <a:r>
              <a:rPr lang="zh-CN" altLang="en-US" dirty="0">
                <a:latin typeface="楷体" panose="02010609060101010101" charset="-122"/>
                <a:ea typeface="楷体" panose="02010609060101010101" charset="-122"/>
                <a:sym typeface="+mn-ea"/>
              </a:rPr>
              <a:t>具有同样多的元素</a:t>
            </a:r>
            <a:r>
              <a:rPr lang="en-US" altLang="zh-CN" dirty="0">
                <a:latin typeface="楷体" panose="02010609060101010101" charset="-122"/>
                <a:ea typeface="楷体" panose="02010609060101010101" charset="-122"/>
                <a:sym typeface="+mn-ea"/>
              </a:rPr>
              <a:t>”</a:t>
            </a:r>
            <a:r>
              <a:rPr lang="zh-CN" altLang="en-US" dirty="0">
                <a:latin typeface="楷体" panose="02010609060101010101" charset="-122"/>
                <a:ea typeface="楷体" panose="02010609060101010101" charset="-122"/>
                <a:sym typeface="+mn-ea"/>
              </a:rPr>
              <a:t>或者称</a:t>
            </a:r>
            <a:r>
              <a:rPr lang="en-US" altLang="zh-CN" i="1" dirty="0">
                <a:latin typeface="Bodoni MT" panose="02070603080606020203" charset="0"/>
                <a:ea typeface="楷体" panose="02010609060101010101" charset="-122"/>
                <a:sym typeface="+mn-ea"/>
              </a:rPr>
              <a:t>A,B</a:t>
            </a:r>
            <a:r>
              <a:rPr lang="zh-CN" altLang="en-US" dirty="0">
                <a:latin typeface="楷体" panose="02010609060101010101" charset="-122"/>
                <a:ea typeface="楷体" panose="02010609060101010101" charset="-122"/>
                <a:sym typeface="+mn-ea"/>
              </a:rPr>
              <a:t>两个集合具有同样的</a:t>
            </a:r>
            <a:endParaRPr lang="zh-CN" altLang="en-US" dirty="0">
              <a:latin typeface="楷体" panose="02010609060101010101" charset="-122"/>
              <a:ea typeface="楷体" panose="02010609060101010101" charset="-122"/>
              <a:sym typeface="+mn-ea"/>
            </a:endParaRPr>
          </a:p>
          <a:p>
            <a:pPr marL="0" indent="0">
              <a:lnSpc>
                <a:spcPct val="100000"/>
              </a:lnSpc>
              <a:buNone/>
            </a:pPr>
            <a:r>
              <a:rPr lang="en-US" altLang="zh-CN" dirty="0">
                <a:latin typeface="楷体" panose="02010609060101010101" charset="-122"/>
                <a:ea typeface="楷体" panose="02010609060101010101" charset="-122"/>
                <a:sym typeface="+mn-ea"/>
              </a:rPr>
              <a:t>“</a:t>
            </a:r>
            <a:r>
              <a:rPr lang="zh-CN" altLang="en-US" dirty="0">
                <a:latin typeface="楷体" panose="02010609060101010101" charset="-122"/>
                <a:ea typeface="楷体" panose="02010609060101010101" charset="-122"/>
                <a:sym typeface="+mn-ea"/>
              </a:rPr>
              <a:t>基数</a:t>
            </a:r>
            <a:r>
              <a:rPr lang="en-US" altLang="zh-CN" dirty="0">
                <a:latin typeface="楷体" panose="02010609060101010101" charset="-122"/>
                <a:ea typeface="楷体" panose="02010609060101010101" charset="-122"/>
                <a:sym typeface="+mn-ea"/>
              </a:rPr>
              <a:t>”</a:t>
            </a:r>
            <a:r>
              <a:rPr lang="zh-CN" altLang="en-US" dirty="0">
                <a:latin typeface="楷体" panose="02010609060101010101" charset="-122"/>
                <a:ea typeface="楷体" panose="02010609060101010101" charset="-122"/>
                <a:sym typeface="+mn-ea"/>
              </a:rPr>
              <a:t>，记为</a:t>
            </a:r>
            <a:endParaRPr lang="zh-CN" altLang="en-US" dirty="0">
              <a:latin typeface="楷体" panose="02010609060101010101" charset="-122"/>
              <a:ea typeface="楷体" panose="02010609060101010101" charset="-122"/>
              <a:sym typeface="+mn-ea"/>
            </a:endParaRPr>
          </a:p>
          <a:p>
            <a:pPr marL="0" indent="0">
              <a:lnSpc>
                <a:spcPct val="100000"/>
              </a:lnSpc>
              <a:buNone/>
            </a:pPr>
            <a:endParaRPr lang="zh-CN" altLang="en-US" dirty="0">
              <a:latin typeface="楷体" panose="02010609060101010101" charset="-122"/>
              <a:ea typeface="楷体" panose="02010609060101010101" charset="-122"/>
              <a:cs typeface="微软雅黑" panose="020B0503020204020204" charset="-122"/>
              <a:sym typeface="+mn-ea"/>
            </a:endParaRPr>
          </a:p>
          <a:p>
            <a:pPr marL="0" indent="0">
              <a:lnSpc>
                <a:spcPct val="100000"/>
              </a:lnSpc>
              <a:buNone/>
            </a:pP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aphicFrame>
        <p:nvGraphicFramePr>
          <p:cNvPr id="6" name="对象 5">
            <a:hlinkClick r:id="" action="ppaction://ole?verb="/>
          </p:cNvPr>
          <p:cNvGraphicFramePr>
            <a:graphicFrameLocks noChangeAspect="1"/>
          </p:cNvGraphicFramePr>
          <p:nvPr/>
        </p:nvGraphicFramePr>
        <p:xfrm>
          <a:off x="5577205" y="3245168"/>
          <a:ext cx="1037590" cy="580390"/>
        </p:xfrm>
        <a:graphic>
          <a:graphicData uri="http://schemas.openxmlformats.org/presentationml/2006/ole">
            <mc:AlternateContent xmlns:mc="http://schemas.openxmlformats.org/markup-compatibility/2006">
              <mc:Choice xmlns:v="urn:schemas-microsoft-com:vml" Requires="v">
                <p:oleObj spid="_x0000_s2049" name="" r:id="rId5" imgW="431800" imgH="241300" progId="Equation.KSEE3">
                  <p:embed/>
                </p:oleObj>
              </mc:Choice>
              <mc:Fallback>
                <p:oleObj name="" r:id="rId5" imgW="431800" imgH="241300" progId="Equation.KSEE3">
                  <p:embed/>
                  <p:pic>
                    <p:nvPicPr>
                      <p:cNvPr id="0" name="图片 2048"/>
                      <p:cNvPicPr/>
                      <p:nvPr/>
                    </p:nvPicPr>
                    <p:blipFill>
                      <a:blip r:embed="rId6"/>
                      <a:stretch>
                        <a:fillRect/>
                      </a:stretch>
                    </p:blipFill>
                    <p:spPr>
                      <a:xfrm>
                        <a:off x="5577205" y="3245168"/>
                        <a:ext cx="1037590" cy="580390"/>
                      </a:xfrm>
                      <a:prstGeom prst="rect">
                        <a:avLst/>
                      </a:prstGeom>
                    </p:spPr>
                  </p:pic>
                </p:oleObj>
              </mc:Fallback>
            </mc:AlternateContent>
          </a:graphicData>
        </a:graphic>
      </p:graphicFrame>
    </p:spTree>
    <p:custDataLst>
      <p:tags r:id="rId7"/>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标题 89089"/>
          <p:cNvSpPr>
            <a:spLocks noGrp="1"/>
          </p:cNvSpPr>
          <p:nvPr>
            <p:ph type="title"/>
          </p:nvPr>
        </p:nvSpPr>
        <p:spPr/>
        <p:txBody>
          <a:bodyPr anchor="b"/>
          <a:p>
            <a:r>
              <a:rPr lang="zh-CN" altLang="en-US" sz="2800" dirty="0"/>
              <a:t>四、数学技术之二：</a:t>
            </a:r>
            <a:r>
              <a:rPr lang="zh-CN" altLang="en-US" dirty="0">
                <a:solidFill>
                  <a:srgbClr val="CC0000"/>
                </a:solidFill>
                <a:latin typeface="华文楷体" panose="02010600040101010101" charset="-122"/>
                <a:ea typeface="华文楷体" panose="02010600040101010101" charset="-122"/>
                <a:sym typeface="Arial" panose="020B0604020202020204" charset="-116"/>
              </a:rPr>
              <a:t>代数——动画制作</a:t>
            </a:r>
            <a:endParaRPr lang="zh-CN" altLang="en-US" dirty="0">
              <a:solidFill>
                <a:srgbClr val="CC0000"/>
              </a:solidFill>
              <a:latin typeface="华文楷体" panose="02010600040101010101" charset="-122"/>
              <a:ea typeface="华文楷体" panose="02010600040101010101" charset="-122"/>
              <a:sym typeface="Arial" panose="020B0604020202020204" charset="-116"/>
            </a:endParaRPr>
          </a:p>
        </p:txBody>
      </p:sp>
      <p:sp>
        <p:nvSpPr>
          <p:cNvPr id="74754" name="文本占位符 89090"/>
          <p:cNvSpPr>
            <a:spLocks noGrp="1"/>
          </p:cNvSpPr>
          <p:nvPr>
            <p:ph idx="1"/>
          </p:nvPr>
        </p:nvSpPr>
        <p:spPr/>
        <p:txBody>
          <a:bodyPr anchor="t"/>
          <a:p>
            <a:r>
              <a:rPr lang="zh-CN" altLang="en-US" dirty="0"/>
              <a:t>图形阴影的制作(动画制作，几何变换)</a:t>
            </a:r>
            <a:endParaRPr lang="zh-CN" altLang="en-US" dirty="0"/>
          </a:p>
        </p:txBody>
      </p:sp>
      <p:pic>
        <p:nvPicPr>
          <p:cNvPr id="74755" name="图片 89091" descr="000"/>
          <p:cNvPicPr>
            <a:picLocks noChangeAspect="1"/>
          </p:cNvPicPr>
          <p:nvPr/>
        </p:nvPicPr>
        <p:blipFill>
          <a:blip r:embed="rId1">
            <a:clrChange>
              <a:clrFrom>
                <a:srgbClr val="FFFFFF"/>
              </a:clrFrom>
              <a:clrTo>
                <a:srgbClr val="FFFFFF">
                  <a:alpha val="0"/>
                </a:srgbClr>
              </a:clrTo>
            </a:clrChange>
          </a:blip>
          <a:srcRect t="3476" b="5959"/>
          <a:stretch>
            <a:fillRect/>
          </a:stretch>
        </p:blipFill>
        <p:spPr>
          <a:xfrm>
            <a:off x="1525588" y="1897063"/>
            <a:ext cx="8867775" cy="4516437"/>
          </a:xfrm>
          <a:prstGeom prst="rect">
            <a:avLst/>
          </a:prstGeom>
          <a:noFill/>
          <a:ln w="9525">
            <a:noFill/>
          </a:ln>
        </p:spPr>
      </p:pic>
      <p:sp>
        <p:nvSpPr>
          <p:cNvPr id="74756" name="直接连接符 89092"/>
          <p:cNvSpPr/>
          <p:nvPr/>
        </p:nvSpPr>
        <p:spPr>
          <a:xfrm>
            <a:off x="5661025" y="2922588"/>
            <a:ext cx="936625" cy="0"/>
          </a:xfrm>
          <a:prstGeom prst="line">
            <a:avLst/>
          </a:prstGeom>
          <a:ln w="952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74757" name="直接连接符 89093"/>
          <p:cNvSpPr/>
          <p:nvPr/>
        </p:nvSpPr>
        <p:spPr>
          <a:xfrm>
            <a:off x="6167438" y="3698875"/>
            <a:ext cx="865187" cy="0"/>
          </a:xfrm>
          <a:prstGeom prst="line">
            <a:avLst/>
          </a:prstGeom>
          <a:ln w="952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74758" name="直接连接符 89094"/>
          <p:cNvSpPr/>
          <p:nvPr/>
        </p:nvSpPr>
        <p:spPr>
          <a:xfrm>
            <a:off x="6024563" y="4505325"/>
            <a:ext cx="935037" cy="0"/>
          </a:xfrm>
          <a:prstGeom prst="line">
            <a:avLst/>
          </a:prstGeom>
          <a:ln w="952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74759" name="直接连接符 89095"/>
          <p:cNvSpPr/>
          <p:nvPr/>
        </p:nvSpPr>
        <p:spPr>
          <a:xfrm>
            <a:off x="3792538" y="5310188"/>
            <a:ext cx="863600" cy="0"/>
          </a:xfrm>
          <a:prstGeom prst="line">
            <a:avLst/>
          </a:prstGeom>
          <a:ln w="952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74760" name="直接连接符 89096"/>
          <p:cNvSpPr/>
          <p:nvPr/>
        </p:nvSpPr>
        <p:spPr>
          <a:xfrm>
            <a:off x="3000375" y="6137275"/>
            <a:ext cx="1871663" cy="0"/>
          </a:xfrm>
          <a:prstGeom prst="line">
            <a:avLst/>
          </a:prstGeom>
          <a:ln w="952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文本占位符 90113"/>
          <p:cNvSpPr>
            <a:spLocks noGrp="1"/>
          </p:cNvSpPr>
          <p:nvPr>
            <p:ph idx="1"/>
          </p:nvPr>
        </p:nvSpPr>
        <p:spPr/>
        <p:txBody>
          <a:bodyPr anchor="t"/>
          <a:p/>
        </p:txBody>
      </p:sp>
      <p:pic>
        <p:nvPicPr>
          <p:cNvPr id="75778" name="图片 90114" descr="001"/>
          <p:cNvPicPr>
            <a:picLocks noChangeAspect="1"/>
          </p:cNvPicPr>
          <p:nvPr/>
        </p:nvPicPr>
        <p:blipFill>
          <a:blip r:embed="rId1">
            <a:clrChange>
              <a:clrFrom>
                <a:srgbClr val="FFFFFF"/>
              </a:clrFrom>
              <a:clrTo>
                <a:srgbClr val="FFFFFF">
                  <a:alpha val="0"/>
                </a:srgbClr>
              </a:clrTo>
            </a:clrChange>
          </a:blip>
          <a:stretch>
            <a:fillRect/>
          </a:stretch>
        </p:blipFill>
        <p:spPr>
          <a:xfrm>
            <a:off x="1774825" y="1870075"/>
            <a:ext cx="8424863" cy="4727575"/>
          </a:xfrm>
          <a:prstGeom prst="rect">
            <a:avLst/>
          </a:prstGeom>
          <a:noFill/>
          <a:ln w="9525">
            <a:noFill/>
          </a:ln>
        </p:spPr>
      </p:pic>
      <p:graphicFrame>
        <p:nvGraphicFramePr>
          <p:cNvPr id="75779" name="对象 90115"/>
          <p:cNvGraphicFramePr>
            <a:graphicFrameLocks noChangeAspect="1"/>
          </p:cNvGraphicFramePr>
          <p:nvPr/>
        </p:nvGraphicFramePr>
        <p:xfrm>
          <a:off x="1919288" y="1087438"/>
          <a:ext cx="8280400" cy="787400"/>
        </p:xfrm>
        <a:graphic>
          <a:graphicData uri="http://schemas.openxmlformats.org/presentationml/2006/ole">
            <mc:AlternateContent xmlns:mc="http://schemas.openxmlformats.org/markup-compatibility/2006">
              <mc:Choice xmlns:v="urn:schemas-microsoft-com:vml" Requires="v">
                <p:oleObj spid="_x0000_s3109" name="" r:id="rId2" imgW="4546600" imgH="457200" progId="Equation.3">
                  <p:embed/>
                </p:oleObj>
              </mc:Choice>
              <mc:Fallback>
                <p:oleObj name="" r:id="rId2" imgW="4546600" imgH="457200" progId="Equation.3">
                  <p:embed/>
                  <p:pic>
                    <p:nvPicPr>
                      <p:cNvPr id="0" name="图片 3108"/>
                      <p:cNvPicPr/>
                      <p:nvPr/>
                    </p:nvPicPr>
                    <p:blipFill>
                      <a:blip r:embed="rId3"/>
                      <a:stretch>
                        <a:fillRect/>
                      </a:stretch>
                    </p:blipFill>
                    <p:spPr>
                      <a:xfrm>
                        <a:off x="1919288" y="1087438"/>
                        <a:ext cx="8280400" cy="787400"/>
                      </a:xfrm>
                      <a:prstGeom prst="rect">
                        <a:avLst/>
                      </a:prstGeom>
                      <a:noFill/>
                      <a:ln w="38100">
                        <a:noFill/>
                        <a:miter/>
                      </a:ln>
                    </p:spPr>
                  </p:pic>
                </p:oleObj>
              </mc:Fallback>
            </mc:AlternateContent>
          </a:graphicData>
        </a:graphic>
      </p:graphicFrame>
      <p:graphicFrame>
        <p:nvGraphicFramePr>
          <p:cNvPr id="75780" name="对象 90116"/>
          <p:cNvGraphicFramePr>
            <a:graphicFrameLocks noChangeAspect="1"/>
          </p:cNvGraphicFramePr>
          <p:nvPr/>
        </p:nvGraphicFramePr>
        <p:xfrm>
          <a:off x="2711450" y="3789363"/>
          <a:ext cx="647700" cy="431800"/>
        </p:xfrm>
        <a:graphic>
          <a:graphicData uri="http://schemas.openxmlformats.org/presentationml/2006/ole">
            <mc:AlternateContent xmlns:mc="http://schemas.openxmlformats.org/markup-compatibility/2006">
              <mc:Choice xmlns:v="urn:schemas-microsoft-com:vml" Requires="v">
                <p:oleObj spid="_x0000_s3108" name="" r:id="rId4" imgW="155575" imgH="168275" progId="Equation.3">
                  <p:embed/>
                </p:oleObj>
              </mc:Choice>
              <mc:Fallback>
                <p:oleObj name="" r:id="rId4" imgW="155575" imgH="168275" progId="Equation.3">
                  <p:embed/>
                  <p:pic>
                    <p:nvPicPr>
                      <p:cNvPr id="0" name="图片 3107"/>
                      <p:cNvPicPr/>
                      <p:nvPr/>
                    </p:nvPicPr>
                    <p:blipFill>
                      <a:blip r:embed="rId5"/>
                      <a:stretch>
                        <a:fillRect/>
                      </a:stretch>
                    </p:blipFill>
                    <p:spPr>
                      <a:xfrm>
                        <a:off x="2711450" y="3789363"/>
                        <a:ext cx="647700" cy="431800"/>
                      </a:xfrm>
                      <a:prstGeom prst="rect">
                        <a:avLst/>
                      </a:prstGeom>
                      <a:noFill/>
                      <a:ln w="38100">
                        <a:noFill/>
                        <a:miter/>
                      </a:ln>
                    </p:spPr>
                  </p:pic>
                </p:oleObj>
              </mc:Fallback>
            </mc:AlternateContent>
          </a:graphicData>
        </a:graphic>
      </p:graphicFrame>
      <p:graphicFrame>
        <p:nvGraphicFramePr>
          <p:cNvPr id="90118" name="对象 90117"/>
          <p:cNvGraphicFramePr>
            <a:graphicFrameLocks noChangeAspect="1"/>
          </p:cNvGraphicFramePr>
          <p:nvPr/>
        </p:nvGraphicFramePr>
        <p:xfrm>
          <a:off x="4727575" y="3860800"/>
          <a:ext cx="2197100" cy="620713"/>
        </p:xfrm>
        <a:graphic>
          <a:graphicData uri="http://schemas.openxmlformats.org/presentationml/2006/ole">
            <mc:AlternateContent xmlns:mc="http://schemas.openxmlformats.org/markup-compatibility/2006">
              <mc:Choice xmlns:v="urn:schemas-microsoft-com:vml" Requires="v">
                <p:oleObj spid="_x0000_s3110" name="" r:id="rId6" imgW="1454150" imgH="459105" progId="Equation.3">
                  <p:embed/>
                </p:oleObj>
              </mc:Choice>
              <mc:Fallback>
                <p:oleObj name="" r:id="rId6" imgW="1454150" imgH="459105" progId="Equation.3">
                  <p:embed/>
                  <p:pic>
                    <p:nvPicPr>
                      <p:cNvPr id="0" name="图片 3109"/>
                      <p:cNvPicPr/>
                      <p:nvPr/>
                    </p:nvPicPr>
                    <p:blipFill>
                      <a:blip r:embed="rId7"/>
                      <a:stretch>
                        <a:fillRect/>
                      </a:stretch>
                    </p:blipFill>
                    <p:spPr>
                      <a:xfrm>
                        <a:off x="4727575" y="3860800"/>
                        <a:ext cx="2197100" cy="620713"/>
                      </a:xfrm>
                      <a:prstGeom prst="rect">
                        <a:avLst/>
                      </a:prstGeom>
                      <a:noFill/>
                      <a:ln w="9525" cap="flat" cmpd="sng">
                        <a:solidFill>
                          <a:srgbClr val="FF0000"/>
                        </a:solidFill>
                        <a:prstDash val="solid"/>
                        <a:miter/>
                        <a:headEnd type="none" w="med" len="med"/>
                        <a:tailEnd type="none" w="med" len="med"/>
                      </a:ln>
                    </p:spPr>
                  </p:pic>
                </p:oleObj>
              </mc:Fallback>
            </mc:AlternateContent>
          </a:graphicData>
        </a:graphic>
      </p:graphicFrame>
      <p:graphicFrame>
        <p:nvGraphicFramePr>
          <p:cNvPr id="90119" name="对象 90118"/>
          <p:cNvGraphicFramePr>
            <a:graphicFrameLocks noChangeAspect="1"/>
          </p:cNvGraphicFramePr>
          <p:nvPr/>
        </p:nvGraphicFramePr>
        <p:xfrm>
          <a:off x="7662863" y="3860800"/>
          <a:ext cx="2463800" cy="617538"/>
        </p:xfrm>
        <a:graphic>
          <a:graphicData uri="http://schemas.openxmlformats.org/presentationml/2006/ole">
            <mc:AlternateContent xmlns:mc="http://schemas.openxmlformats.org/markup-compatibility/2006">
              <mc:Choice xmlns:v="urn:schemas-microsoft-com:vml" Requires="v">
                <p:oleObj spid="_x0000_s3113" name="" r:id="rId8" imgW="1739900" imgH="457200" progId="Equation.3">
                  <p:embed/>
                </p:oleObj>
              </mc:Choice>
              <mc:Fallback>
                <p:oleObj name="" r:id="rId8" imgW="1739900" imgH="457200" progId="Equation.3">
                  <p:embed/>
                  <p:pic>
                    <p:nvPicPr>
                      <p:cNvPr id="0" name="图片 3112"/>
                      <p:cNvPicPr/>
                      <p:nvPr/>
                    </p:nvPicPr>
                    <p:blipFill>
                      <a:blip r:embed="rId9"/>
                      <a:stretch>
                        <a:fillRect/>
                      </a:stretch>
                    </p:blipFill>
                    <p:spPr>
                      <a:xfrm>
                        <a:off x="7662863" y="3860800"/>
                        <a:ext cx="2463800" cy="617538"/>
                      </a:xfrm>
                      <a:prstGeom prst="rect">
                        <a:avLst/>
                      </a:prstGeom>
                      <a:noFill/>
                      <a:ln w="9525" cap="flat" cmpd="sng">
                        <a:solidFill>
                          <a:srgbClr val="FF0000"/>
                        </a:solidFill>
                        <a:prstDash val="solid"/>
                        <a:miter/>
                        <a:headEnd type="none" w="med" len="med"/>
                        <a:tailEnd type="none" w="med" len="med"/>
                      </a:ln>
                    </p:spPr>
                  </p:pic>
                </p:oleObj>
              </mc:Fallback>
            </mc:AlternateContent>
          </a:graphicData>
        </a:graphic>
      </p:graphicFrame>
      <p:graphicFrame>
        <p:nvGraphicFramePr>
          <p:cNvPr id="90120" name="对象 90119"/>
          <p:cNvGraphicFramePr>
            <a:graphicFrameLocks noChangeAspect="1"/>
          </p:cNvGraphicFramePr>
          <p:nvPr/>
        </p:nvGraphicFramePr>
        <p:xfrm>
          <a:off x="1631950" y="5229225"/>
          <a:ext cx="2035175" cy="649288"/>
        </p:xfrm>
        <a:graphic>
          <a:graphicData uri="http://schemas.openxmlformats.org/presentationml/2006/ole">
            <mc:AlternateContent xmlns:mc="http://schemas.openxmlformats.org/markup-compatibility/2006">
              <mc:Choice xmlns:v="urn:schemas-microsoft-com:vml" Requires="v">
                <p:oleObj spid="_x0000_s3105" name="" r:id="rId10" imgW="1430020" imgH="459740" progId="Equation.3">
                  <p:embed/>
                </p:oleObj>
              </mc:Choice>
              <mc:Fallback>
                <p:oleObj name="" r:id="rId10" imgW="1430020" imgH="459740" progId="Equation.3">
                  <p:embed/>
                  <p:pic>
                    <p:nvPicPr>
                      <p:cNvPr id="0" name="图片 3104"/>
                      <p:cNvPicPr/>
                      <p:nvPr/>
                    </p:nvPicPr>
                    <p:blipFill>
                      <a:blip r:embed="rId11"/>
                      <a:stretch>
                        <a:fillRect/>
                      </a:stretch>
                    </p:blipFill>
                    <p:spPr>
                      <a:xfrm>
                        <a:off x="1631950" y="5229225"/>
                        <a:ext cx="2035175" cy="649288"/>
                      </a:xfrm>
                      <a:prstGeom prst="rect">
                        <a:avLst/>
                      </a:prstGeom>
                      <a:noFill/>
                      <a:ln w="9525" cap="flat" cmpd="sng">
                        <a:solidFill>
                          <a:srgbClr val="FF0000"/>
                        </a:solidFill>
                        <a:prstDash val="solid"/>
                        <a:miter/>
                        <a:headEnd type="none" w="med" len="med"/>
                        <a:tailEnd type="none" w="med" len="med"/>
                      </a:ln>
                    </p:spPr>
                  </p:pic>
                </p:oleObj>
              </mc:Fallback>
            </mc:AlternateContent>
          </a:graphicData>
        </a:graphic>
      </p:graphicFrame>
      <p:sp>
        <p:nvSpPr>
          <p:cNvPr id="90121" name="矩形 90120"/>
          <p:cNvSpPr/>
          <p:nvPr/>
        </p:nvSpPr>
        <p:spPr>
          <a:xfrm>
            <a:off x="9551986" y="4797425"/>
            <a:ext cx="457200" cy="1371600"/>
          </a:xfrm>
          <a:prstGeom prst="rect">
            <a:avLst/>
          </a:prstGeom>
        </p:spPr>
        <p:txBody>
          <a:bodyPr wrap="none" fromWordArt="1">
            <a:prstTxWarp prst="textPlain">
              <a:avLst>
                <a:gd name="adj" fmla="val 50000"/>
              </a:avLst>
            </a:prstTxWarp>
            <a:normAutofit fontScale="90000" lnSpcReduction="20000"/>
          </a:bodyPr>
          <a:p>
            <a:pPr algn="ctr" fontAlgn="base"/>
            <a:r>
              <a:rPr lang="zh-CN" altLang="en-US" sz="3600" strike="noStrike" noProof="1">
                <a:solidFill>
                  <a:srgbClr val="336699">
                    <a:alpha val="100000"/>
                  </a:srgbClr>
                </a:solidFill>
                <a:latin typeface="宋体" panose="02010600030101010101" pitchFamily="2" charset="-122"/>
                <a:ea typeface="宋体" panose="02010600030101010101" pitchFamily="2" charset="-122"/>
                <a:cs typeface="+mn-ea"/>
              </a:rPr>
              <a:t>合</a:t>
            </a:r>
            <a:endParaRPr lang="zh-CN" altLang="en-US" sz="3600" strike="noStrike" noProof="1">
              <a:solidFill>
                <a:srgbClr val="336699">
                  <a:alpha val="100000"/>
                </a:srgbClr>
              </a:solidFill>
              <a:latin typeface="宋体" panose="02010600030101010101" pitchFamily="2" charset="-122"/>
              <a:ea typeface="宋体" panose="02010600030101010101" pitchFamily="2" charset="-122"/>
            </a:endParaRPr>
          </a:p>
          <a:p>
            <a:pPr algn="ctr" fontAlgn="base"/>
            <a:r>
              <a:rPr lang="zh-CN" altLang="en-US" sz="3600" strike="noStrike" noProof="1">
                <a:solidFill>
                  <a:srgbClr val="336699">
                    <a:alpha val="100000"/>
                  </a:srgbClr>
                </a:solidFill>
                <a:latin typeface="宋体" panose="02010600030101010101" pitchFamily="2" charset="-122"/>
                <a:ea typeface="宋体" panose="02010600030101010101" pitchFamily="2" charset="-122"/>
                <a:cs typeface="+mn-ea"/>
              </a:rPr>
              <a:t>成</a:t>
            </a:r>
            <a:endParaRPr lang="zh-CN" altLang="en-US" sz="3600" strike="noStrike" noProof="1">
              <a:solidFill>
                <a:srgbClr val="336699">
                  <a:alpha val="100000"/>
                </a:srgbClr>
              </a:solidFill>
              <a:latin typeface="宋体" panose="02010600030101010101" pitchFamily="2" charset="-122"/>
              <a:ea typeface="宋体" panose="02010600030101010101" pitchFamily="2" charset="-122"/>
            </a:endParaRPr>
          </a:p>
          <a:p>
            <a:pPr algn="ctr" fontAlgn="base"/>
            <a:r>
              <a:rPr lang="zh-CN" altLang="en-US" sz="3600" strike="noStrike" noProof="1">
                <a:solidFill>
                  <a:srgbClr val="336699">
                    <a:alpha val="100000"/>
                  </a:srgbClr>
                </a:solidFill>
                <a:latin typeface="宋体" panose="02010600030101010101" pitchFamily="2" charset="-122"/>
                <a:ea typeface="宋体" panose="02010600030101010101" pitchFamily="2" charset="-122"/>
                <a:cs typeface="+mn-ea"/>
              </a:rPr>
              <a:t>图</a:t>
            </a:r>
            <a:endParaRPr lang="zh-CN" altLang="en-US" sz="3600" strike="noStrike" noProof="1">
              <a:solidFill>
                <a:srgbClr val="336699">
                  <a:alpha val="100000"/>
                </a:srgbClr>
              </a:solidFill>
              <a:latin typeface="宋体" panose="02010600030101010101" pitchFamily="2" charset="-122"/>
              <a:ea typeface="宋体" panose="02010600030101010101" pitchFamily="2" charset="-122"/>
            </a:endParaRPr>
          </a:p>
        </p:txBody>
      </p:sp>
      <p:sp>
        <p:nvSpPr>
          <p:cNvPr id="75785" name="标题 90121"/>
          <p:cNvSpPr>
            <a:spLocks noGrp="1"/>
          </p:cNvSpPr>
          <p:nvPr>
            <p:ph type="title"/>
          </p:nvPr>
        </p:nvSpPr>
        <p:spPr/>
        <p:txBody>
          <a:bodyPr wrap="square" anchor="b"/>
          <a:p>
            <a:r>
              <a:rPr lang="zh-CN" altLang="en-US" sz="2800" dirty="0"/>
              <a:t>四、数学技术之二：</a:t>
            </a:r>
            <a:r>
              <a:rPr lang="zh-CN" altLang="en-US" dirty="0">
                <a:solidFill>
                  <a:srgbClr val="CC0000"/>
                </a:solidFill>
                <a:latin typeface="华文楷体" panose="02010600040101010101" charset="-122"/>
                <a:ea typeface="华文楷体" panose="02010600040101010101" charset="-122"/>
                <a:sym typeface="Arial" panose="020B0604020202020204" charset="-116"/>
              </a:rPr>
              <a:t>代数——动画制作</a:t>
            </a:r>
            <a:endParaRPr lang="zh-CN" altLang="en-US" dirty="0">
              <a:solidFill>
                <a:srgbClr val="CC0000"/>
              </a:solidFill>
              <a:latin typeface="华文楷体" panose="02010600040101010101" charset="-122"/>
              <a:ea typeface="华文楷体" panose="02010600040101010101" charset="-122"/>
              <a:sym typeface="Arial" panose="020B0604020202020204" charset="-116"/>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1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0118"/>
                                        </p:tgtEl>
                                        <p:attrNameLst>
                                          <p:attrName>style.visibility</p:attrName>
                                        </p:attrNameLst>
                                      </p:cBhvr>
                                      <p:to>
                                        <p:strVal val="visible"/>
                                      </p:to>
                                    </p:set>
                                    <p:animEffect transition="in" filter="wipe(up)">
                                      <p:cBhvr>
                                        <p:cTn id="7" dur="500"/>
                                        <p:tgtEl>
                                          <p:spTgt spid="901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0119"/>
                                        </p:tgtEl>
                                        <p:attrNameLst>
                                          <p:attrName>style.visibility</p:attrName>
                                        </p:attrNameLst>
                                      </p:cBhvr>
                                      <p:to>
                                        <p:strVal val="visible"/>
                                      </p:to>
                                    </p:set>
                                    <p:animEffect transition="in" filter="wipe(up)">
                                      <p:cBhvr>
                                        <p:cTn id="12" dur="500"/>
                                        <p:tgtEl>
                                          <p:spTgt spid="901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0120"/>
                                        </p:tgtEl>
                                        <p:attrNameLst>
                                          <p:attrName>style.visibility</p:attrName>
                                        </p:attrNameLst>
                                      </p:cBhvr>
                                      <p:to>
                                        <p:strVal val="visible"/>
                                      </p:to>
                                    </p:set>
                                    <p:animEffect transition="in" filter="wipe(up)">
                                      <p:cBhvr>
                                        <p:cTn id="17" dur="500"/>
                                        <p:tgtEl>
                                          <p:spTgt spid="901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0121"/>
                                        </p:tgtEl>
                                        <p:attrNameLst>
                                          <p:attrName>style.visibility</p:attrName>
                                        </p:attrNameLst>
                                      </p:cBhvr>
                                      <p:to>
                                        <p:strVal val="visible"/>
                                      </p:to>
                                    </p:set>
                                  </p:childTnLst>
                                </p:cTn>
                              </p:par>
                            </p:childTnLst>
                          </p:cTn>
                        </p:par>
                        <p:par>
                          <p:cTn id="22" fill="hold">
                            <p:stCondLst>
                              <p:cond delay="0"/>
                            </p:stCondLst>
                            <p:childTnLst>
                              <p:par>
                                <p:cTn id="23" presetID="6" presetClass="emph" presetSubtype="0" repeatCount="4000" fill="hold" nodeType="afterEffect">
                                  <p:stCondLst>
                                    <p:cond delay="0"/>
                                  </p:stCondLst>
                                  <p:childTnLst>
                                    <p:animScale>
                                      <p:cBhvr>
                                        <p:cTn id="24" dur="2000" fill="hold"/>
                                        <p:tgtEl>
                                          <p:spTgt spid="901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1" name="文本占位符 91137"/>
          <p:cNvSpPr>
            <a:spLocks noGrp="1"/>
          </p:cNvSpPr>
          <p:nvPr>
            <p:ph idx="1"/>
          </p:nvPr>
        </p:nvSpPr>
        <p:spPr/>
        <p:txBody>
          <a:bodyPr anchor="t"/>
          <a:p/>
        </p:txBody>
      </p:sp>
      <p:pic>
        <p:nvPicPr>
          <p:cNvPr id="76802" name="图片 91138" descr="0001"/>
          <p:cNvPicPr>
            <a:picLocks noChangeAspect="1"/>
          </p:cNvPicPr>
          <p:nvPr/>
        </p:nvPicPr>
        <p:blipFill>
          <a:blip r:embed="rId1">
            <a:clrChange>
              <a:clrFrom>
                <a:srgbClr val="FFFFFF"/>
              </a:clrFrom>
              <a:clrTo>
                <a:srgbClr val="FFFFFF">
                  <a:alpha val="0"/>
                </a:srgbClr>
              </a:clrTo>
            </a:clrChange>
          </a:blip>
          <a:stretch>
            <a:fillRect/>
          </a:stretch>
        </p:blipFill>
        <p:spPr>
          <a:xfrm>
            <a:off x="6240463" y="1033463"/>
            <a:ext cx="4176712" cy="2992437"/>
          </a:xfrm>
          <a:prstGeom prst="rect">
            <a:avLst/>
          </a:prstGeom>
          <a:noFill/>
          <a:ln w="9525">
            <a:noFill/>
          </a:ln>
        </p:spPr>
      </p:pic>
      <p:graphicFrame>
        <p:nvGraphicFramePr>
          <p:cNvPr id="76803" name="对象 91139"/>
          <p:cNvGraphicFramePr>
            <a:graphicFrameLocks noChangeAspect="1"/>
          </p:cNvGraphicFramePr>
          <p:nvPr/>
        </p:nvGraphicFramePr>
        <p:xfrm>
          <a:off x="2400300" y="2081213"/>
          <a:ext cx="2874963" cy="1325562"/>
        </p:xfrm>
        <a:graphic>
          <a:graphicData uri="http://schemas.openxmlformats.org/presentationml/2006/ole">
            <mc:AlternateContent xmlns:mc="http://schemas.openxmlformats.org/markup-compatibility/2006">
              <mc:Choice xmlns:v="urn:schemas-microsoft-com:vml" Requires="v">
                <p:oleObj spid="_x0000_s3107" name="" r:id="rId2" imgW="1930400" imgH="939800" progId="Equation.3">
                  <p:embed/>
                </p:oleObj>
              </mc:Choice>
              <mc:Fallback>
                <p:oleObj name="" r:id="rId2" imgW="1930400" imgH="939800" progId="Equation.3">
                  <p:embed/>
                  <p:pic>
                    <p:nvPicPr>
                      <p:cNvPr id="0" name="图片 3106"/>
                      <p:cNvPicPr/>
                      <p:nvPr/>
                    </p:nvPicPr>
                    <p:blipFill>
                      <a:blip r:embed="rId3"/>
                      <a:stretch>
                        <a:fillRect/>
                      </a:stretch>
                    </p:blipFill>
                    <p:spPr>
                      <a:xfrm>
                        <a:off x="2400300" y="2081213"/>
                        <a:ext cx="2874963" cy="1325562"/>
                      </a:xfrm>
                      <a:prstGeom prst="rect">
                        <a:avLst/>
                      </a:prstGeom>
                      <a:noFill/>
                      <a:ln w="38100">
                        <a:noFill/>
                        <a:miter/>
                      </a:ln>
                    </p:spPr>
                  </p:pic>
                </p:oleObj>
              </mc:Fallback>
            </mc:AlternateContent>
          </a:graphicData>
        </a:graphic>
      </p:graphicFrame>
      <p:sp>
        <p:nvSpPr>
          <p:cNvPr id="76804" name="矩形 91140"/>
          <p:cNvSpPr/>
          <p:nvPr/>
        </p:nvSpPr>
        <p:spPr>
          <a:xfrm>
            <a:off x="6761163" y="2081213"/>
            <a:ext cx="342900" cy="227012"/>
          </a:xfrm>
          <a:prstGeom prst="rect">
            <a:avLst/>
          </a:prstGeom>
        </p:spPr>
        <p:txBody>
          <a:bodyPr wrap="none" fromWordArt="1">
            <a:prstTxWarp prst="textPlain">
              <a:avLst>
                <a:gd name="adj" fmla="val 50000"/>
              </a:avLst>
            </a:prstTxWarp>
            <a:normAutofit fontScale="25000"/>
          </a:bodyPr>
          <a:p>
            <a:pPr algn="ctr"/>
            <a:r>
              <a:rPr lang="zh-CN" altLang="en-US" sz="3600">
                <a:solidFill>
                  <a:srgbClr val="336699"/>
                </a:solidFill>
                <a:latin typeface="宋体" panose="02010600030101010101" pitchFamily="2" charset="-122"/>
                <a:ea typeface="宋体" panose="02010600030101010101" pitchFamily="2" charset="-122"/>
              </a:rPr>
              <a:t>图1</a:t>
            </a:r>
            <a:endParaRPr lang="zh-CN" altLang="en-US" sz="3600">
              <a:solidFill>
                <a:srgbClr val="336699"/>
              </a:solidFill>
              <a:latin typeface="宋体" panose="02010600030101010101" pitchFamily="2" charset="-122"/>
              <a:ea typeface="宋体" panose="02010600030101010101" pitchFamily="2" charset="-122"/>
            </a:endParaRPr>
          </a:p>
        </p:txBody>
      </p:sp>
      <p:sp>
        <p:nvSpPr>
          <p:cNvPr id="76805" name="矩形 91141"/>
          <p:cNvSpPr/>
          <p:nvPr/>
        </p:nvSpPr>
        <p:spPr>
          <a:xfrm>
            <a:off x="8112125" y="2081213"/>
            <a:ext cx="342900" cy="227012"/>
          </a:xfrm>
          <a:prstGeom prst="rect">
            <a:avLst/>
          </a:prstGeom>
        </p:spPr>
        <p:txBody>
          <a:bodyPr wrap="none" fromWordArt="1">
            <a:prstTxWarp prst="textPlain">
              <a:avLst>
                <a:gd name="adj" fmla="val 50000"/>
              </a:avLst>
            </a:prstTxWarp>
            <a:normAutofit fontScale="25000"/>
          </a:bodyPr>
          <a:p>
            <a:pPr algn="ctr"/>
            <a:r>
              <a:rPr lang="zh-CN" altLang="en-US" sz="3600">
                <a:solidFill>
                  <a:srgbClr val="336699"/>
                </a:solidFill>
                <a:latin typeface="宋体" panose="02010600030101010101" pitchFamily="2" charset="-122"/>
                <a:ea typeface="宋体" panose="02010600030101010101" pitchFamily="2" charset="-122"/>
              </a:rPr>
              <a:t>图2</a:t>
            </a:r>
            <a:endParaRPr lang="zh-CN" altLang="en-US" sz="3600">
              <a:solidFill>
                <a:srgbClr val="336699"/>
              </a:solidFill>
              <a:latin typeface="宋体" panose="02010600030101010101" pitchFamily="2" charset="-122"/>
              <a:ea typeface="宋体" panose="02010600030101010101" pitchFamily="2" charset="-122"/>
            </a:endParaRPr>
          </a:p>
        </p:txBody>
      </p:sp>
      <p:sp>
        <p:nvSpPr>
          <p:cNvPr id="76806" name="矩形 91142"/>
          <p:cNvSpPr/>
          <p:nvPr/>
        </p:nvSpPr>
        <p:spPr>
          <a:xfrm>
            <a:off x="9569450" y="2081213"/>
            <a:ext cx="342900" cy="227012"/>
          </a:xfrm>
          <a:prstGeom prst="rect">
            <a:avLst/>
          </a:prstGeom>
        </p:spPr>
        <p:txBody>
          <a:bodyPr wrap="none" fromWordArt="1">
            <a:prstTxWarp prst="textPlain">
              <a:avLst>
                <a:gd name="adj" fmla="val 50000"/>
              </a:avLst>
            </a:prstTxWarp>
            <a:normAutofit fontScale="25000"/>
          </a:bodyPr>
          <a:p>
            <a:pPr algn="ctr"/>
            <a:r>
              <a:rPr lang="zh-CN" altLang="en-US" sz="3600">
                <a:solidFill>
                  <a:srgbClr val="336699"/>
                </a:solidFill>
                <a:latin typeface="宋体" panose="02010600030101010101" pitchFamily="2" charset="-122"/>
                <a:ea typeface="宋体" panose="02010600030101010101" pitchFamily="2" charset="-122"/>
              </a:rPr>
              <a:t>图3</a:t>
            </a:r>
            <a:endParaRPr lang="zh-CN" altLang="en-US" sz="3600">
              <a:solidFill>
                <a:srgbClr val="336699"/>
              </a:solidFill>
              <a:latin typeface="宋体" panose="02010600030101010101" pitchFamily="2" charset="-122"/>
              <a:ea typeface="宋体" panose="02010600030101010101" pitchFamily="2" charset="-122"/>
            </a:endParaRPr>
          </a:p>
        </p:txBody>
      </p:sp>
      <p:sp>
        <p:nvSpPr>
          <p:cNvPr id="76807" name="矩形 91143"/>
          <p:cNvSpPr/>
          <p:nvPr/>
        </p:nvSpPr>
        <p:spPr>
          <a:xfrm>
            <a:off x="7680325" y="3798888"/>
            <a:ext cx="342900" cy="227012"/>
          </a:xfrm>
          <a:prstGeom prst="rect">
            <a:avLst/>
          </a:prstGeom>
        </p:spPr>
        <p:txBody>
          <a:bodyPr wrap="none" fromWordArt="1">
            <a:prstTxWarp prst="textPlain">
              <a:avLst>
                <a:gd name="adj" fmla="val 50000"/>
              </a:avLst>
            </a:prstTxWarp>
            <a:normAutofit fontScale="25000"/>
          </a:bodyPr>
          <a:p>
            <a:pPr algn="ctr"/>
            <a:r>
              <a:rPr lang="zh-CN" altLang="en-US" sz="3600">
                <a:solidFill>
                  <a:srgbClr val="336699"/>
                </a:solidFill>
                <a:latin typeface="宋体" panose="02010600030101010101" pitchFamily="2" charset="-122"/>
                <a:ea typeface="宋体" panose="02010600030101010101" pitchFamily="2" charset="-122"/>
              </a:rPr>
              <a:t>图4</a:t>
            </a:r>
            <a:endParaRPr lang="zh-CN" altLang="en-US" sz="3600">
              <a:solidFill>
                <a:srgbClr val="336699"/>
              </a:solidFill>
              <a:latin typeface="宋体" panose="02010600030101010101" pitchFamily="2" charset="-122"/>
              <a:ea typeface="宋体" panose="02010600030101010101" pitchFamily="2" charset="-122"/>
            </a:endParaRPr>
          </a:p>
        </p:txBody>
      </p:sp>
      <p:sp>
        <p:nvSpPr>
          <p:cNvPr id="76808" name="文本框 91144"/>
          <p:cNvSpPr txBox="1"/>
          <p:nvPr/>
        </p:nvSpPr>
        <p:spPr>
          <a:xfrm>
            <a:off x="2046288" y="1022350"/>
            <a:ext cx="3960812" cy="1463040"/>
          </a:xfrm>
          <a:prstGeom prst="rect">
            <a:avLst/>
          </a:prstGeom>
          <a:noFill/>
          <a:ln w="9525">
            <a:noFill/>
          </a:ln>
        </p:spPr>
        <p:txBody>
          <a:bodyPr wrap="square" anchor="t">
            <a:spAutoFit/>
          </a:bodyPr>
          <a:p>
            <a:pPr lvl="0">
              <a:spcBef>
                <a:spcPct val="50000"/>
              </a:spcBef>
            </a:pPr>
            <a:r>
              <a:rPr lang="zh-CN" altLang="en-US">
                <a:latin typeface="Arial" panose="020B0604020202020204" charset="-116"/>
                <a:ea typeface="黑体" panose="02010609060101010101" pitchFamily="49" charset="-122"/>
              </a:rPr>
              <a:t>湖南省大学生数学竞赛考题</a:t>
            </a:r>
            <a:endParaRPr lang="zh-CN" altLang="en-US">
              <a:latin typeface="Arial" panose="020B0604020202020204" charset="-116"/>
              <a:ea typeface="黑体" panose="02010609060101010101" pitchFamily="49" charset="-122"/>
            </a:endParaRPr>
          </a:p>
          <a:p>
            <a:pPr lvl="0">
              <a:spcBef>
                <a:spcPct val="50000"/>
              </a:spcBef>
            </a:pPr>
            <a:r>
              <a:rPr lang="zh-CN" altLang="en-US">
                <a:latin typeface="Arial" panose="020B0604020202020204" charset="-116"/>
                <a:ea typeface="宋体" panose="02010600030101010101" pitchFamily="2" charset="-122"/>
              </a:rPr>
              <a:t>如图所示，图</a:t>
            </a:r>
            <a:r>
              <a:rPr lang="en-US" altLang="zh-CN">
                <a:latin typeface="Arial" panose="020B0604020202020204" charset="-116"/>
                <a:ea typeface="宋体" panose="02010600030101010101" pitchFamily="2" charset="-122"/>
              </a:rPr>
              <a:t>2-</a:t>
            </a:r>
            <a:r>
              <a:rPr lang="zh-CN" altLang="en-US">
                <a:latin typeface="Arial" panose="020B0604020202020204" charset="-116"/>
                <a:ea typeface="宋体" panose="02010600030101010101" pitchFamily="2" charset="-122"/>
              </a:rPr>
              <a:t>图</a:t>
            </a:r>
            <a:r>
              <a:rPr lang="en-US" altLang="zh-CN">
                <a:latin typeface="Arial" panose="020B0604020202020204" charset="-116"/>
                <a:ea typeface="宋体" panose="02010600030101010101" pitchFamily="2" charset="-122"/>
              </a:rPr>
              <a:t>4</a:t>
            </a:r>
            <a:r>
              <a:rPr lang="zh-CN" altLang="en-US">
                <a:latin typeface="Arial" panose="020B0604020202020204" charset="-116"/>
                <a:ea typeface="宋体" panose="02010600030101010101" pitchFamily="2" charset="-122"/>
              </a:rPr>
              <a:t>是由图</a:t>
            </a:r>
            <a:r>
              <a:rPr lang="en-US" altLang="zh-CN">
                <a:latin typeface="Arial" panose="020B0604020202020204" charset="-116"/>
                <a:ea typeface="宋体" panose="02010600030101010101" pitchFamily="2" charset="-122"/>
              </a:rPr>
              <a:t>1</a:t>
            </a:r>
            <a:r>
              <a:rPr lang="zh-CN" altLang="en-US">
                <a:latin typeface="Arial" panose="020B0604020202020204" charset="-116"/>
                <a:ea typeface="宋体" panose="02010600030101010101" pitchFamily="2" charset="-122"/>
              </a:rPr>
              <a:t>经过下列矩阵变换逐步得到的。</a:t>
            </a:r>
            <a:endParaRPr lang="zh-CN" altLang="en-US">
              <a:latin typeface="Arial" panose="020B0604020202020204" charset="-116"/>
              <a:ea typeface="宋体" panose="02010600030101010101" pitchFamily="2" charset="-122"/>
            </a:endParaRPr>
          </a:p>
          <a:p>
            <a:pPr lvl="0">
              <a:spcBef>
                <a:spcPct val="50000"/>
              </a:spcBef>
            </a:pPr>
            <a:endParaRPr lang="zh-CN" altLang="en-US">
              <a:latin typeface="Arial" panose="020B0604020202020204" charset="-116"/>
              <a:ea typeface="宋体" panose="02010600030101010101" pitchFamily="2" charset="-122"/>
            </a:endParaRPr>
          </a:p>
        </p:txBody>
      </p:sp>
      <p:sp>
        <p:nvSpPr>
          <p:cNvPr id="76809" name="文本框 91145"/>
          <p:cNvSpPr txBox="1"/>
          <p:nvPr/>
        </p:nvSpPr>
        <p:spPr>
          <a:xfrm>
            <a:off x="2063750" y="3665538"/>
            <a:ext cx="3600450" cy="1737360"/>
          </a:xfrm>
          <a:prstGeom prst="rect">
            <a:avLst/>
          </a:prstGeom>
          <a:noFill/>
          <a:ln w="9525">
            <a:noFill/>
          </a:ln>
        </p:spPr>
        <p:txBody>
          <a:bodyPr wrap="square" anchor="t">
            <a:spAutoFit/>
          </a:bodyPr>
          <a:p>
            <a:pPr lvl="0">
              <a:spcBef>
                <a:spcPct val="50000"/>
              </a:spcBef>
            </a:pPr>
            <a:r>
              <a:rPr lang="en-US" altLang="zh-CN">
                <a:latin typeface="Arial" panose="020B0604020202020204" charset="-116"/>
                <a:ea typeface="宋体" panose="02010600030101010101" pitchFamily="2" charset="-122"/>
              </a:rPr>
              <a:t>1.</a:t>
            </a:r>
            <a:r>
              <a:rPr lang="zh-CN" altLang="en-US">
                <a:latin typeface="Arial" panose="020B0604020202020204" charset="-116"/>
                <a:ea typeface="宋体" panose="02010600030101010101" pitchFamily="2" charset="-122"/>
              </a:rPr>
              <a:t>请在下列括号内填上对应的变换矩阵。</a:t>
            </a:r>
            <a:endParaRPr lang="zh-CN" altLang="en-US">
              <a:latin typeface="Arial" panose="020B0604020202020204" charset="-116"/>
              <a:ea typeface="宋体" panose="02010600030101010101" pitchFamily="2" charset="-122"/>
            </a:endParaRPr>
          </a:p>
          <a:p>
            <a:pPr lvl="0">
              <a:spcBef>
                <a:spcPct val="50000"/>
              </a:spcBef>
            </a:pPr>
            <a:r>
              <a:rPr lang="zh-CN" altLang="en-US">
                <a:latin typeface="Arial" panose="020B0604020202020204" charset="-116"/>
                <a:ea typeface="宋体" panose="02010600030101010101" pitchFamily="2" charset="-122"/>
              </a:rPr>
              <a:t>图</a:t>
            </a:r>
            <a:r>
              <a:rPr lang="en-US" altLang="zh-CN">
                <a:latin typeface="Arial" panose="020B0604020202020204" charset="-116"/>
                <a:ea typeface="宋体" panose="02010600030101010101" pitchFamily="2" charset="-122"/>
              </a:rPr>
              <a:t>2 (   ),  </a:t>
            </a:r>
            <a:r>
              <a:rPr lang="zh-CN" altLang="en-US">
                <a:latin typeface="Arial" panose="020B0604020202020204" charset="-116"/>
                <a:ea typeface="宋体" panose="02010600030101010101" pitchFamily="2" charset="-122"/>
              </a:rPr>
              <a:t>图</a:t>
            </a:r>
            <a:r>
              <a:rPr lang="en-US" altLang="zh-CN">
                <a:latin typeface="Arial" panose="020B0604020202020204" charset="-116"/>
                <a:ea typeface="宋体" panose="02010600030101010101" pitchFamily="2" charset="-122"/>
              </a:rPr>
              <a:t>3(  ), </a:t>
            </a:r>
            <a:r>
              <a:rPr lang="zh-CN" altLang="en-US">
                <a:latin typeface="Arial" panose="020B0604020202020204" charset="-116"/>
                <a:ea typeface="宋体" panose="02010600030101010101" pitchFamily="2" charset="-122"/>
              </a:rPr>
              <a:t>图</a:t>
            </a:r>
            <a:r>
              <a:rPr lang="en-US" altLang="zh-CN">
                <a:latin typeface="Arial" panose="020B0604020202020204" charset="-116"/>
                <a:ea typeface="宋体" panose="02010600030101010101" pitchFamily="2" charset="-122"/>
              </a:rPr>
              <a:t>4(   )</a:t>
            </a:r>
            <a:endParaRPr lang="en-US" altLang="zh-CN">
              <a:latin typeface="Arial" panose="020B0604020202020204" charset="-116"/>
              <a:ea typeface="宋体" panose="02010600030101010101" pitchFamily="2" charset="-122"/>
            </a:endParaRPr>
          </a:p>
          <a:p>
            <a:pPr lvl="0">
              <a:spcBef>
                <a:spcPct val="50000"/>
              </a:spcBef>
            </a:pPr>
            <a:r>
              <a:rPr lang="en-US" altLang="zh-CN">
                <a:latin typeface="Arial" panose="020B0604020202020204" charset="-116"/>
                <a:ea typeface="宋体" panose="02010600030101010101" pitchFamily="2" charset="-122"/>
              </a:rPr>
              <a:t>2</a:t>
            </a:r>
            <a:r>
              <a:rPr lang="zh-CN" altLang="en-US">
                <a:latin typeface="Arial" panose="020B0604020202020204" charset="-116"/>
                <a:ea typeface="宋体" panose="02010600030101010101" pitchFamily="2" charset="-122"/>
              </a:rPr>
              <a:t>。如果图</a:t>
            </a:r>
            <a:r>
              <a:rPr lang="en-US" altLang="zh-CN">
                <a:latin typeface="Arial" panose="020B0604020202020204" charset="-116"/>
                <a:ea typeface="宋体" panose="02010600030101010101" pitchFamily="2" charset="-122"/>
              </a:rPr>
              <a:t>1</a:t>
            </a:r>
            <a:r>
              <a:rPr lang="zh-CN" altLang="en-US">
                <a:latin typeface="Arial" panose="020B0604020202020204" charset="-116"/>
                <a:ea typeface="宋体" panose="02010600030101010101" pitchFamily="2" charset="-122"/>
              </a:rPr>
              <a:t>的图形面积为</a:t>
            </a:r>
            <a:r>
              <a:rPr lang="en-US" altLang="zh-CN">
                <a:latin typeface="Arial" panose="020B0604020202020204" charset="-116"/>
                <a:ea typeface="宋体" panose="02010600030101010101" pitchFamily="2" charset="-122"/>
              </a:rPr>
              <a:t>S,</a:t>
            </a:r>
            <a:r>
              <a:rPr lang="zh-CN" altLang="en-US">
                <a:latin typeface="Arial" panose="020B0604020202020204" charset="-116"/>
                <a:ea typeface="宋体" panose="02010600030101010101" pitchFamily="2" charset="-122"/>
              </a:rPr>
              <a:t>给出图</a:t>
            </a:r>
            <a:r>
              <a:rPr lang="en-US" altLang="zh-CN">
                <a:latin typeface="Arial" panose="020B0604020202020204" charset="-116"/>
                <a:ea typeface="宋体" panose="02010600030101010101" pitchFamily="2" charset="-122"/>
              </a:rPr>
              <a:t>4</a:t>
            </a:r>
            <a:r>
              <a:rPr lang="zh-CN" altLang="en-US">
                <a:latin typeface="Arial" panose="020B0604020202020204" charset="-116"/>
                <a:ea typeface="宋体" panose="02010600030101010101" pitchFamily="2" charset="-122"/>
              </a:rPr>
              <a:t>的面积。</a:t>
            </a:r>
            <a:endParaRPr lang="zh-CN" altLang="en-US">
              <a:latin typeface="Arial" panose="020B0604020202020204" charset="-116"/>
              <a:ea typeface="宋体" panose="02010600030101010101" pitchFamily="2" charset="-122"/>
            </a:endParaRPr>
          </a:p>
        </p:txBody>
      </p:sp>
      <p:graphicFrame>
        <p:nvGraphicFramePr>
          <p:cNvPr id="91147" name="对象 91146"/>
          <p:cNvGraphicFramePr>
            <a:graphicFrameLocks noChangeAspect="1"/>
          </p:cNvGraphicFramePr>
          <p:nvPr/>
        </p:nvGraphicFramePr>
        <p:xfrm>
          <a:off x="5591175" y="4889500"/>
          <a:ext cx="4860925" cy="1728788"/>
        </p:xfrm>
        <a:graphic>
          <a:graphicData uri="http://schemas.openxmlformats.org/presentationml/2006/ole">
            <mc:AlternateContent xmlns:mc="http://schemas.openxmlformats.org/markup-compatibility/2006">
              <mc:Choice xmlns:v="urn:schemas-microsoft-com:vml" Requires="v">
                <p:oleObj spid="_x0000_s3106" name="" r:id="rId4" imgW="2475230" imgH="812165" progId="Equation.3">
                  <p:embed/>
                </p:oleObj>
              </mc:Choice>
              <mc:Fallback>
                <p:oleObj name="" r:id="rId4" imgW="2475230" imgH="812165" progId="Equation.3">
                  <p:embed/>
                  <p:pic>
                    <p:nvPicPr>
                      <p:cNvPr id="0" name="图片 3105"/>
                      <p:cNvPicPr/>
                      <p:nvPr/>
                    </p:nvPicPr>
                    <p:blipFill>
                      <a:blip r:embed="rId5"/>
                      <a:stretch>
                        <a:fillRect/>
                      </a:stretch>
                    </p:blipFill>
                    <p:spPr>
                      <a:xfrm>
                        <a:off x="5591175" y="4889500"/>
                        <a:ext cx="4860925" cy="1728788"/>
                      </a:xfrm>
                      <a:prstGeom prst="rect">
                        <a:avLst/>
                      </a:prstGeom>
                      <a:noFill/>
                      <a:ln w="38100">
                        <a:noFill/>
                        <a:miter/>
                      </a:ln>
                    </p:spPr>
                  </p:pic>
                </p:oleObj>
              </mc:Fallback>
            </mc:AlternateContent>
          </a:graphicData>
        </a:graphic>
      </p:graphicFrame>
      <p:graphicFrame>
        <p:nvGraphicFramePr>
          <p:cNvPr id="76811" name="对象 91147"/>
          <p:cNvGraphicFramePr>
            <a:graphicFrameLocks noChangeAspect="1"/>
          </p:cNvGraphicFramePr>
          <p:nvPr/>
        </p:nvGraphicFramePr>
        <p:xfrm>
          <a:off x="6858000" y="2233613"/>
          <a:ext cx="349250" cy="395287"/>
        </p:xfrm>
        <a:graphic>
          <a:graphicData uri="http://schemas.openxmlformats.org/presentationml/2006/ole">
            <mc:AlternateContent xmlns:mc="http://schemas.openxmlformats.org/markup-compatibility/2006">
              <mc:Choice xmlns:v="urn:schemas-microsoft-com:vml" Requires="v">
                <p:oleObj spid="_x0000_s3111" name="" r:id="rId6" imgW="193040" imgH="219075" progId="Equation.3">
                  <p:embed/>
                </p:oleObj>
              </mc:Choice>
              <mc:Fallback>
                <p:oleObj name="" r:id="rId6" imgW="193040" imgH="219075" progId="Equation.3">
                  <p:embed/>
                  <p:pic>
                    <p:nvPicPr>
                      <p:cNvPr id="0" name="图片 3110"/>
                      <p:cNvPicPr/>
                      <p:nvPr/>
                    </p:nvPicPr>
                    <p:blipFill>
                      <a:blip r:embed="rId7"/>
                      <a:stretch>
                        <a:fillRect/>
                      </a:stretch>
                    </p:blipFill>
                    <p:spPr>
                      <a:xfrm>
                        <a:off x="6858000" y="2233613"/>
                        <a:ext cx="349250" cy="395287"/>
                      </a:xfrm>
                      <a:prstGeom prst="rect">
                        <a:avLst/>
                      </a:prstGeom>
                      <a:noFill/>
                      <a:ln w="38100">
                        <a:noFill/>
                        <a:miter/>
                      </a:ln>
                    </p:spPr>
                  </p:pic>
                </p:oleObj>
              </mc:Fallback>
            </mc:AlternateContent>
          </a:graphicData>
        </a:graphic>
      </p:graphicFrame>
      <p:graphicFrame>
        <p:nvGraphicFramePr>
          <p:cNvPr id="76812" name="对象 91148"/>
          <p:cNvGraphicFramePr>
            <a:graphicFrameLocks noChangeAspect="1"/>
          </p:cNvGraphicFramePr>
          <p:nvPr/>
        </p:nvGraphicFramePr>
        <p:xfrm>
          <a:off x="8226425" y="2233613"/>
          <a:ext cx="373063" cy="395287"/>
        </p:xfrm>
        <a:graphic>
          <a:graphicData uri="http://schemas.openxmlformats.org/presentationml/2006/ole">
            <mc:AlternateContent xmlns:mc="http://schemas.openxmlformats.org/markup-compatibility/2006">
              <mc:Choice xmlns:v="urn:schemas-microsoft-com:vml" Requires="v">
                <p:oleObj spid="_x0000_s3112" name="" r:id="rId8" imgW="206375" imgH="219075" progId="Equation.3">
                  <p:embed/>
                </p:oleObj>
              </mc:Choice>
              <mc:Fallback>
                <p:oleObj name="" r:id="rId8" imgW="206375" imgH="219075" progId="Equation.3">
                  <p:embed/>
                  <p:pic>
                    <p:nvPicPr>
                      <p:cNvPr id="0" name="图片 3111"/>
                      <p:cNvPicPr/>
                      <p:nvPr/>
                    </p:nvPicPr>
                    <p:blipFill>
                      <a:blip r:embed="rId9"/>
                      <a:stretch>
                        <a:fillRect/>
                      </a:stretch>
                    </p:blipFill>
                    <p:spPr>
                      <a:xfrm>
                        <a:off x="8226425" y="2233613"/>
                        <a:ext cx="373063" cy="395287"/>
                      </a:xfrm>
                      <a:prstGeom prst="rect">
                        <a:avLst/>
                      </a:prstGeom>
                      <a:noFill/>
                      <a:ln w="38100">
                        <a:noFill/>
                        <a:miter/>
                      </a:ln>
                    </p:spPr>
                  </p:pic>
                </p:oleObj>
              </mc:Fallback>
            </mc:AlternateContent>
          </a:graphicData>
        </a:graphic>
      </p:graphicFrame>
      <p:graphicFrame>
        <p:nvGraphicFramePr>
          <p:cNvPr id="76813" name="对象 91149"/>
          <p:cNvGraphicFramePr>
            <a:graphicFrameLocks noChangeAspect="1"/>
          </p:cNvGraphicFramePr>
          <p:nvPr/>
        </p:nvGraphicFramePr>
        <p:xfrm>
          <a:off x="9666288" y="2222500"/>
          <a:ext cx="371475" cy="419100"/>
        </p:xfrm>
        <a:graphic>
          <a:graphicData uri="http://schemas.openxmlformats.org/presentationml/2006/ole">
            <mc:AlternateContent xmlns:mc="http://schemas.openxmlformats.org/markup-compatibility/2006">
              <mc:Choice xmlns:v="urn:schemas-microsoft-com:vml" Requires="v">
                <p:oleObj spid="_x0000_s3114" name="" r:id="rId10" imgW="206375" imgH="231775" progId="Equation.3">
                  <p:embed/>
                </p:oleObj>
              </mc:Choice>
              <mc:Fallback>
                <p:oleObj name="" r:id="rId10" imgW="206375" imgH="231775" progId="Equation.3">
                  <p:embed/>
                  <p:pic>
                    <p:nvPicPr>
                      <p:cNvPr id="0" name="图片 3113"/>
                      <p:cNvPicPr/>
                      <p:nvPr/>
                    </p:nvPicPr>
                    <p:blipFill>
                      <a:blip r:embed="rId11"/>
                      <a:stretch>
                        <a:fillRect/>
                      </a:stretch>
                    </p:blipFill>
                    <p:spPr>
                      <a:xfrm>
                        <a:off x="9666288" y="2222500"/>
                        <a:ext cx="371475" cy="419100"/>
                      </a:xfrm>
                      <a:prstGeom prst="rect">
                        <a:avLst/>
                      </a:prstGeom>
                      <a:noFill/>
                      <a:ln w="38100">
                        <a:noFill/>
                        <a:miter/>
                      </a:ln>
                    </p:spPr>
                  </p:pic>
                </p:oleObj>
              </mc:Fallback>
            </mc:AlternateContent>
          </a:graphicData>
        </a:graphic>
      </p:graphicFrame>
      <p:sp>
        <p:nvSpPr>
          <p:cNvPr id="91151" name="矩形 91150"/>
          <p:cNvSpPr/>
          <p:nvPr/>
        </p:nvSpPr>
        <p:spPr>
          <a:xfrm>
            <a:off x="2654300" y="4448175"/>
            <a:ext cx="1857375" cy="225425"/>
          </a:xfrm>
          <a:prstGeom prst="rect">
            <a:avLst/>
          </a:prstGeom>
        </p:spPr>
        <p:txBody>
          <a:bodyPr wrap="none" fromWordArt="1">
            <a:prstTxWarp prst="textPlain">
              <a:avLst>
                <a:gd name="adj" fmla="val 50000"/>
              </a:avLst>
            </a:prstTxWarp>
            <a:normAutofit fontScale="25000"/>
          </a:bodyPr>
          <a:p>
            <a:pPr algn="ctr"/>
            <a:r>
              <a:rPr lang="zh-CN" altLang="en-US" sz="3600">
                <a:solidFill>
                  <a:srgbClr val="336699"/>
                </a:solidFill>
                <a:latin typeface="宋体" panose="02010600030101010101" pitchFamily="2" charset="-122"/>
                <a:ea typeface="宋体" panose="02010600030101010101" pitchFamily="2" charset="-122"/>
              </a:rPr>
              <a:t>B   A   C</a:t>
            </a:r>
            <a:endParaRPr lang="zh-CN" altLang="en-US" sz="3600">
              <a:solidFill>
                <a:srgbClr val="336699"/>
              </a:solidFill>
              <a:latin typeface="宋体" panose="02010600030101010101" pitchFamily="2" charset="-122"/>
              <a:ea typeface="宋体" panose="02010600030101010101" pitchFamily="2" charset="-122"/>
            </a:endParaRPr>
          </a:p>
        </p:txBody>
      </p:sp>
      <p:sp>
        <p:nvSpPr>
          <p:cNvPr id="91152" name="矩形 91151"/>
          <p:cNvSpPr/>
          <p:nvPr/>
        </p:nvSpPr>
        <p:spPr>
          <a:xfrm>
            <a:off x="1919288" y="5610225"/>
            <a:ext cx="3529012" cy="640080"/>
          </a:xfrm>
          <a:prstGeom prst="rect">
            <a:avLst/>
          </a:prstGeom>
          <a:noFill/>
          <a:ln w="9525">
            <a:noFill/>
          </a:ln>
        </p:spPr>
        <p:txBody>
          <a:bodyPr wrap="square" anchor="t">
            <a:spAutoFit/>
          </a:bodyPr>
          <a:p>
            <a:pPr lvl="0">
              <a:spcBef>
                <a:spcPct val="50000"/>
              </a:spcBef>
            </a:pPr>
            <a:r>
              <a:rPr lang="zh-CN" altLang="en-US" b="1">
                <a:solidFill>
                  <a:srgbClr val="0000FF"/>
                </a:solidFill>
                <a:latin typeface="Arial" panose="020B0604020202020204" charset="-116"/>
                <a:ea typeface="宋体" panose="02010600030101010101" pitchFamily="2" charset="-122"/>
              </a:rPr>
              <a:t>实际上，图</a:t>
            </a:r>
            <a:r>
              <a:rPr lang="en-US" altLang="zh-CN" b="1">
                <a:solidFill>
                  <a:srgbClr val="0000FF"/>
                </a:solidFill>
                <a:latin typeface="Arial" panose="020B0604020202020204" charset="-116"/>
                <a:ea typeface="宋体" panose="02010600030101010101" pitchFamily="2" charset="-122"/>
              </a:rPr>
              <a:t>4</a:t>
            </a:r>
            <a:r>
              <a:rPr lang="zh-CN" altLang="en-US" b="1">
                <a:solidFill>
                  <a:srgbClr val="0000FF"/>
                </a:solidFill>
                <a:latin typeface="Arial" panose="020B0604020202020204" charset="-116"/>
                <a:ea typeface="宋体" panose="02010600030101010101" pitchFamily="2" charset="-122"/>
              </a:rPr>
              <a:t>的面积</a:t>
            </a:r>
            <a:r>
              <a:rPr lang="en-US" altLang="zh-CN" b="1">
                <a:solidFill>
                  <a:srgbClr val="0000FF"/>
                </a:solidFill>
                <a:latin typeface="Arial" panose="020B0604020202020204" charset="-116"/>
                <a:ea typeface="宋体" panose="02010600030101010101" pitchFamily="2" charset="-122"/>
              </a:rPr>
              <a:t>=</a:t>
            </a:r>
            <a:r>
              <a:rPr lang="zh-CN" altLang="en-US" b="1">
                <a:solidFill>
                  <a:srgbClr val="0000FF"/>
                </a:solidFill>
                <a:latin typeface="Arial" panose="020B0604020202020204" charset="-116"/>
                <a:ea typeface="宋体" panose="02010600030101010101" pitchFamily="2" charset="-122"/>
              </a:rPr>
              <a:t>图</a:t>
            </a:r>
            <a:r>
              <a:rPr lang="en-US" altLang="zh-CN" b="1">
                <a:solidFill>
                  <a:srgbClr val="0000FF"/>
                </a:solidFill>
                <a:latin typeface="Arial" panose="020B0604020202020204" charset="-116"/>
                <a:ea typeface="宋体" panose="02010600030101010101" pitchFamily="2" charset="-122"/>
              </a:rPr>
              <a:t>3</a:t>
            </a:r>
            <a:r>
              <a:rPr lang="zh-CN" altLang="en-US" b="1">
                <a:solidFill>
                  <a:srgbClr val="0000FF"/>
                </a:solidFill>
                <a:latin typeface="Arial" panose="020B0604020202020204" charset="-116"/>
                <a:ea typeface="宋体" panose="02010600030101010101" pitchFamily="2" charset="-122"/>
              </a:rPr>
              <a:t>的面积。根据二元积分变换公式，</a:t>
            </a:r>
            <a:endParaRPr lang="zh-CN" altLang="en-US" b="1">
              <a:solidFill>
                <a:srgbClr val="0000FF"/>
              </a:solidFill>
              <a:latin typeface="Arial" panose="020B0604020202020204" charset="-116"/>
              <a:ea typeface="宋体" panose="02010600030101010101" pitchFamily="2" charset="-122"/>
            </a:endParaRPr>
          </a:p>
        </p:txBody>
      </p:sp>
      <p:sp>
        <p:nvSpPr>
          <p:cNvPr id="76816" name="标题 91152"/>
          <p:cNvSpPr>
            <a:spLocks noGrp="1"/>
          </p:cNvSpPr>
          <p:nvPr>
            <p:ph type="title"/>
          </p:nvPr>
        </p:nvSpPr>
        <p:spPr/>
        <p:txBody>
          <a:bodyPr wrap="square" anchor="b"/>
          <a:p>
            <a:r>
              <a:rPr lang="zh-CN" altLang="en-US" sz="2800" dirty="0"/>
              <a:t>四、数学技术之二：</a:t>
            </a:r>
            <a:r>
              <a:rPr lang="zh-CN" altLang="en-US" dirty="0">
                <a:solidFill>
                  <a:srgbClr val="CC0000"/>
                </a:solidFill>
                <a:latin typeface="华文楷体" panose="02010600040101010101" charset="-122"/>
                <a:ea typeface="华文楷体" panose="02010600040101010101" charset="-122"/>
                <a:sym typeface="Arial" panose="020B0604020202020204" charset="-116"/>
              </a:rPr>
              <a:t>代数——动画制作</a:t>
            </a:r>
            <a:endParaRPr lang="zh-CN" altLang="en-US" dirty="0">
              <a:solidFill>
                <a:srgbClr val="CC0000"/>
              </a:solidFill>
              <a:latin typeface="华文楷体" panose="02010600040101010101" charset="-122"/>
              <a:ea typeface="华文楷体" panose="02010600040101010101" charset="-122"/>
              <a:sym typeface="Arial" panose="020B0604020202020204" charset="-116"/>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1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2565294" y="2630946"/>
            <a:ext cx="3542477" cy="1200329"/>
          </a:xfrm>
          <a:prstGeom prst="rect">
            <a:avLst/>
          </a:prstGeom>
          <a:noFill/>
        </p:spPr>
        <p:txBody>
          <a:bodyPr wrap="square" rtlCol="0" anchor="ctr" anchorCtr="0">
            <a:normAutofit/>
          </a:bodyPr>
          <a:lstStyle/>
          <a:p>
            <a:r>
              <a:rPr lang="en-US" altLang="zh-CN" sz="7200" b="1" smtClean="0">
                <a:solidFill>
                  <a:srgbClr val="FFFFFF"/>
                </a:solidFill>
              </a:rPr>
              <a:t>Part 5</a:t>
            </a:r>
            <a:endParaRPr lang="en-US" altLang="zh-CN" sz="7200" b="1" smtClean="0">
              <a:solidFill>
                <a:srgbClr val="FFFFFF"/>
              </a:solidFill>
            </a:endParaRPr>
          </a:p>
        </p:txBody>
      </p:sp>
      <p:sp>
        <p:nvSpPr>
          <p:cNvPr id="3" name="标题 2"/>
          <p:cNvSpPr>
            <a:spLocks noGrp="1"/>
          </p:cNvSpPr>
          <p:nvPr>
            <p:ph type="title"/>
            <p:custDataLst>
              <p:tags r:id="rId2"/>
            </p:custDataLst>
          </p:nvPr>
        </p:nvSpPr>
        <p:spPr>
          <a:xfrm>
            <a:off x="6109200" y="2869200"/>
            <a:ext cx="4982400" cy="741600"/>
          </a:xfrm>
        </p:spPr>
        <p:txBody>
          <a:bodyPr/>
          <a:lstStyle/>
          <a:p>
            <a:r>
              <a:rPr lang="zh-CN" altLang="en-US" dirty="0">
                <a:latin typeface="+mj-lt"/>
                <a:ea typeface="+mj-ea"/>
                <a:cs typeface="+mj-cs"/>
              </a:rPr>
              <a:t>数学的道理</a:t>
            </a:r>
            <a:endParaRPr lang="zh-CN" altLang="en-US" dirty="0">
              <a:latin typeface="+mj-lt"/>
              <a:ea typeface="+mj-ea"/>
              <a:cs typeface="+mj-cs"/>
            </a:endParaRPr>
          </a:p>
        </p:txBody>
      </p:sp>
    </p:spTree>
    <p:custDataLst>
      <p:tags r:id="rId3"/>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标题 95233"/>
          <p:cNvSpPr>
            <a:spLocks noGrp="1"/>
          </p:cNvSpPr>
          <p:nvPr>
            <p:ph type="title"/>
          </p:nvPr>
        </p:nvSpPr>
        <p:spPr>
          <a:xfrm>
            <a:off x="2274888" y="44450"/>
            <a:ext cx="7935912" cy="839788"/>
          </a:xfrm>
        </p:spPr>
        <p:txBody>
          <a:bodyPr anchor="b"/>
          <a:p>
            <a:r>
              <a:rPr lang="zh-CN" altLang="en-US" dirty="0"/>
              <a:t>五、数学的道理之一：</a:t>
            </a:r>
            <a:r>
              <a:rPr lang="zh-CN" altLang="en-US" dirty="0">
                <a:solidFill>
                  <a:srgbClr val="CC0000"/>
                </a:solidFill>
                <a:ea typeface="华文楷体" panose="02010600040101010101" charset="-122"/>
              </a:rPr>
              <a:t>积少成多</a:t>
            </a:r>
            <a:endParaRPr lang="zh-CN" altLang="en-US" dirty="0">
              <a:solidFill>
                <a:srgbClr val="CC0000"/>
              </a:solidFill>
              <a:ea typeface="华文楷体" panose="02010600040101010101" charset="-122"/>
            </a:endParaRPr>
          </a:p>
        </p:txBody>
      </p:sp>
      <p:sp>
        <p:nvSpPr>
          <p:cNvPr id="77826" name="文本占位符 95234"/>
          <p:cNvSpPr>
            <a:spLocks noGrp="1"/>
          </p:cNvSpPr>
          <p:nvPr>
            <p:ph idx="1"/>
          </p:nvPr>
        </p:nvSpPr>
        <p:spPr>
          <a:xfrm>
            <a:off x="1981200" y="1268413"/>
            <a:ext cx="8229600" cy="4859337"/>
          </a:xfrm>
        </p:spPr>
        <p:txBody>
          <a:bodyPr anchor="t"/>
          <a:p>
            <a:pPr>
              <a:buNone/>
            </a:pPr>
            <a:endParaRPr lang="zh-CN" altLang="en-US" dirty="0"/>
          </a:p>
          <a:p>
            <a:pPr>
              <a:buNone/>
            </a:pPr>
            <a:endParaRPr lang="zh-CN" altLang="en-US" dirty="0"/>
          </a:p>
          <a:p>
            <a:pPr>
              <a:buNone/>
            </a:pPr>
            <a:endParaRPr lang="zh-CN" altLang="en-US" dirty="0"/>
          </a:p>
          <a:p>
            <a:pPr>
              <a:buNone/>
            </a:pPr>
            <a:r>
              <a:rPr lang="zh-CN" altLang="en-US" dirty="0">
                <a:ea typeface="华文楷体" panose="02010600040101010101" charset="-122"/>
              </a:rPr>
              <a:t>从上述不等式你能得到什么样的人生启示？</a:t>
            </a:r>
            <a:endParaRPr lang="zh-CN" altLang="en-US" dirty="0">
              <a:ea typeface="华文楷体" panose="02010600040101010101" charset="-122"/>
            </a:endParaRPr>
          </a:p>
          <a:p>
            <a:pPr algn="ctr">
              <a:buNone/>
            </a:pPr>
            <a:r>
              <a:rPr lang="zh-CN" altLang="en-US" sz="3600" dirty="0">
                <a:solidFill>
                  <a:srgbClr val="FF0000"/>
                </a:solidFill>
                <a:ea typeface="华文楷体" panose="02010600040101010101" charset="-122"/>
              </a:rPr>
              <a:t>莫以恶小而为之，勿以善小而不为。</a:t>
            </a:r>
            <a:endParaRPr lang="zh-CN" altLang="en-US" sz="3600" dirty="0">
              <a:solidFill>
                <a:srgbClr val="FF0000"/>
              </a:solidFill>
              <a:ea typeface="华文楷体" panose="02010600040101010101" charset="-122"/>
            </a:endParaRPr>
          </a:p>
          <a:p>
            <a:pPr algn="ctr">
              <a:buNone/>
            </a:pPr>
            <a:r>
              <a:rPr lang="zh-CN" altLang="en-US" sz="3600" dirty="0">
                <a:solidFill>
                  <a:srgbClr val="FF0000"/>
                </a:solidFill>
                <a:ea typeface="华文楷体" panose="02010600040101010101" charset="-122"/>
              </a:rPr>
              <a:t>积少成多！</a:t>
            </a:r>
            <a:endParaRPr lang="zh-CN" altLang="en-US" sz="3600" dirty="0">
              <a:solidFill>
                <a:srgbClr val="FF0000"/>
              </a:solidFill>
              <a:ea typeface="华文楷体" panose="02010600040101010101" charset="-122"/>
            </a:endParaRPr>
          </a:p>
          <a:p>
            <a:pPr>
              <a:buNone/>
            </a:pPr>
            <a:endParaRPr lang="zh-CN" altLang="en-US" dirty="0">
              <a:solidFill>
                <a:srgbClr val="FF0000"/>
              </a:solidFill>
              <a:ea typeface="华文楷体" panose="02010600040101010101" charset="-122"/>
            </a:endParaRPr>
          </a:p>
        </p:txBody>
      </p:sp>
      <p:graphicFrame>
        <p:nvGraphicFramePr>
          <p:cNvPr id="77827" name="对象 95235"/>
          <p:cNvGraphicFramePr>
            <a:graphicFrameLocks noChangeAspect="1"/>
          </p:cNvGraphicFramePr>
          <p:nvPr/>
        </p:nvGraphicFramePr>
        <p:xfrm>
          <a:off x="2740025" y="1268413"/>
          <a:ext cx="3673475" cy="955675"/>
        </p:xfrm>
        <a:graphic>
          <a:graphicData uri="http://schemas.openxmlformats.org/presentationml/2006/ole">
            <mc:AlternateContent xmlns:mc="http://schemas.openxmlformats.org/markup-compatibility/2006">
              <mc:Choice xmlns:v="urn:schemas-microsoft-com:vml" Requires="v">
                <p:oleObj spid="_x0000_s3115" name="" r:id="rId1" imgW="1612900" imgH="419100" progId="Equation.3">
                  <p:embed/>
                </p:oleObj>
              </mc:Choice>
              <mc:Fallback>
                <p:oleObj name="" r:id="rId1" imgW="1612900" imgH="419100" progId="Equation.3">
                  <p:embed/>
                  <p:pic>
                    <p:nvPicPr>
                      <p:cNvPr id="0" name="图片 3114"/>
                      <p:cNvPicPr/>
                      <p:nvPr/>
                    </p:nvPicPr>
                    <p:blipFill>
                      <a:blip r:embed="rId2"/>
                      <a:stretch>
                        <a:fillRect/>
                      </a:stretch>
                    </p:blipFill>
                    <p:spPr>
                      <a:xfrm>
                        <a:off x="2740025" y="1268413"/>
                        <a:ext cx="3673475" cy="955675"/>
                      </a:xfrm>
                      <a:prstGeom prst="rect">
                        <a:avLst/>
                      </a:prstGeom>
                      <a:solidFill>
                        <a:schemeClr val="bg1"/>
                      </a:solidFill>
                      <a:ln w="38100">
                        <a:noFill/>
                        <a:miter/>
                      </a:ln>
                    </p:spPr>
                  </p:pic>
                </p:oleObj>
              </mc:Fallback>
            </mc:AlternateContent>
          </a:graphicData>
        </a:graphic>
      </p:graphicFrame>
      <p:graphicFrame>
        <p:nvGraphicFramePr>
          <p:cNvPr id="77828" name="对象 95236"/>
          <p:cNvGraphicFramePr>
            <a:graphicFrameLocks noChangeAspect="1"/>
          </p:cNvGraphicFramePr>
          <p:nvPr/>
        </p:nvGraphicFramePr>
        <p:xfrm>
          <a:off x="6738938" y="1268413"/>
          <a:ext cx="2805112" cy="955675"/>
        </p:xfrm>
        <a:graphic>
          <a:graphicData uri="http://schemas.openxmlformats.org/presentationml/2006/ole">
            <mc:AlternateContent xmlns:mc="http://schemas.openxmlformats.org/markup-compatibility/2006">
              <mc:Choice xmlns:v="urn:schemas-microsoft-com:vml" Requires="v">
                <p:oleObj spid="_x0000_s3117" name="" r:id="rId3" imgW="1237615" imgH="421005" progId="Equation.3">
                  <p:embed/>
                </p:oleObj>
              </mc:Choice>
              <mc:Fallback>
                <p:oleObj name="" r:id="rId3" imgW="1237615" imgH="421005" progId="Equation.3">
                  <p:embed/>
                  <p:pic>
                    <p:nvPicPr>
                      <p:cNvPr id="0" name="图片 3116"/>
                      <p:cNvPicPr/>
                      <p:nvPr/>
                    </p:nvPicPr>
                    <p:blipFill>
                      <a:blip r:embed="rId4"/>
                      <a:stretch>
                        <a:fillRect/>
                      </a:stretch>
                    </p:blipFill>
                    <p:spPr>
                      <a:xfrm>
                        <a:off x="6738938" y="1268413"/>
                        <a:ext cx="2805112" cy="955675"/>
                      </a:xfrm>
                      <a:prstGeom prst="rect">
                        <a:avLst/>
                      </a:prstGeom>
                      <a:solidFill>
                        <a:schemeClr val="bg1"/>
                      </a:solidFill>
                      <a:ln w="38100">
                        <a:noFill/>
                        <a:miter/>
                      </a:ln>
                    </p:spPr>
                  </p:pic>
                </p:oleObj>
              </mc:Fallback>
            </mc:AlternateContent>
          </a:graphicData>
        </a:graphic>
      </p:graphicFrame>
      <p:grpSp>
        <p:nvGrpSpPr>
          <p:cNvPr id="3" name="组合 2"/>
          <p:cNvGrpSpPr/>
          <p:nvPr/>
        </p:nvGrpSpPr>
        <p:grpSpPr>
          <a:xfrm>
            <a:off x="0" y="2540"/>
            <a:ext cx="12189460" cy="6857365"/>
            <a:chOff x="0" y="4"/>
            <a:chExt cx="19196" cy="10799"/>
          </a:xfrm>
        </p:grpSpPr>
        <p:sp>
          <p:nvSpPr>
            <p:cNvPr id="103" name="任意多边形 102"/>
            <p:cNvSpPr/>
            <p:nvPr>
              <p:custDataLst>
                <p:tags r:id="rId5"/>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6"/>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标题 96257"/>
          <p:cNvSpPr>
            <a:spLocks noGrp="1"/>
          </p:cNvSpPr>
          <p:nvPr>
            <p:ph type="title"/>
          </p:nvPr>
        </p:nvSpPr>
        <p:spPr>
          <a:xfrm>
            <a:off x="2289175" y="44450"/>
            <a:ext cx="7921625" cy="839788"/>
          </a:xfrm>
        </p:spPr>
        <p:txBody>
          <a:bodyPr anchor="b"/>
          <a:p>
            <a:r>
              <a:rPr lang="zh-CN" altLang="en-US" dirty="0"/>
              <a:t>五、数学的道理之二：</a:t>
            </a:r>
            <a:r>
              <a:rPr lang="zh-CN" altLang="en-US" dirty="0">
                <a:solidFill>
                  <a:srgbClr val="CC0000"/>
                </a:solidFill>
                <a:ea typeface="华文楷体" panose="02010600040101010101" charset="-122"/>
              </a:rPr>
              <a:t>一分耕耘一分收获</a:t>
            </a:r>
            <a:endParaRPr lang="zh-CN" altLang="en-US" dirty="0">
              <a:solidFill>
                <a:srgbClr val="CC0000"/>
              </a:solidFill>
              <a:ea typeface="华文楷体" panose="02010600040101010101" charset="-122"/>
            </a:endParaRPr>
          </a:p>
        </p:txBody>
      </p:sp>
      <p:sp>
        <p:nvSpPr>
          <p:cNvPr id="78850" name="文本占位符 96258"/>
          <p:cNvSpPr>
            <a:spLocks noGrp="1"/>
          </p:cNvSpPr>
          <p:nvPr>
            <p:ph idx="1"/>
          </p:nvPr>
        </p:nvSpPr>
        <p:spPr>
          <a:xfrm>
            <a:off x="1981200" y="1268413"/>
            <a:ext cx="8229600" cy="4859337"/>
          </a:xfrm>
        </p:spPr>
        <p:txBody>
          <a:bodyPr anchor="t"/>
          <a:p/>
        </p:txBody>
      </p:sp>
      <p:graphicFrame>
        <p:nvGraphicFramePr>
          <p:cNvPr id="78851" name="对象 96259"/>
          <p:cNvGraphicFramePr>
            <a:graphicFrameLocks noChangeAspect="1"/>
          </p:cNvGraphicFramePr>
          <p:nvPr/>
        </p:nvGraphicFramePr>
        <p:xfrm>
          <a:off x="2838450" y="1628775"/>
          <a:ext cx="2740025" cy="676275"/>
        </p:xfrm>
        <a:graphic>
          <a:graphicData uri="http://schemas.openxmlformats.org/presentationml/2006/ole">
            <mc:AlternateContent xmlns:mc="http://schemas.openxmlformats.org/markup-compatibility/2006">
              <mc:Choice xmlns:v="urn:schemas-microsoft-com:vml" Requires="v">
                <p:oleObj spid="_x0000_s3118" name="" r:id="rId1" imgW="1186180" imgH="293370" progId="Equation.3">
                  <p:embed/>
                </p:oleObj>
              </mc:Choice>
              <mc:Fallback>
                <p:oleObj name="" r:id="rId1" imgW="1186180" imgH="293370" progId="Equation.3">
                  <p:embed/>
                  <p:pic>
                    <p:nvPicPr>
                      <p:cNvPr id="0" name="图片 3117"/>
                      <p:cNvPicPr/>
                      <p:nvPr/>
                    </p:nvPicPr>
                    <p:blipFill>
                      <a:blip r:embed="rId2"/>
                      <a:stretch>
                        <a:fillRect/>
                      </a:stretch>
                    </p:blipFill>
                    <p:spPr>
                      <a:xfrm>
                        <a:off x="2838450" y="1628775"/>
                        <a:ext cx="2740025" cy="676275"/>
                      </a:xfrm>
                      <a:prstGeom prst="rect">
                        <a:avLst/>
                      </a:prstGeom>
                      <a:solidFill>
                        <a:schemeClr val="bg1"/>
                      </a:solidFill>
                      <a:ln w="38100">
                        <a:noFill/>
                        <a:miter/>
                      </a:ln>
                    </p:spPr>
                  </p:pic>
                </p:oleObj>
              </mc:Fallback>
            </mc:AlternateContent>
          </a:graphicData>
        </a:graphic>
      </p:graphicFrame>
      <p:graphicFrame>
        <p:nvGraphicFramePr>
          <p:cNvPr id="78852" name="对象 96260"/>
          <p:cNvGraphicFramePr>
            <a:graphicFrameLocks noChangeAspect="1"/>
          </p:cNvGraphicFramePr>
          <p:nvPr/>
        </p:nvGraphicFramePr>
        <p:xfrm>
          <a:off x="6584950" y="1628775"/>
          <a:ext cx="2855913" cy="676275"/>
        </p:xfrm>
        <a:graphic>
          <a:graphicData uri="http://schemas.openxmlformats.org/presentationml/2006/ole">
            <mc:AlternateContent xmlns:mc="http://schemas.openxmlformats.org/markup-compatibility/2006">
              <mc:Choice xmlns:v="urn:schemas-microsoft-com:vml" Requires="v">
                <p:oleObj spid="_x0000_s3120" name="" r:id="rId3" imgW="1237615" imgH="293370" progId="Equation.3">
                  <p:embed/>
                </p:oleObj>
              </mc:Choice>
              <mc:Fallback>
                <p:oleObj name="" r:id="rId3" imgW="1237615" imgH="293370" progId="Equation.3">
                  <p:embed/>
                  <p:pic>
                    <p:nvPicPr>
                      <p:cNvPr id="0" name="图片 3119"/>
                      <p:cNvPicPr/>
                      <p:nvPr/>
                    </p:nvPicPr>
                    <p:blipFill>
                      <a:blip r:embed="rId4"/>
                      <a:stretch>
                        <a:fillRect/>
                      </a:stretch>
                    </p:blipFill>
                    <p:spPr>
                      <a:xfrm>
                        <a:off x="6584950" y="1628775"/>
                        <a:ext cx="2855913" cy="676275"/>
                      </a:xfrm>
                      <a:prstGeom prst="rect">
                        <a:avLst/>
                      </a:prstGeom>
                      <a:solidFill>
                        <a:srgbClr val="FF0000"/>
                      </a:solidFill>
                      <a:ln w="38100">
                        <a:noFill/>
                        <a:miter/>
                      </a:ln>
                    </p:spPr>
                  </p:pic>
                </p:oleObj>
              </mc:Fallback>
            </mc:AlternateContent>
          </a:graphicData>
        </a:graphic>
      </p:graphicFrame>
      <p:graphicFrame>
        <p:nvGraphicFramePr>
          <p:cNvPr id="78853" name="对象 96261"/>
          <p:cNvGraphicFramePr>
            <a:graphicFrameLocks noChangeAspect="1"/>
          </p:cNvGraphicFramePr>
          <p:nvPr/>
        </p:nvGraphicFramePr>
        <p:xfrm>
          <a:off x="2838450" y="2562225"/>
          <a:ext cx="2767013" cy="3321050"/>
        </p:xfrm>
        <a:graphic>
          <a:graphicData uri="http://schemas.openxmlformats.org/presentationml/2006/ole">
            <mc:AlternateContent xmlns:mc="http://schemas.openxmlformats.org/markup-compatibility/2006">
              <mc:Choice xmlns:v="urn:schemas-microsoft-com:vml" Requires="v">
                <p:oleObj spid="_x0000_s3116" name="" r:id="rId5" imgW="765175" imgH="918845" progId="Equation.3">
                  <p:embed/>
                </p:oleObj>
              </mc:Choice>
              <mc:Fallback>
                <p:oleObj name="" r:id="rId5" imgW="765175" imgH="918845" progId="Equation.3">
                  <p:embed/>
                  <p:pic>
                    <p:nvPicPr>
                      <p:cNvPr id="0" name="图片 3115"/>
                      <p:cNvPicPr/>
                      <p:nvPr/>
                    </p:nvPicPr>
                    <p:blipFill>
                      <a:blip r:embed="rId6"/>
                      <a:stretch>
                        <a:fillRect/>
                      </a:stretch>
                    </p:blipFill>
                    <p:spPr>
                      <a:xfrm>
                        <a:off x="2838450" y="2562225"/>
                        <a:ext cx="2767013" cy="3321050"/>
                      </a:xfrm>
                      <a:prstGeom prst="rect">
                        <a:avLst/>
                      </a:prstGeom>
                      <a:solidFill>
                        <a:schemeClr val="bg1"/>
                      </a:solidFill>
                      <a:ln w="38100">
                        <a:noFill/>
                        <a:miter/>
                      </a:ln>
                    </p:spPr>
                  </p:pic>
                </p:oleObj>
              </mc:Fallback>
            </mc:AlternateContent>
          </a:graphicData>
        </a:graphic>
      </p:graphicFrame>
      <p:graphicFrame>
        <p:nvGraphicFramePr>
          <p:cNvPr id="78854" name="对象 96262"/>
          <p:cNvGraphicFramePr>
            <a:graphicFrameLocks noChangeAspect="1"/>
          </p:cNvGraphicFramePr>
          <p:nvPr/>
        </p:nvGraphicFramePr>
        <p:xfrm>
          <a:off x="6584950" y="2562225"/>
          <a:ext cx="2951163" cy="3321050"/>
        </p:xfrm>
        <a:graphic>
          <a:graphicData uri="http://schemas.openxmlformats.org/presentationml/2006/ole">
            <mc:AlternateContent xmlns:mc="http://schemas.openxmlformats.org/markup-compatibility/2006">
              <mc:Choice xmlns:v="urn:schemas-microsoft-com:vml" Requires="v">
                <p:oleObj spid="_x0000_s3123" name="" r:id="rId7" imgW="816610" imgH="918845" progId="Equation.3">
                  <p:embed/>
                </p:oleObj>
              </mc:Choice>
              <mc:Fallback>
                <p:oleObj name="" r:id="rId7" imgW="816610" imgH="918845" progId="Equation.3">
                  <p:embed/>
                  <p:pic>
                    <p:nvPicPr>
                      <p:cNvPr id="0" name="图片 3122"/>
                      <p:cNvPicPr/>
                      <p:nvPr/>
                    </p:nvPicPr>
                    <p:blipFill>
                      <a:blip r:embed="rId8"/>
                      <a:stretch>
                        <a:fillRect/>
                      </a:stretch>
                    </p:blipFill>
                    <p:spPr>
                      <a:xfrm>
                        <a:off x="6584950" y="2562225"/>
                        <a:ext cx="2951163" cy="3321050"/>
                      </a:xfrm>
                      <a:prstGeom prst="rect">
                        <a:avLst/>
                      </a:prstGeom>
                      <a:solidFill>
                        <a:srgbClr val="FF0000"/>
                      </a:solidFill>
                      <a:ln w="38100">
                        <a:noFill/>
                        <a:miter/>
                      </a:ln>
                    </p:spPr>
                  </p:pic>
                </p:oleObj>
              </mc:Fallback>
            </mc:AlternateContent>
          </a:graphicData>
        </a:graphic>
      </p:graphicFrame>
      <p:grpSp>
        <p:nvGrpSpPr>
          <p:cNvPr id="3" name="组合 2"/>
          <p:cNvGrpSpPr/>
          <p:nvPr/>
        </p:nvGrpSpPr>
        <p:grpSpPr>
          <a:xfrm>
            <a:off x="0" y="2540"/>
            <a:ext cx="12189460" cy="6857365"/>
            <a:chOff x="0" y="4"/>
            <a:chExt cx="19196" cy="10799"/>
          </a:xfrm>
        </p:grpSpPr>
        <p:sp>
          <p:nvSpPr>
            <p:cNvPr id="103" name="任意多边形 102"/>
            <p:cNvSpPr/>
            <p:nvPr>
              <p:custDataLst>
                <p:tags r:id="rId9"/>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10"/>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标题 97281"/>
          <p:cNvSpPr>
            <a:spLocks noGrp="1"/>
          </p:cNvSpPr>
          <p:nvPr>
            <p:ph type="title"/>
          </p:nvPr>
        </p:nvSpPr>
        <p:spPr>
          <a:xfrm>
            <a:off x="2246313" y="44450"/>
            <a:ext cx="7964487" cy="866775"/>
          </a:xfrm>
        </p:spPr>
        <p:txBody>
          <a:bodyPr anchor="b"/>
          <a:p>
            <a:r>
              <a:rPr lang="zh-CN" altLang="en-US" dirty="0"/>
              <a:t>五、数学的道理之二：</a:t>
            </a:r>
            <a:r>
              <a:rPr lang="zh-CN" altLang="en-US" dirty="0">
                <a:solidFill>
                  <a:srgbClr val="CC0000"/>
                </a:solidFill>
                <a:ea typeface="华文楷体" panose="02010600040101010101" charset="-122"/>
              </a:rPr>
              <a:t>一分耕耘一分收获</a:t>
            </a:r>
            <a:endParaRPr lang="zh-CN" altLang="en-US" dirty="0">
              <a:solidFill>
                <a:srgbClr val="CC0000"/>
              </a:solidFill>
              <a:ea typeface="华文楷体" panose="02010600040101010101" charset="-122"/>
            </a:endParaRPr>
          </a:p>
        </p:txBody>
      </p:sp>
      <p:sp>
        <p:nvSpPr>
          <p:cNvPr id="79874" name="文本占位符 97282"/>
          <p:cNvSpPr>
            <a:spLocks noGrp="1"/>
          </p:cNvSpPr>
          <p:nvPr>
            <p:ph idx="1"/>
          </p:nvPr>
        </p:nvSpPr>
        <p:spPr>
          <a:xfrm>
            <a:off x="1981200" y="1268413"/>
            <a:ext cx="8229600" cy="4859337"/>
          </a:xfrm>
        </p:spPr>
        <p:txBody>
          <a:bodyPr anchor="t"/>
          <a:p>
            <a:pPr>
              <a:buNone/>
            </a:pPr>
            <a:r>
              <a:rPr lang="zh-CN" altLang="en-US" sz="3200" dirty="0">
                <a:solidFill>
                  <a:srgbClr val="FF0000"/>
                </a:solidFill>
                <a:ea typeface="华文楷体" panose="02010600040101010101" charset="-122"/>
              </a:rPr>
              <a:t>大学四年的耕耘收获如下：</a:t>
            </a:r>
            <a:endParaRPr lang="zh-CN" altLang="en-US" sz="3200" dirty="0">
              <a:solidFill>
                <a:srgbClr val="FF0000"/>
              </a:solidFill>
              <a:ea typeface="华文楷体" panose="02010600040101010101" charset="-122"/>
            </a:endParaRPr>
          </a:p>
        </p:txBody>
      </p:sp>
      <p:graphicFrame>
        <p:nvGraphicFramePr>
          <p:cNvPr id="79875" name="对象 97283"/>
          <p:cNvGraphicFramePr>
            <a:graphicFrameLocks noChangeAspect="1"/>
          </p:cNvGraphicFramePr>
          <p:nvPr/>
        </p:nvGraphicFramePr>
        <p:xfrm>
          <a:off x="2838450" y="2473325"/>
          <a:ext cx="3133725" cy="3321050"/>
        </p:xfrm>
        <a:graphic>
          <a:graphicData uri="http://schemas.openxmlformats.org/presentationml/2006/ole">
            <mc:AlternateContent xmlns:mc="http://schemas.openxmlformats.org/markup-compatibility/2006">
              <mc:Choice xmlns:v="urn:schemas-microsoft-com:vml" Requires="v">
                <p:oleObj spid="_x0000_s3119" name="" r:id="rId1" imgW="867410" imgH="918845" progId="Equation.3">
                  <p:embed/>
                </p:oleObj>
              </mc:Choice>
              <mc:Fallback>
                <p:oleObj name="" r:id="rId1" imgW="867410" imgH="918845" progId="Equation.3">
                  <p:embed/>
                  <p:pic>
                    <p:nvPicPr>
                      <p:cNvPr id="0" name="图片 3118"/>
                      <p:cNvPicPr/>
                      <p:nvPr/>
                    </p:nvPicPr>
                    <p:blipFill>
                      <a:blip r:embed="rId2"/>
                      <a:stretch>
                        <a:fillRect/>
                      </a:stretch>
                    </p:blipFill>
                    <p:spPr>
                      <a:xfrm>
                        <a:off x="2838450" y="2473325"/>
                        <a:ext cx="3133725" cy="3321050"/>
                      </a:xfrm>
                      <a:prstGeom prst="rect">
                        <a:avLst/>
                      </a:prstGeom>
                      <a:solidFill>
                        <a:schemeClr val="bg1"/>
                      </a:solidFill>
                      <a:ln w="38100">
                        <a:noFill/>
                        <a:miter/>
                      </a:ln>
                    </p:spPr>
                  </p:pic>
                </p:oleObj>
              </mc:Fallback>
            </mc:AlternateContent>
          </a:graphicData>
        </a:graphic>
      </p:graphicFrame>
      <p:graphicFrame>
        <p:nvGraphicFramePr>
          <p:cNvPr id="79876" name="对象 97284"/>
          <p:cNvGraphicFramePr>
            <a:graphicFrameLocks noChangeAspect="1"/>
          </p:cNvGraphicFramePr>
          <p:nvPr/>
        </p:nvGraphicFramePr>
        <p:xfrm>
          <a:off x="6584950" y="2473325"/>
          <a:ext cx="3275013" cy="3321050"/>
        </p:xfrm>
        <a:graphic>
          <a:graphicData uri="http://schemas.openxmlformats.org/presentationml/2006/ole">
            <mc:AlternateContent xmlns:mc="http://schemas.openxmlformats.org/markup-compatibility/2006">
              <mc:Choice xmlns:v="urn:schemas-microsoft-com:vml" Requires="v">
                <p:oleObj spid="_x0000_s3122" name="" r:id="rId3" imgW="905510" imgH="918845" progId="Equation.3">
                  <p:embed/>
                </p:oleObj>
              </mc:Choice>
              <mc:Fallback>
                <p:oleObj name="" r:id="rId3" imgW="905510" imgH="918845" progId="Equation.3">
                  <p:embed/>
                  <p:pic>
                    <p:nvPicPr>
                      <p:cNvPr id="0" name="图片 3121"/>
                      <p:cNvPicPr/>
                      <p:nvPr/>
                    </p:nvPicPr>
                    <p:blipFill>
                      <a:blip r:embed="rId4"/>
                      <a:stretch>
                        <a:fillRect/>
                      </a:stretch>
                    </p:blipFill>
                    <p:spPr>
                      <a:xfrm>
                        <a:off x="6584950" y="2473325"/>
                        <a:ext cx="3275013" cy="3321050"/>
                      </a:xfrm>
                      <a:prstGeom prst="rect">
                        <a:avLst/>
                      </a:prstGeom>
                      <a:solidFill>
                        <a:srgbClr val="FF0000"/>
                      </a:solidFill>
                      <a:ln w="38100">
                        <a:noFill/>
                        <a:miter/>
                      </a:ln>
                    </p:spPr>
                  </p:pic>
                </p:oleObj>
              </mc:Fallback>
            </mc:AlternateContent>
          </a:graphicData>
        </a:graphic>
      </p:graphicFrame>
      <p:grpSp>
        <p:nvGrpSpPr>
          <p:cNvPr id="3" name="组合 2"/>
          <p:cNvGrpSpPr/>
          <p:nvPr/>
        </p:nvGrpSpPr>
        <p:grpSpPr>
          <a:xfrm>
            <a:off x="0" y="2540"/>
            <a:ext cx="12189460" cy="6857365"/>
            <a:chOff x="0" y="4"/>
            <a:chExt cx="19196" cy="10799"/>
          </a:xfrm>
        </p:grpSpPr>
        <p:sp>
          <p:nvSpPr>
            <p:cNvPr id="103" name="任意多边形 102"/>
            <p:cNvSpPr/>
            <p:nvPr>
              <p:custDataLst>
                <p:tags r:id="rId5"/>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6"/>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标题 98305"/>
          <p:cNvSpPr>
            <a:spLocks noGrp="1"/>
          </p:cNvSpPr>
          <p:nvPr>
            <p:ph type="title"/>
          </p:nvPr>
        </p:nvSpPr>
        <p:spPr/>
        <p:txBody>
          <a:bodyPr anchor="b"/>
          <a:p>
            <a:r>
              <a:rPr lang="zh-CN" altLang="en-US" sz="2800" dirty="0"/>
              <a:t>五、数学的道理之二：</a:t>
            </a:r>
            <a:r>
              <a:rPr lang="zh-CN" altLang="en-US" sz="2800" b="0" dirty="0">
                <a:solidFill>
                  <a:srgbClr val="FF0066"/>
                </a:solidFill>
              </a:rPr>
              <a:t>微分——舍得</a:t>
            </a:r>
            <a:endParaRPr lang="zh-CN" altLang="en-US" sz="2800" b="0" dirty="0">
              <a:solidFill>
                <a:srgbClr val="FF0066"/>
              </a:solidFill>
            </a:endParaRPr>
          </a:p>
        </p:txBody>
      </p:sp>
      <p:sp>
        <p:nvSpPr>
          <p:cNvPr id="80898" name="文本占位符 98306"/>
          <p:cNvSpPr>
            <a:spLocks noGrp="1"/>
          </p:cNvSpPr>
          <p:nvPr>
            <p:ph idx="1"/>
          </p:nvPr>
        </p:nvSpPr>
        <p:spPr/>
        <p:txBody>
          <a:bodyPr anchor="t">
            <a:normAutofit lnSpcReduction="20000"/>
          </a:bodyPr>
          <a:p>
            <a:pPr marL="1905" indent="-268605">
              <a:buNone/>
            </a:pPr>
            <a:r>
              <a:rPr lang="zh-CN" altLang="en-US" dirty="0"/>
              <a:t>回忆导数的定义：</a:t>
            </a:r>
            <a:endParaRPr lang="zh-CN" altLang="en-US" dirty="0"/>
          </a:p>
          <a:p>
            <a:pPr marL="1905" indent="-268605">
              <a:buNone/>
            </a:pPr>
            <a:endParaRPr lang="zh-CN" altLang="en-US" dirty="0"/>
          </a:p>
          <a:p>
            <a:pPr marL="1905" indent="-268605">
              <a:buNone/>
            </a:pPr>
            <a:endParaRPr lang="zh-CN" altLang="en-US" dirty="0"/>
          </a:p>
          <a:p>
            <a:pPr marL="1905" indent="-268605">
              <a:buNone/>
            </a:pPr>
            <a:endParaRPr lang="zh-CN" altLang="en-US" dirty="0"/>
          </a:p>
          <a:p>
            <a:pPr marL="1905" indent="-268605">
              <a:buNone/>
            </a:pPr>
            <a:endParaRPr lang="zh-CN" altLang="en-US" dirty="0"/>
          </a:p>
          <a:p>
            <a:pPr marL="1905" indent="-268605">
              <a:buNone/>
            </a:pPr>
            <a:endParaRPr lang="zh-CN" altLang="en-US" dirty="0"/>
          </a:p>
          <a:p>
            <a:pPr marL="1905" indent="-268605">
              <a:buNone/>
            </a:pPr>
            <a:endParaRPr lang="zh-CN" altLang="en-US" dirty="0"/>
          </a:p>
          <a:p>
            <a:pPr marL="1905" indent="-268605">
              <a:buNone/>
            </a:pPr>
            <a:r>
              <a:rPr lang="zh-CN" altLang="en-US" dirty="0">
                <a:latin typeface="MS Mincho" panose="02020609040205080304" charset="-128"/>
                <a:ea typeface="MS Mincho" panose="02020609040205080304" charset="-128"/>
              </a:rPr>
              <a:t>a</a:t>
            </a:r>
            <a:r>
              <a:rPr lang="zh-CN" altLang="en-US" dirty="0"/>
              <a:t>是一个任意常数，一定不会有特殊的意义。</a:t>
            </a:r>
            <a:endParaRPr lang="zh-CN" altLang="en-US" dirty="0"/>
          </a:p>
          <a:p>
            <a:pPr marL="1905" indent="-268605">
              <a:buNone/>
            </a:pPr>
            <a:endParaRPr lang="zh-CN" altLang="en-US" dirty="0"/>
          </a:p>
        </p:txBody>
      </p:sp>
      <p:graphicFrame>
        <p:nvGraphicFramePr>
          <p:cNvPr id="80899" name="对象 98307">
            <a:hlinkClick r:id="" action="ppaction://ole?verb="/>
          </p:cNvPr>
          <p:cNvGraphicFramePr>
            <a:graphicFrameLocks noChangeAspect="1"/>
          </p:cNvGraphicFramePr>
          <p:nvPr/>
        </p:nvGraphicFramePr>
        <p:xfrm>
          <a:off x="2349500" y="2012950"/>
          <a:ext cx="7451725" cy="2447925"/>
        </p:xfrm>
        <a:graphic>
          <a:graphicData uri="http://schemas.openxmlformats.org/presentationml/2006/ole">
            <mc:AlternateContent xmlns:mc="http://schemas.openxmlformats.org/markup-compatibility/2006">
              <mc:Choice xmlns:v="urn:schemas-microsoft-com:vml" Requires="v">
                <p:oleObj spid="_x0000_s3121" name="" r:id="rId1" imgW="2552700" imgH="838200" progId="Equation.DSMT4">
                  <p:embed/>
                </p:oleObj>
              </mc:Choice>
              <mc:Fallback>
                <p:oleObj name="" r:id="rId1" imgW="2552700" imgH="838200" progId="Equation.DSMT4">
                  <p:embed/>
                  <p:pic>
                    <p:nvPicPr>
                      <p:cNvPr id="0" name="图片 3120"/>
                      <p:cNvPicPr/>
                      <p:nvPr/>
                    </p:nvPicPr>
                    <p:blipFill>
                      <a:blip r:embed="rId2"/>
                      <a:stretch>
                        <a:fillRect/>
                      </a:stretch>
                    </p:blipFill>
                    <p:spPr>
                      <a:xfrm>
                        <a:off x="2349500" y="2012950"/>
                        <a:ext cx="7451725" cy="2447925"/>
                      </a:xfrm>
                      <a:prstGeom prst="rect">
                        <a:avLst/>
                      </a:prstGeom>
                      <a:noFill/>
                      <a:ln w="38100">
                        <a:noFill/>
                        <a:miter/>
                      </a:ln>
                    </p:spPr>
                  </p:pic>
                </p:oleObj>
              </mc:Fallback>
            </mc:AlternateContent>
          </a:graphicData>
        </a:graphic>
      </p:graphicFrame>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直接连接符 99329"/>
          <p:cNvSpPr/>
          <p:nvPr/>
        </p:nvSpPr>
        <p:spPr>
          <a:xfrm flipV="1">
            <a:off x="5256213" y="2555875"/>
            <a:ext cx="3508375" cy="2117725"/>
          </a:xfrm>
          <a:prstGeom prst="line">
            <a:avLst/>
          </a:prstGeom>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1922" name="曲线 279"/>
          <p:cNvSpPr/>
          <p:nvPr/>
        </p:nvSpPr>
        <p:spPr>
          <a:xfrm>
            <a:off x="5254625" y="1879600"/>
            <a:ext cx="1762125" cy="2794000"/>
          </a:xfrm>
          <a:custGeom>
            <a:avLst/>
            <a:gdLst/>
            <a:ahLst/>
            <a:cxnLst/>
            <a:pathLst>
              <a:path w="21600" h="21600">
                <a:moveTo>
                  <a:pt x="0" y="21600"/>
                </a:moveTo>
                <a:cubicBezTo>
                  <a:pt x="2889" y="20274"/>
                  <a:pt x="10780" y="17936"/>
                  <a:pt x="15103" y="13616"/>
                </a:cubicBezTo>
                <a:cubicBezTo>
                  <a:pt x="19426" y="9295"/>
                  <a:pt x="20602" y="2563"/>
                  <a:pt x="21600" y="0"/>
                </a:cubicBezTo>
              </a:path>
            </a:pathLst>
          </a:custGeom>
          <a:noFill/>
          <a:ln w="9525" cap="flat" cmpd="sng">
            <a:solidFill>
              <a:schemeClr val="tx1"/>
            </a:solidFill>
            <a:prstDash val="solid"/>
            <a:round/>
            <a:headEnd type="none" w="med" len="med"/>
            <a:tailEnd type="none" w="med" len="med"/>
          </a:ln>
        </p:spPr>
        <p:txBody>
          <a:bodyPr/>
          <a:p>
            <a:endParaRPr lang="zh-CN" altLang="en-US"/>
          </a:p>
        </p:txBody>
      </p:sp>
      <p:sp>
        <p:nvSpPr>
          <p:cNvPr id="99332" name="椭圆 99331"/>
          <p:cNvSpPr/>
          <p:nvPr/>
        </p:nvSpPr>
        <p:spPr>
          <a:xfrm>
            <a:off x="4911725" y="4359275"/>
            <a:ext cx="650875" cy="612775"/>
          </a:xfrm>
          <a:prstGeom prst="ellipse">
            <a:avLst/>
          </a:prstGeom>
          <a:noFill/>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99333" name="椭圆 99332"/>
          <p:cNvSpPr/>
          <p:nvPr/>
        </p:nvSpPr>
        <p:spPr>
          <a:xfrm>
            <a:off x="3641725" y="2960688"/>
            <a:ext cx="3275013" cy="3217862"/>
          </a:xfrm>
          <a:prstGeom prst="ellipse">
            <a:avLst/>
          </a:prstGeom>
          <a:noFill/>
          <a:ln w="9525" cap="flat" cmpd="sng">
            <a:solidFill>
              <a:schemeClr val="tx1"/>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pic>
        <p:nvPicPr>
          <p:cNvPr id="99334" name="图片 99333"/>
          <p:cNvPicPr>
            <a:picLocks noChangeAspect="1"/>
          </p:cNvPicPr>
          <p:nvPr/>
        </p:nvPicPr>
        <p:blipFill>
          <a:blip r:embed="rId1">
            <a:clrChange>
              <a:clrFrom>
                <a:srgbClr val="3BB7A8"/>
              </a:clrFrom>
              <a:clrTo>
                <a:srgbClr val="3BB7A8">
                  <a:alpha val="0"/>
                </a:srgbClr>
              </a:clrTo>
            </a:clrChange>
          </a:blip>
          <a:srcRect r="15137"/>
          <a:stretch>
            <a:fillRect/>
          </a:stretch>
        </p:blipFill>
        <p:spPr>
          <a:xfrm>
            <a:off x="5626100" y="3387725"/>
            <a:ext cx="1555750" cy="1125538"/>
          </a:xfrm>
          <a:prstGeom prst="rect">
            <a:avLst/>
          </a:prstGeom>
          <a:noFill/>
          <a:ln w="9525">
            <a:noFill/>
          </a:ln>
        </p:spPr>
      </p:pic>
      <p:sp>
        <p:nvSpPr>
          <p:cNvPr id="99335" name="直接连接符 99334"/>
          <p:cNvSpPr/>
          <p:nvPr/>
        </p:nvSpPr>
        <p:spPr>
          <a:xfrm flipV="1">
            <a:off x="5256213" y="4513263"/>
            <a:ext cx="252412" cy="160337"/>
          </a:xfrm>
          <a:prstGeom prst="line">
            <a:avLst/>
          </a:prstGeom>
          <a:ln w="952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99336" name="文本框 99335"/>
          <p:cNvSpPr txBox="1"/>
          <p:nvPr/>
        </p:nvSpPr>
        <p:spPr>
          <a:xfrm>
            <a:off x="6997700" y="2730500"/>
            <a:ext cx="1377950" cy="365760"/>
          </a:xfrm>
          <a:prstGeom prst="rect">
            <a:avLst/>
          </a:prstGeom>
          <a:noFill/>
          <a:ln w="9525">
            <a:noFill/>
          </a:ln>
        </p:spPr>
        <p:txBody>
          <a:bodyPr anchor="t">
            <a:spAutoFit/>
          </a:bodyPr>
          <a:p>
            <a:pPr lvl="0"/>
            <a:r>
              <a:rPr lang="zh-CN" altLang="en-US" dirty="0">
                <a:solidFill>
                  <a:srgbClr val="009999"/>
                </a:solidFill>
                <a:latin typeface="Arial" panose="020B0604020202020204" charset="-116"/>
                <a:ea typeface="宋体" panose="02010600030101010101" pitchFamily="2" charset="-122"/>
              </a:rPr>
              <a:t>差异大</a:t>
            </a:r>
            <a:endParaRPr lang="zh-CN" altLang="en-US" dirty="0">
              <a:solidFill>
                <a:srgbClr val="009999"/>
              </a:solidFill>
              <a:latin typeface="Arial" panose="020B0604020202020204" charset="-116"/>
              <a:ea typeface="宋体" panose="02010600030101010101" pitchFamily="2" charset="-122"/>
            </a:endParaRPr>
          </a:p>
        </p:txBody>
      </p:sp>
      <p:sp>
        <p:nvSpPr>
          <p:cNvPr id="99337" name="文本框 99336"/>
          <p:cNvSpPr txBox="1"/>
          <p:nvPr/>
        </p:nvSpPr>
        <p:spPr>
          <a:xfrm>
            <a:off x="5562600" y="4673600"/>
            <a:ext cx="1377950" cy="365760"/>
          </a:xfrm>
          <a:prstGeom prst="rect">
            <a:avLst/>
          </a:prstGeom>
          <a:noFill/>
          <a:ln w="9525">
            <a:noFill/>
          </a:ln>
        </p:spPr>
        <p:txBody>
          <a:bodyPr wrap="square" anchor="t">
            <a:spAutoFit/>
          </a:bodyPr>
          <a:p>
            <a:pPr lvl="0"/>
            <a:r>
              <a:rPr lang="zh-CN" altLang="en-US" dirty="0">
                <a:solidFill>
                  <a:srgbClr val="FF0000"/>
                </a:solidFill>
                <a:latin typeface="Arial" panose="020B0604020202020204" charset="-116"/>
                <a:ea typeface="宋体" panose="02010600030101010101" pitchFamily="2" charset="-122"/>
              </a:rPr>
              <a:t>差异小</a:t>
            </a:r>
            <a:endParaRPr lang="zh-CN" altLang="en-US" dirty="0">
              <a:solidFill>
                <a:srgbClr val="FF0000"/>
              </a:solidFill>
              <a:latin typeface="Arial" panose="020B0604020202020204" charset="-116"/>
              <a:ea typeface="宋体" panose="02010600030101010101" pitchFamily="2" charset="-122"/>
            </a:endParaRPr>
          </a:p>
        </p:txBody>
      </p:sp>
      <p:sp>
        <p:nvSpPr>
          <p:cNvPr id="81929" name="标题 99337"/>
          <p:cNvSpPr>
            <a:spLocks noGrp="1"/>
          </p:cNvSpPr>
          <p:nvPr>
            <p:ph type="title"/>
          </p:nvPr>
        </p:nvSpPr>
        <p:spPr/>
        <p:txBody>
          <a:bodyPr wrap="square" anchor="b"/>
          <a:p>
            <a:r>
              <a:rPr lang="zh-CN" altLang="en-US" sz="2800" dirty="0"/>
              <a:t>五、数学的道理之二：</a:t>
            </a:r>
            <a:r>
              <a:rPr lang="zh-CN" altLang="en-US" sz="2800" b="0" dirty="0">
                <a:solidFill>
                  <a:srgbClr val="FF0066"/>
                </a:solidFill>
              </a:rPr>
              <a:t>微分——舍得</a:t>
            </a:r>
            <a:endParaRPr lang="zh-CN" altLang="en-US" sz="2800" b="0" dirty="0">
              <a:solidFill>
                <a:srgbClr val="FF0066"/>
              </a:solidFill>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2"/>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3"/>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wheel(1)">
                                      <p:cBhvr>
                                        <p:cTn id="7" dur="2000"/>
                                        <p:tgtEl>
                                          <p:spTgt spid="993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9334"/>
                                        </p:tgtEl>
                                        <p:attrNameLst>
                                          <p:attrName>style.visibility</p:attrName>
                                        </p:attrNameLst>
                                      </p:cBhvr>
                                      <p:to>
                                        <p:strVal val="visible"/>
                                      </p:to>
                                    </p:set>
                                  </p:childTnLst>
                                </p:cTn>
                              </p:par>
                            </p:childTnLst>
                          </p:cTn>
                        </p:par>
                        <p:par>
                          <p:cTn id="12" fill="hold">
                            <p:stCondLst>
                              <p:cond delay="0"/>
                            </p:stCondLst>
                            <p:childTnLst>
                              <p:par>
                                <p:cTn id="13" presetID="6" presetClass="emph" presetSubtype="0" autoRev="1" fill="hold" nodeType="afterEffect">
                                  <p:stCondLst>
                                    <p:cond delay="0"/>
                                  </p:stCondLst>
                                  <p:childTnLst>
                                    <p:animScale>
                                      <p:cBhvr>
                                        <p:cTn id="14" dur="2000" fill="hold"/>
                                        <p:tgtEl>
                                          <p:spTgt spid="99334"/>
                                        </p:tgtEl>
                                      </p:cBhvr>
                                      <p:by x="150000" y="150000"/>
                                    </p:animScale>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993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9332"/>
                                        </p:tgtEl>
                                        <p:attrNameLst>
                                          <p:attrName>style.visibility</p:attrName>
                                        </p:attrNameLst>
                                      </p:cBhvr>
                                      <p:to>
                                        <p:strVal val="visible"/>
                                      </p:to>
                                    </p:set>
                                    <p:animEffect transition="in" filter="wheel(1)">
                                      <p:cBhvr>
                                        <p:cTn id="22" dur="2000"/>
                                        <p:tgtEl>
                                          <p:spTgt spid="9933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335"/>
                                        </p:tgtEl>
                                        <p:attrNameLst>
                                          <p:attrName>style.visibility</p:attrName>
                                        </p:attrNameLst>
                                      </p:cBhvr>
                                      <p:to>
                                        <p:strVal val="visible"/>
                                      </p:to>
                                    </p:set>
                                  </p:childTnLst>
                                </p:cTn>
                              </p:par>
                            </p:childTnLst>
                          </p:cTn>
                        </p:par>
                        <p:par>
                          <p:cTn id="27" fill="hold">
                            <p:stCondLst>
                              <p:cond delay="0"/>
                            </p:stCondLst>
                            <p:childTnLst>
                              <p:par>
                                <p:cTn id="28" presetID="6" presetClass="emph" presetSubtype="0" autoRev="1" fill="hold" nodeType="afterEffect">
                                  <p:stCondLst>
                                    <p:cond delay="0"/>
                                  </p:stCondLst>
                                  <p:childTnLst>
                                    <p:animScale>
                                      <p:cBhvr>
                                        <p:cTn id="29" dur="2000" fill="hold"/>
                                        <p:tgtEl>
                                          <p:spTgt spid="99335"/>
                                        </p:tgtEl>
                                      </p:cBhvr>
                                      <p:by x="400000" y="400000"/>
                                    </p:animScale>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99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6" grpId="0" bldLvl="0"/>
      <p:bldP spid="99337" grpId="0" bldLvl="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文本占位符 100353"/>
          <p:cNvSpPr>
            <a:spLocks noGrp="1"/>
          </p:cNvSpPr>
          <p:nvPr>
            <p:ph idx="1"/>
          </p:nvPr>
        </p:nvSpPr>
        <p:spPr/>
        <p:txBody>
          <a:bodyPr anchor="t">
            <a:normAutofit fontScale="70000"/>
          </a:bodyPr>
          <a:p>
            <a:pPr marL="1905" indent="-268605">
              <a:buNone/>
            </a:pPr>
            <a:r>
              <a:rPr lang="zh-CN" altLang="en-US" dirty="0"/>
              <a:t>从导数定义出发。</a:t>
            </a:r>
            <a:endParaRPr lang="zh-CN" altLang="en-US" dirty="0"/>
          </a:p>
          <a:p>
            <a:pPr marL="1905" indent="-268605">
              <a:buNone/>
            </a:pPr>
            <a:endParaRPr lang="zh-CN" altLang="en-US" dirty="0"/>
          </a:p>
          <a:p>
            <a:pPr marL="1905" indent="-268605">
              <a:buNone/>
            </a:pPr>
            <a:endParaRPr lang="zh-CN" altLang="en-US" dirty="0"/>
          </a:p>
          <a:p>
            <a:pPr marL="1905" indent="-268605">
              <a:buNone/>
            </a:pPr>
            <a:endParaRPr lang="zh-CN" altLang="en-US" dirty="0"/>
          </a:p>
          <a:p>
            <a:pPr marL="1905" indent="-268605">
              <a:buNone/>
            </a:pPr>
            <a:endParaRPr lang="zh-CN" altLang="en-US" dirty="0"/>
          </a:p>
          <a:p>
            <a:pPr marL="1905" indent="-268605">
              <a:buNone/>
            </a:pPr>
            <a:endParaRPr lang="zh-CN" altLang="en-US" dirty="0"/>
          </a:p>
          <a:p>
            <a:pPr marL="1905" indent="-268605">
              <a:buNone/>
            </a:pPr>
            <a:endParaRPr lang="zh-CN" altLang="en-US" dirty="0"/>
          </a:p>
          <a:p>
            <a:pPr marL="1905" indent="-268605">
              <a:buNone/>
            </a:pPr>
            <a:endParaRPr lang="zh-CN" altLang="en-US" dirty="0"/>
          </a:p>
          <a:p>
            <a:pPr marL="1905" indent="-268605">
              <a:buNone/>
            </a:pPr>
            <a:r>
              <a:rPr lang="zh-CN" altLang="en-US" dirty="0"/>
              <a:t>趋于0的量记为</a:t>
            </a:r>
            <a:endParaRPr lang="zh-CN" altLang="en-US" dirty="0"/>
          </a:p>
        </p:txBody>
      </p:sp>
      <p:graphicFrame>
        <p:nvGraphicFramePr>
          <p:cNvPr id="82946" name="对象 100354">
            <a:hlinkClick r:id="" action="ppaction://ole?verb="/>
          </p:cNvPr>
          <p:cNvGraphicFramePr>
            <a:graphicFrameLocks noChangeAspect="1"/>
          </p:cNvGraphicFramePr>
          <p:nvPr/>
        </p:nvGraphicFramePr>
        <p:xfrm>
          <a:off x="3581400" y="1974850"/>
          <a:ext cx="4984750" cy="2752725"/>
        </p:xfrm>
        <a:graphic>
          <a:graphicData uri="http://schemas.openxmlformats.org/presentationml/2006/ole">
            <mc:AlternateContent xmlns:mc="http://schemas.openxmlformats.org/markup-compatibility/2006">
              <mc:Choice xmlns:v="urn:schemas-microsoft-com:vml" Requires="v">
                <p:oleObj spid="_x0000_s3125" name="" r:id="rId1" imgW="2209800" imgH="1219200" progId="Equation.DSMT4">
                  <p:embed/>
                </p:oleObj>
              </mc:Choice>
              <mc:Fallback>
                <p:oleObj name="" r:id="rId1" imgW="2209800" imgH="1219200" progId="Equation.DSMT4">
                  <p:embed/>
                  <p:pic>
                    <p:nvPicPr>
                      <p:cNvPr id="0" name="图片 3124"/>
                      <p:cNvPicPr/>
                      <p:nvPr/>
                    </p:nvPicPr>
                    <p:blipFill>
                      <a:blip r:embed="rId2"/>
                      <a:stretch>
                        <a:fillRect/>
                      </a:stretch>
                    </p:blipFill>
                    <p:spPr>
                      <a:xfrm>
                        <a:off x="3581400" y="1974850"/>
                        <a:ext cx="4984750" cy="2752725"/>
                      </a:xfrm>
                      <a:prstGeom prst="rect">
                        <a:avLst/>
                      </a:prstGeom>
                      <a:noFill/>
                      <a:ln w="38100">
                        <a:noFill/>
                        <a:miter/>
                      </a:ln>
                    </p:spPr>
                  </p:pic>
                </p:oleObj>
              </mc:Fallback>
            </mc:AlternateContent>
          </a:graphicData>
        </a:graphic>
      </p:graphicFrame>
      <p:graphicFrame>
        <p:nvGraphicFramePr>
          <p:cNvPr id="82947" name="对象 100355">
            <a:hlinkClick r:id="" action="ppaction://ole?verb="/>
          </p:cNvPr>
          <p:cNvGraphicFramePr>
            <a:graphicFrameLocks noChangeAspect="1"/>
          </p:cNvGraphicFramePr>
          <p:nvPr/>
        </p:nvGraphicFramePr>
        <p:xfrm>
          <a:off x="4010025" y="5114925"/>
          <a:ext cx="2670175" cy="406400"/>
        </p:xfrm>
        <a:graphic>
          <a:graphicData uri="http://schemas.openxmlformats.org/presentationml/2006/ole">
            <mc:AlternateContent xmlns:mc="http://schemas.openxmlformats.org/markup-compatibility/2006">
              <mc:Choice xmlns:v="urn:schemas-microsoft-com:vml" Requires="v">
                <p:oleObj spid="_x0000_s3126" name="" r:id="rId3" imgW="1337310" imgH="203835" progId="Equation.DSMT4">
                  <p:embed/>
                </p:oleObj>
              </mc:Choice>
              <mc:Fallback>
                <p:oleObj name="" r:id="rId3" imgW="1337310" imgH="203835" progId="Equation.DSMT4">
                  <p:embed/>
                  <p:pic>
                    <p:nvPicPr>
                      <p:cNvPr id="0" name="图片 3125"/>
                      <p:cNvPicPr/>
                      <p:nvPr/>
                    </p:nvPicPr>
                    <p:blipFill>
                      <a:blip r:embed="rId4"/>
                      <a:stretch>
                        <a:fillRect/>
                      </a:stretch>
                    </p:blipFill>
                    <p:spPr>
                      <a:xfrm>
                        <a:off x="4010025" y="5114925"/>
                        <a:ext cx="2670175" cy="406400"/>
                      </a:xfrm>
                      <a:prstGeom prst="rect">
                        <a:avLst/>
                      </a:prstGeom>
                      <a:noFill/>
                      <a:ln w="38100">
                        <a:noFill/>
                        <a:miter/>
                      </a:ln>
                    </p:spPr>
                  </p:pic>
                </p:oleObj>
              </mc:Fallback>
            </mc:AlternateContent>
          </a:graphicData>
        </a:graphic>
      </p:graphicFrame>
      <p:sp>
        <p:nvSpPr>
          <p:cNvPr id="82948" name="标题 100356"/>
          <p:cNvSpPr>
            <a:spLocks noGrp="1"/>
          </p:cNvSpPr>
          <p:nvPr>
            <p:ph type="title"/>
          </p:nvPr>
        </p:nvSpPr>
        <p:spPr/>
        <p:txBody>
          <a:bodyPr wrap="square" anchor="b"/>
          <a:p>
            <a:r>
              <a:rPr lang="zh-CN" altLang="en-US" sz="2800" dirty="0"/>
              <a:t>五、数学的道理之二：</a:t>
            </a:r>
            <a:r>
              <a:rPr lang="zh-CN" altLang="en-US" sz="2800" b="0" dirty="0">
                <a:solidFill>
                  <a:srgbClr val="FF0066"/>
                </a:solidFill>
              </a:rPr>
              <a:t>微分——舍得</a:t>
            </a:r>
            <a:endParaRPr lang="zh-CN" altLang="en-US" sz="2800" b="0" dirty="0">
              <a:solidFill>
                <a:srgbClr val="FF0066"/>
              </a:solidFill>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5"/>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6"/>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38835" y="363855"/>
            <a:ext cx="10515600" cy="575945"/>
          </a:xfrm>
          <a:prstGeom prst="rect">
            <a:avLst/>
          </a:prstGeom>
        </p:spPr>
        <p:txBody>
          <a:bodyPr anchor="ctr" anchorCtr="0">
            <a:normAutofit fontScale="70000"/>
          </a:bodyPr>
          <a:lstStyle>
            <a:defPPr>
              <a:defRPr lang="zh-CN"/>
            </a:defPPr>
            <a:lvl1pPr algn="ctr">
              <a:lnSpc>
                <a:spcPct val="90000"/>
              </a:lnSpc>
              <a:spcBef>
                <a:spcPct val="0"/>
              </a:spcBef>
              <a:buNone/>
              <a:defRPr sz="4400">
                <a:latin typeface="+mj-lt"/>
                <a:ea typeface="+mj-ea"/>
                <a:cs typeface="+mj-cs"/>
              </a:defRPr>
            </a:lvl1pPr>
          </a:lstStyle>
          <a:p>
            <a:pPr algn="l"/>
            <a:r>
              <a:rPr lang="en-US" altLang="zh-CN" dirty="0">
                <a:solidFill>
                  <a:srgbClr val="C00000"/>
                </a:solidFill>
              </a:rPr>
              <a:t>数学的基础</a:t>
            </a:r>
            <a:endParaRPr lang="zh-CN" altLang="en-US" dirty="0">
              <a:solidFill>
                <a:srgbClr val="C00000"/>
              </a:solidFill>
            </a:endParaRPr>
          </a:p>
        </p:txBody>
      </p:sp>
      <p:sp>
        <p:nvSpPr>
          <p:cNvPr id="3" name="文本框 2"/>
          <p:cNvSpPr txBox="1"/>
          <p:nvPr>
            <p:custDataLst>
              <p:tags r:id="rId2"/>
            </p:custDataLst>
          </p:nvPr>
        </p:nvSpPr>
        <p:spPr>
          <a:xfrm>
            <a:off x="838835" y="1136650"/>
            <a:ext cx="10515600" cy="5040630"/>
          </a:xfrm>
          <a:prstGeom prst="rect">
            <a:avLst/>
          </a:prstGeom>
        </p:spPr>
        <p:txBody>
          <a:bodyPr>
            <a:normAutofit/>
          </a:bodyPr>
          <a:lstStyle>
            <a:defPPr>
              <a:defRPr lang="zh-CN"/>
            </a:defPPr>
            <a:lvl1pPr marL="228600" lvl="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lvl="2" indent="-228600">
              <a:lnSpc>
                <a:spcPct val="90000"/>
              </a:lnSpc>
              <a:spcBef>
                <a:spcPts val="500"/>
              </a:spcBef>
              <a:buFont typeface="Arial" panose="020B0604020202020204" pitchFamily="34" charset="0"/>
              <a:buChar char="•"/>
              <a:defRPr sz="2000"/>
            </a:lvl3pPr>
            <a:lvl4pPr marL="1600200" lvl="3" indent="-228600">
              <a:lnSpc>
                <a:spcPct val="90000"/>
              </a:lnSpc>
              <a:spcBef>
                <a:spcPts val="500"/>
              </a:spcBef>
              <a:buFont typeface="Arial" panose="020B0604020202020204" pitchFamily="34" charset="0"/>
              <a:buChar char="•"/>
            </a:lvl4pPr>
            <a:lvl5pPr marL="2057400" lvl="4"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lang="zh-CN" dirty="0">
                <a:solidFill>
                  <a:srgbClr val="0070C0"/>
                </a:solidFill>
                <a:latin typeface="+mn-ea"/>
              </a:rPr>
              <a:t>例</a:t>
            </a:r>
            <a:r>
              <a:rPr lang="en-US" altLang="zh-CN" dirty="0">
                <a:solidFill>
                  <a:srgbClr val="0070C0"/>
                </a:solidFill>
                <a:latin typeface="+mn-ea"/>
              </a:rPr>
              <a:t>1</a:t>
            </a:r>
            <a:endParaRPr lang="en-US" altLang="zh-CN" dirty="0">
              <a:solidFill>
                <a:srgbClr val="0070C0"/>
              </a:solidFill>
              <a:latin typeface="+mn-ea"/>
            </a:endParaRPr>
          </a:p>
          <a:p>
            <a:pPr marL="0" indent="0">
              <a:lnSpc>
                <a:spcPct val="100000"/>
              </a:lnSpc>
              <a:buNone/>
            </a:pPr>
            <a:r>
              <a:rPr lang="zh-CN" altLang="en-US" dirty="0">
                <a:latin typeface="楷体" panose="02010609060101010101" charset="-122"/>
                <a:ea typeface="楷体" panose="02010609060101010101" charset="-122"/>
              </a:rPr>
              <a:t>   数列                          </a:t>
            </a:r>
            <a:endParaRPr lang="zh-CN" altLang="en-US" dirty="0">
              <a:latin typeface="楷体" panose="02010609060101010101" charset="-122"/>
              <a:ea typeface="楷体" panose="02010609060101010101" charset="-122"/>
              <a:cs typeface="微软雅黑" panose="020B0503020204020204" charset="-122"/>
              <a:sym typeface="+mn-ea"/>
            </a:endParaRPr>
          </a:p>
          <a:p>
            <a:pPr marL="0" indent="0">
              <a:lnSpc>
                <a:spcPct val="100000"/>
              </a:lnSpc>
              <a:buNone/>
            </a:pPr>
            <a:endParaRPr lang="zh-CN" altLang="en-US" dirty="0">
              <a:latin typeface="楷体" panose="02010609060101010101" charset="-122"/>
              <a:ea typeface="楷体" panose="02010609060101010101" charset="-122"/>
              <a:cs typeface="微软雅黑" panose="020B0503020204020204" charset="-122"/>
            </a:endParaRPr>
          </a:p>
        </p:txBody>
      </p:sp>
      <p:sp>
        <p:nvSpPr>
          <p:cNvPr id="103" name="任意多边形 102"/>
          <p:cNvSpPr/>
          <p:nvPr>
            <p:custDataLst>
              <p:tags r:id="rId3"/>
            </p:custDataLst>
          </p:nvPr>
        </p:nvSpPr>
        <p:spPr>
          <a:xfrm>
            <a:off x="0" y="4907915"/>
            <a:ext cx="2076450" cy="195262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1000740" y="2540"/>
            <a:ext cx="1189355" cy="148018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aphicFrame>
        <p:nvGraphicFramePr>
          <p:cNvPr id="6" name="对象 5">
            <a:hlinkClick r:id="" action="ppaction://ole?verb="/>
          </p:cNvPr>
          <p:cNvGraphicFramePr>
            <a:graphicFrameLocks noChangeAspect="1"/>
          </p:cNvGraphicFramePr>
          <p:nvPr/>
        </p:nvGraphicFramePr>
        <p:xfrm>
          <a:off x="2232343" y="1701483"/>
          <a:ext cx="5097145" cy="488950"/>
        </p:xfrm>
        <a:graphic>
          <a:graphicData uri="http://schemas.openxmlformats.org/presentationml/2006/ole">
            <mc:AlternateContent xmlns:mc="http://schemas.openxmlformats.org/markup-compatibility/2006">
              <mc:Choice xmlns:v="urn:schemas-microsoft-com:vml" Requires="v">
                <p:oleObj spid="_x0000_s2049" name="" r:id="rId5" imgW="2120900" imgH="203200" progId="Equation.KSEE3">
                  <p:embed/>
                </p:oleObj>
              </mc:Choice>
              <mc:Fallback>
                <p:oleObj name="" r:id="rId5" imgW="2120900" imgH="203200" progId="Equation.KSEE3">
                  <p:embed/>
                  <p:pic>
                    <p:nvPicPr>
                      <p:cNvPr id="0" name="图片 2048"/>
                      <p:cNvPicPr/>
                      <p:nvPr/>
                    </p:nvPicPr>
                    <p:blipFill>
                      <a:blip r:embed="rId6"/>
                      <a:stretch>
                        <a:fillRect/>
                      </a:stretch>
                    </p:blipFill>
                    <p:spPr>
                      <a:xfrm>
                        <a:off x="2232343" y="1701483"/>
                        <a:ext cx="5097145" cy="488950"/>
                      </a:xfrm>
                      <a:prstGeom prst="rect">
                        <a:avLst/>
                      </a:prstGeom>
                    </p:spPr>
                  </p:pic>
                </p:oleObj>
              </mc:Fallback>
            </mc:AlternateContent>
          </a:graphicData>
        </a:graphic>
      </p:graphicFrame>
      <p:graphicFrame>
        <p:nvGraphicFramePr>
          <p:cNvPr id="5" name="对象 4">
            <a:hlinkClick r:id="" action="ppaction://ole?verb="/>
          </p:cNvPr>
          <p:cNvGraphicFramePr>
            <a:graphicFrameLocks noChangeAspect="1"/>
          </p:cNvGraphicFramePr>
          <p:nvPr/>
        </p:nvGraphicFramePr>
        <p:xfrm>
          <a:off x="3988435" y="3412490"/>
          <a:ext cx="4567555" cy="488950"/>
        </p:xfrm>
        <a:graphic>
          <a:graphicData uri="http://schemas.openxmlformats.org/presentationml/2006/ole">
            <mc:AlternateContent xmlns:mc="http://schemas.openxmlformats.org/markup-compatibility/2006">
              <mc:Choice xmlns:v="urn:schemas-microsoft-com:vml" Requires="v">
                <p:oleObj spid="_x0000_s7" name="" r:id="rId7" imgW="1562100" imgH="203200" progId="Equation.KSEE3">
                  <p:embed/>
                </p:oleObj>
              </mc:Choice>
              <mc:Fallback>
                <p:oleObj name="" r:id="rId7" imgW="1562100" imgH="203200" progId="Equation.KSEE3">
                  <p:embed/>
                  <p:pic>
                    <p:nvPicPr>
                      <p:cNvPr id="0" name="图片 2048"/>
                      <p:cNvPicPr/>
                      <p:nvPr/>
                    </p:nvPicPr>
                    <p:blipFill>
                      <a:blip r:embed="rId8"/>
                      <a:stretch>
                        <a:fillRect/>
                      </a:stretch>
                    </p:blipFill>
                    <p:spPr>
                      <a:xfrm>
                        <a:off x="3988435" y="3412490"/>
                        <a:ext cx="4567555" cy="488950"/>
                      </a:xfrm>
                      <a:prstGeom prst="rect">
                        <a:avLst/>
                      </a:prstGeom>
                    </p:spPr>
                  </p:pic>
                </p:oleObj>
              </mc:Fallback>
            </mc:AlternateContent>
          </a:graphicData>
        </a:graphic>
      </p:graphicFrame>
      <p:graphicFrame>
        <p:nvGraphicFramePr>
          <p:cNvPr id="8" name="对象 7">
            <a:hlinkClick r:id="" action="ppaction://ole?verb="/>
          </p:cNvPr>
          <p:cNvGraphicFramePr>
            <a:graphicFrameLocks noChangeAspect="1"/>
          </p:cNvGraphicFramePr>
          <p:nvPr/>
        </p:nvGraphicFramePr>
        <p:xfrm>
          <a:off x="4540885" y="2404110"/>
          <a:ext cx="4015740" cy="426720"/>
        </p:xfrm>
        <a:graphic>
          <a:graphicData uri="http://schemas.openxmlformats.org/presentationml/2006/ole">
            <mc:AlternateContent xmlns:mc="http://schemas.openxmlformats.org/markup-compatibility/2006">
              <mc:Choice xmlns:v="urn:schemas-microsoft-com:vml" Requires="v">
                <p:oleObj spid="_x0000_s9" name="" r:id="rId9" imgW="1193800" imgH="177165" progId="Equation.KSEE3">
                  <p:embed/>
                </p:oleObj>
              </mc:Choice>
              <mc:Fallback>
                <p:oleObj name="" r:id="rId9" imgW="1193800" imgH="177165" progId="Equation.KSEE3">
                  <p:embed/>
                  <p:pic>
                    <p:nvPicPr>
                      <p:cNvPr id="0" name="图片 2048"/>
                      <p:cNvPicPr/>
                      <p:nvPr/>
                    </p:nvPicPr>
                    <p:blipFill>
                      <a:blip r:embed="rId10"/>
                      <a:stretch>
                        <a:fillRect/>
                      </a:stretch>
                    </p:blipFill>
                    <p:spPr>
                      <a:xfrm>
                        <a:off x="4540885" y="2404110"/>
                        <a:ext cx="4015740" cy="426720"/>
                      </a:xfrm>
                      <a:prstGeom prst="rect">
                        <a:avLst/>
                      </a:prstGeom>
                    </p:spPr>
                  </p:pic>
                </p:oleObj>
              </mc:Fallback>
            </mc:AlternateContent>
          </a:graphicData>
        </a:graphic>
      </p:graphicFrame>
      <p:graphicFrame>
        <p:nvGraphicFramePr>
          <p:cNvPr id="10" name="对象 9">
            <a:hlinkClick r:id="" action="ppaction://ole?verb="/>
          </p:cNvPr>
          <p:cNvGraphicFramePr>
            <a:graphicFrameLocks noChangeAspect="1"/>
          </p:cNvGraphicFramePr>
          <p:nvPr/>
        </p:nvGraphicFramePr>
        <p:xfrm>
          <a:off x="4540885" y="4481195"/>
          <a:ext cx="4107180" cy="426720"/>
        </p:xfrm>
        <a:graphic>
          <a:graphicData uri="http://schemas.openxmlformats.org/presentationml/2006/ole">
            <mc:AlternateContent xmlns:mc="http://schemas.openxmlformats.org/markup-compatibility/2006">
              <mc:Choice xmlns:v="urn:schemas-microsoft-com:vml" Requires="v">
                <p:oleObj spid="_x0000_s11" name="" r:id="rId11" imgW="1193800" imgH="177165" progId="Equation.KSEE3">
                  <p:embed/>
                </p:oleObj>
              </mc:Choice>
              <mc:Fallback>
                <p:oleObj name="" r:id="rId11" imgW="1193800" imgH="177165" progId="Equation.KSEE3">
                  <p:embed/>
                  <p:pic>
                    <p:nvPicPr>
                      <p:cNvPr id="0" name="图片 2048"/>
                      <p:cNvPicPr/>
                      <p:nvPr/>
                    </p:nvPicPr>
                    <p:blipFill>
                      <a:blip r:embed="rId10"/>
                      <a:stretch>
                        <a:fillRect/>
                      </a:stretch>
                    </p:blipFill>
                    <p:spPr>
                      <a:xfrm>
                        <a:off x="4540885" y="4481195"/>
                        <a:ext cx="4107180" cy="426720"/>
                      </a:xfrm>
                      <a:prstGeom prst="rect">
                        <a:avLst/>
                      </a:prstGeom>
                    </p:spPr>
                  </p:pic>
                </p:oleObj>
              </mc:Fallback>
            </mc:AlternateContent>
          </a:graphicData>
        </a:graphic>
      </p:graphicFrame>
      <p:sp>
        <p:nvSpPr>
          <p:cNvPr id="12" name="下箭头 11"/>
          <p:cNvSpPr/>
          <p:nvPr/>
        </p:nvSpPr>
        <p:spPr>
          <a:xfrm>
            <a:off x="6179185" y="2924810"/>
            <a:ext cx="214630" cy="459105"/>
          </a:xfrm>
          <a:prstGeom prst="downArrow">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13" name="对象 12">
            <a:hlinkClick r:id="" action="ppaction://ole?verb="/>
          </p:cNvPr>
          <p:cNvGraphicFramePr>
            <a:graphicFrameLocks noChangeAspect="1"/>
          </p:cNvGraphicFramePr>
          <p:nvPr/>
        </p:nvGraphicFramePr>
        <p:xfrm>
          <a:off x="6393815" y="2925445"/>
          <a:ext cx="1261745" cy="396240"/>
        </p:xfrm>
        <a:graphic>
          <a:graphicData uri="http://schemas.openxmlformats.org/presentationml/2006/ole">
            <mc:AlternateContent xmlns:mc="http://schemas.openxmlformats.org/markup-compatibility/2006">
              <mc:Choice xmlns:v="urn:schemas-microsoft-com:vml" Requires="v">
                <p:oleObj spid="_x0000_s14" name="" r:id="rId12" imgW="647700" imgH="203200" progId="Equation.KSEE3">
                  <p:embed/>
                </p:oleObj>
              </mc:Choice>
              <mc:Fallback>
                <p:oleObj name="" r:id="rId12" imgW="647700" imgH="203200" progId="Equation.KSEE3">
                  <p:embed/>
                  <p:pic>
                    <p:nvPicPr>
                      <p:cNvPr id="0" name="图片 2048"/>
                      <p:cNvPicPr/>
                      <p:nvPr/>
                    </p:nvPicPr>
                    <p:blipFill>
                      <a:blip r:embed="rId13"/>
                      <a:stretch>
                        <a:fillRect/>
                      </a:stretch>
                    </p:blipFill>
                    <p:spPr>
                      <a:xfrm>
                        <a:off x="6393815" y="2925445"/>
                        <a:ext cx="1261745" cy="396240"/>
                      </a:xfrm>
                      <a:prstGeom prst="rect">
                        <a:avLst/>
                      </a:prstGeom>
                    </p:spPr>
                  </p:pic>
                </p:oleObj>
              </mc:Fallback>
            </mc:AlternateContent>
          </a:graphicData>
        </a:graphic>
      </p:graphicFrame>
      <p:sp>
        <p:nvSpPr>
          <p:cNvPr id="15" name="下箭头 14"/>
          <p:cNvSpPr/>
          <p:nvPr/>
        </p:nvSpPr>
        <p:spPr>
          <a:xfrm>
            <a:off x="6194425" y="3900805"/>
            <a:ext cx="214630" cy="459105"/>
          </a:xfrm>
          <a:prstGeom prst="down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aphicFrame>
        <p:nvGraphicFramePr>
          <p:cNvPr id="16" name="对象 15">
            <a:hlinkClick r:id="" action="ppaction://ole?verb="/>
          </p:cNvPr>
          <p:cNvGraphicFramePr>
            <a:graphicFrameLocks noChangeAspect="1"/>
          </p:cNvGraphicFramePr>
          <p:nvPr/>
        </p:nvGraphicFramePr>
        <p:xfrm>
          <a:off x="6371908" y="3715703"/>
          <a:ext cx="1336040" cy="767715"/>
        </p:xfrm>
        <a:graphic>
          <a:graphicData uri="http://schemas.openxmlformats.org/presentationml/2006/ole">
            <mc:AlternateContent xmlns:mc="http://schemas.openxmlformats.org/markup-compatibility/2006">
              <mc:Choice xmlns:v="urn:schemas-microsoft-com:vml" Requires="v">
                <p:oleObj spid="_x0000_s17" name="" r:id="rId14" imgW="685800" imgH="393700" progId="Equation.KSEE3">
                  <p:embed/>
                </p:oleObj>
              </mc:Choice>
              <mc:Fallback>
                <p:oleObj name="" r:id="rId14" imgW="685800" imgH="393700" progId="Equation.KSEE3">
                  <p:embed/>
                  <p:pic>
                    <p:nvPicPr>
                      <p:cNvPr id="0" name="图片 2048"/>
                      <p:cNvPicPr/>
                      <p:nvPr/>
                    </p:nvPicPr>
                    <p:blipFill>
                      <a:blip r:embed="rId15"/>
                      <a:stretch>
                        <a:fillRect/>
                      </a:stretch>
                    </p:blipFill>
                    <p:spPr>
                      <a:xfrm>
                        <a:off x="6371908" y="3715703"/>
                        <a:ext cx="1336040" cy="767715"/>
                      </a:xfrm>
                      <a:prstGeom prst="rect">
                        <a:avLst/>
                      </a:prstGeom>
                    </p:spPr>
                  </p:pic>
                </p:oleObj>
              </mc:Fallback>
            </mc:AlternateContent>
          </a:graphicData>
        </a:graphic>
      </p:graphicFrame>
      <p:graphicFrame>
        <p:nvGraphicFramePr>
          <p:cNvPr id="18" name="对象 17">
            <a:hlinkClick r:id="" action="ppaction://ole?verb="/>
          </p:cNvPr>
          <p:cNvGraphicFramePr>
            <a:graphicFrameLocks noChangeAspect="1"/>
          </p:cNvGraphicFramePr>
          <p:nvPr/>
        </p:nvGraphicFramePr>
        <p:xfrm>
          <a:off x="4760913" y="5173981"/>
          <a:ext cx="3021965" cy="550545"/>
        </p:xfrm>
        <a:graphic>
          <a:graphicData uri="http://schemas.openxmlformats.org/presentationml/2006/ole">
            <mc:AlternateContent xmlns:mc="http://schemas.openxmlformats.org/markup-compatibility/2006">
              <mc:Choice xmlns:v="urn:schemas-microsoft-com:vml" Requires="v">
                <p:oleObj spid="_x0000_s19" name="" r:id="rId16" imgW="1257300" imgH="228600" progId="Equation.KSEE3">
                  <p:embed/>
                </p:oleObj>
              </mc:Choice>
              <mc:Fallback>
                <p:oleObj name="" r:id="rId16" imgW="1257300" imgH="228600" progId="Equation.KSEE3">
                  <p:embed/>
                  <p:pic>
                    <p:nvPicPr>
                      <p:cNvPr id="0" name="图片 2048"/>
                      <p:cNvPicPr/>
                      <p:nvPr/>
                    </p:nvPicPr>
                    <p:blipFill>
                      <a:blip r:embed="rId17"/>
                      <a:stretch>
                        <a:fillRect/>
                      </a:stretch>
                    </p:blipFill>
                    <p:spPr>
                      <a:xfrm>
                        <a:off x="4760913" y="5173981"/>
                        <a:ext cx="3021965" cy="550545"/>
                      </a:xfrm>
                      <a:prstGeom prst="rect">
                        <a:avLst/>
                      </a:prstGeom>
                    </p:spPr>
                  </p:pic>
                </p:oleObj>
              </mc:Fallback>
            </mc:AlternateContent>
          </a:graphicData>
        </a:graphic>
      </p:graphicFrame>
      <p:sp>
        <p:nvSpPr>
          <p:cNvPr id="59" name="文本框 58"/>
          <p:cNvSpPr txBox="1"/>
          <p:nvPr/>
        </p:nvSpPr>
        <p:spPr>
          <a:xfrm>
            <a:off x="3988435" y="5920105"/>
            <a:ext cx="4805680" cy="518160"/>
          </a:xfrm>
          <a:prstGeom prst="rect">
            <a:avLst/>
          </a:prstGeom>
          <a:noFill/>
        </p:spPr>
        <p:txBody>
          <a:bodyPr wrap="none" rtlCol="0" anchor="t">
            <a:spAutoFit/>
          </a:bodyPr>
          <a:p>
            <a:r>
              <a:rPr lang="zh-CN" sz="2800" dirty="0">
                <a:solidFill>
                  <a:srgbClr val="002060"/>
                </a:solidFill>
                <a:latin typeface="楷体" panose="02010609060101010101" charset="-122"/>
                <a:ea typeface="楷体" panose="02010609060101010101" charset="-122"/>
                <a:sym typeface="+mn-ea"/>
              </a:rPr>
              <a:t>正的偶数</a:t>
            </a:r>
            <a:r>
              <a:rPr lang="zh-CN" sz="2800" dirty="0">
                <a:latin typeface="楷体" panose="02010609060101010101" charset="-122"/>
                <a:ea typeface="楷体" panose="02010609060101010101" charset="-122"/>
                <a:sym typeface="+mn-ea"/>
              </a:rPr>
              <a:t>与</a:t>
            </a:r>
            <a:r>
              <a:rPr lang="zh-CN" sz="2800" dirty="0">
                <a:solidFill>
                  <a:srgbClr val="C00000"/>
                </a:solidFill>
                <a:latin typeface="楷体" panose="02010609060101010101" charset="-122"/>
                <a:ea typeface="楷体" panose="02010609060101010101" charset="-122"/>
                <a:sym typeface="+mn-ea"/>
              </a:rPr>
              <a:t>自然数</a:t>
            </a:r>
            <a:r>
              <a:rPr lang="zh-CN" sz="2800" dirty="0">
                <a:latin typeface="楷体" panose="02010609060101010101" charset="-122"/>
                <a:ea typeface="楷体" panose="02010609060101010101" charset="-122"/>
                <a:sym typeface="+mn-ea"/>
              </a:rPr>
              <a:t>一样</a:t>
            </a:r>
            <a:r>
              <a:rPr lang="en-US" altLang="zh-CN" sz="2800" dirty="0">
                <a:latin typeface="楷体" panose="02010609060101010101" charset="-122"/>
                <a:ea typeface="楷体" panose="02010609060101010101" charset="-122"/>
                <a:sym typeface="+mn-ea"/>
              </a:rPr>
              <a:t>“</a:t>
            </a:r>
            <a:r>
              <a:rPr lang="zh-CN" sz="2800" dirty="0">
                <a:solidFill>
                  <a:srgbClr val="C00000"/>
                </a:solidFill>
                <a:latin typeface="楷体" panose="02010609060101010101" charset="-122"/>
                <a:ea typeface="楷体" panose="02010609060101010101" charset="-122"/>
                <a:sym typeface="+mn-ea"/>
              </a:rPr>
              <a:t>多</a:t>
            </a:r>
            <a:r>
              <a:rPr lang="en-US" altLang="zh-CN" sz="2800" dirty="0">
                <a:latin typeface="楷体" panose="02010609060101010101" charset="-122"/>
                <a:ea typeface="楷体" panose="02010609060101010101" charset="-122"/>
                <a:sym typeface="+mn-ea"/>
              </a:rPr>
              <a:t>”</a:t>
            </a:r>
            <a:endParaRPr lang="en-US" altLang="zh-CN" sz="2800" dirty="0">
              <a:latin typeface="楷体" panose="02010609060101010101" charset="-122"/>
              <a:ea typeface="楷体" panose="02010609060101010101" charset="-122"/>
              <a:sym typeface="+mn-ea"/>
            </a:endParaRPr>
          </a:p>
        </p:txBody>
      </p:sp>
      <p:sp>
        <p:nvSpPr>
          <p:cNvPr id="67" name="文本框 66"/>
          <p:cNvSpPr txBox="1"/>
          <p:nvPr/>
        </p:nvSpPr>
        <p:spPr>
          <a:xfrm>
            <a:off x="8975090" y="3169920"/>
            <a:ext cx="1842770" cy="518160"/>
          </a:xfrm>
          <a:prstGeom prst="rect">
            <a:avLst/>
          </a:prstGeom>
        </p:spPr>
        <p:style>
          <a:lnRef idx="1">
            <a:schemeClr val="accent2"/>
          </a:lnRef>
          <a:fillRef idx="3">
            <a:schemeClr val="accent2"/>
          </a:fillRef>
          <a:effectRef idx="2">
            <a:schemeClr val="accent2"/>
          </a:effectRef>
          <a:fontRef idx="minor">
            <a:schemeClr val="lt1"/>
          </a:fontRef>
        </p:style>
        <p:txBody>
          <a:bodyPr wrap="none" rtlCol="0" anchor="t">
            <a:spAutoFit/>
          </a:bodyPr>
          <a:p>
            <a:pPr algn="ctr"/>
            <a:r>
              <a:rPr lang="zh-CN" sz="2800" dirty="0">
                <a:latin typeface="Bodoni MT" panose="02070603080606020203" charset="0"/>
                <a:ea typeface="楷体" panose="02010609060101010101" charset="-122"/>
                <a:sym typeface="+mn-ea"/>
              </a:rPr>
              <a:t>部分</a:t>
            </a:r>
            <a:r>
              <a:rPr lang="en-US" altLang="zh-CN" sz="2800" dirty="0">
                <a:latin typeface="Bodoni MT" panose="02070603080606020203" charset="0"/>
                <a:ea typeface="楷体" panose="02010609060101010101" charset="-122"/>
                <a:sym typeface="+mn-ea"/>
              </a:rPr>
              <a:t>=</a:t>
            </a:r>
            <a:r>
              <a:rPr lang="zh-CN" altLang="en-US" sz="2800" dirty="0">
                <a:latin typeface="Bodoni MT" panose="02070603080606020203" charset="0"/>
                <a:ea typeface="楷体" panose="02010609060101010101" charset="-122"/>
                <a:sym typeface="+mn-ea"/>
              </a:rPr>
              <a:t>整体</a:t>
            </a:r>
            <a:endParaRPr lang="zh-CN" altLang="en-US" sz="2800" dirty="0">
              <a:latin typeface="Bodoni MT" panose="02070603080606020203" charset="0"/>
              <a:ea typeface="楷体" panose="02010609060101010101" charset="-122"/>
              <a:sym typeface="+mn-ea"/>
            </a:endParaRPr>
          </a:p>
        </p:txBody>
      </p:sp>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dissolve">
                                      <p:cBhvr>
                                        <p:cTn id="4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67"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文本占位符 101377"/>
          <p:cNvSpPr>
            <a:spLocks noGrp="1"/>
          </p:cNvSpPr>
          <p:nvPr>
            <p:ph idx="1"/>
          </p:nvPr>
        </p:nvSpPr>
        <p:spPr/>
        <p:txBody>
          <a:bodyPr anchor="t">
            <a:normAutofit fontScale="70000"/>
          </a:bodyPr>
          <a:p>
            <a:pPr marL="1905" indent="-268605">
              <a:buNone/>
            </a:pPr>
            <a:r>
              <a:rPr lang="zh-CN" altLang="en-US" dirty="0"/>
              <a:t>于是</a:t>
            </a:r>
            <a:endParaRPr lang="zh-CN" altLang="en-US" dirty="0"/>
          </a:p>
          <a:p>
            <a:pPr marL="1905" indent="-268605">
              <a:buNone/>
            </a:pPr>
            <a:endParaRPr lang="zh-CN" altLang="en-US" dirty="0"/>
          </a:p>
          <a:p>
            <a:pPr marL="1905" indent="-268605">
              <a:buNone/>
            </a:pPr>
            <a:endParaRPr lang="zh-CN" altLang="en-US" dirty="0"/>
          </a:p>
          <a:p>
            <a:pPr marL="1905" indent="-268605">
              <a:buNone/>
            </a:pPr>
            <a:r>
              <a:rPr lang="zh-CN" altLang="en-US" dirty="0"/>
              <a:t>考虑主要因素，获得了微分定义：</a:t>
            </a:r>
            <a:endParaRPr lang="zh-CN" altLang="en-US" dirty="0"/>
          </a:p>
          <a:p>
            <a:pPr marL="1905" indent="-268605">
              <a:buNone/>
            </a:pPr>
            <a:endParaRPr lang="zh-CN" altLang="en-US" dirty="0"/>
          </a:p>
          <a:p>
            <a:pPr marL="1905" indent="-268605">
              <a:buNone/>
            </a:pPr>
            <a:endParaRPr lang="zh-CN" altLang="en-US" dirty="0"/>
          </a:p>
          <a:p>
            <a:pPr marL="1905" indent="-268605">
              <a:buNone/>
            </a:pPr>
            <a:endParaRPr lang="zh-CN" altLang="en-US" dirty="0"/>
          </a:p>
          <a:p>
            <a:pPr marL="1905" indent="-268605">
              <a:buNone/>
            </a:pPr>
            <a:endParaRPr lang="zh-CN" altLang="en-US" dirty="0"/>
          </a:p>
          <a:p>
            <a:pPr marL="1905" indent="-268605">
              <a:buNone/>
            </a:pPr>
            <a:r>
              <a:rPr lang="zh-CN" altLang="en-US" dirty="0"/>
              <a:t>提供了一个新的思想和方法。</a:t>
            </a:r>
            <a:endParaRPr lang="zh-CN" altLang="en-US" dirty="0"/>
          </a:p>
          <a:p>
            <a:pPr marL="1905" indent="-268605">
              <a:buNone/>
            </a:pPr>
            <a:endParaRPr lang="zh-CN" altLang="en-US" dirty="0"/>
          </a:p>
        </p:txBody>
      </p:sp>
      <p:graphicFrame>
        <p:nvGraphicFramePr>
          <p:cNvPr id="83970" name="对象 101378">
            <a:hlinkClick r:id="" action="ppaction://ole?verb="/>
          </p:cNvPr>
          <p:cNvGraphicFramePr>
            <a:graphicFrameLocks noChangeAspect="1"/>
          </p:cNvGraphicFramePr>
          <p:nvPr/>
        </p:nvGraphicFramePr>
        <p:xfrm>
          <a:off x="4368800" y="1974850"/>
          <a:ext cx="3236913" cy="517525"/>
        </p:xfrm>
        <a:graphic>
          <a:graphicData uri="http://schemas.openxmlformats.org/presentationml/2006/ole">
            <mc:AlternateContent xmlns:mc="http://schemas.openxmlformats.org/markup-compatibility/2006">
              <mc:Choice xmlns:v="urn:schemas-microsoft-com:vml" Requires="v">
                <p:oleObj spid="_x0000_s3124" name="" r:id="rId1" imgW="1439545" imgH="229235" progId="Equation.DSMT4">
                  <p:embed/>
                </p:oleObj>
              </mc:Choice>
              <mc:Fallback>
                <p:oleObj name="" r:id="rId1" imgW="1439545" imgH="229235" progId="Equation.DSMT4">
                  <p:embed/>
                  <p:pic>
                    <p:nvPicPr>
                      <p:cNvPr id="0" name="图片 3123"/>
                      <p:cNvPicPr/>
                      <p:nvPr/>
                    </p:nvPicPr>
                    <p:blipFill>
                      <a:blip r:embed="rId2"/>
                      <a:stretch>
                        <a:fillRect/>
                      </a:stretch>
                    </p:blipFill>
                    <p:spPr>
                      <a:xfrm>
                        <a:off x="4368800" y="1974850"/>
                        <a:ext cx="3236913" cy="517525"/>
                      </a:xfrm>
                      <a:prstGeom prst="rect">
                        <a:avLst/>
                      </a:prstGeom>
                      <a:noFill/>
                      <a:ln w="38100">
                        <a:noFill/>
                        <a:miter/>
                      </a:ln>
                    </p:spPr>
                  </p:pic>
                </p:oleObj>
              </mc:Fallback>
            </mc:AlternateContent>
          </a:graphicData>
        </a:graphic>
      </p:graphicFrame>
      <p:graphicFrame>
        <p:nvGraphicFramePr>
          <p:cNvPr id="83971" name="对象 101379">
            <a:hlinkClick r:id="" action="ppaction://ole?verb="/>
          </p:cNvPr>
          <p:cNvGraphicFramePr>
            <a:graphicFrameLocks noChangeAspect="1"/>
          </p:cNvGraphicFramePr>
          <p:nvPr/>
        </p:nvGraphicFramePr>
        <p:xfrm>
          <a:off x="4787900" y="3638550"/>
          <a:ext cx="2063750" cy="1033463"/>
        </p:xfrm>
        <a:graphic>
          <a:graphicData uri="http://schemas.openxmlformats.org/presentationml/2006/ole">
            <mc:AlternateContent xmlns:mc="http://schemas.openxmlformats.org/markup-compatibility/2006">
              <mc:Choice xmlns:v="urn:schemas-microsoft-com:vml" Requires="v">
                <p:oleObj spid="_x0000_s3127" name="" r:id="rId3" imgW="917575" imgH="458470" progId="Equation.DSMT4">
                  <p:embed/>
                </p:oleObj>
              </mc:Choice>
              <mc:Fallback>
                <p:oleObj name="" r:id="rId3" imgW="917575" imgH="458470" progId="Equation.DSMT4">
                  <p:embed/>
                  <p:pic>
                    <p:nvPicPr>
                      <p:cNvPr id="0" name="图片 3126"/>
                      <p:cNvPicPr/>
                      <p:nvPr/>
                    </p:nvPicPr>
                    <p:blipFill>
                      <a:blip r:embed="rId4"/>
                      <a:stretch>
                        <a:fillRect/>
                      </a:stretch>
                    </p:blipFill>
                    <p:spPr>
                      <a:xfrm>
                        <a:off x="4787900" y="3638550"/>
                        <a:ext cx="2063750" cy="1033463"/>
                      </a:xfrm>
                      <a:prstGeom prst="rect">
                        <a:avLst/>
                      </a:prstGeom>
                      <a:noFill/>
                      <a:ln w="38100">
                        <a:noFill/>
                        <a:miter/>
                      </a:ln>
                    </p:spPr>
                  </p:pic>
                </p:oleObj>
              </mc:Fallback>
            </mc:AlternateContent>
          </a:graphicData>
        </a:graphic>
      </p:graphicFrame>
      <p:sp>
        <p:nvSpPr>
          <p:cNvPr id="83972" name="标题 101380"/>
          <p:cNvSpPr>
            <a:spLocks noGrp="1"/>
          </p:cNvSpPr>
          <p:nvPr>
            <p:ph type="title"/>
          </p:nvPr>
        </p:nvSpPr>
        <p:spPr/>
        <p:txBody>
          <a:bodyPr wrap="square" anchor="b"/>
          <a:p>
            <a:r>
              <a:rPr lang="zh-CN" altLang="en-US" sz="2800" dirty="0"/>
              <a:t>五、数学的道理之二：</a:t>
            </a:r>
            <a:r>
              <a:rPr lang="zh-CN" altLang="en-US" sz="2800" b="0" dirty="0">
                <a:solidFill>
                  <a:srgbClr val="FF0066"/>
                </a:solidFill>
              </a:rPr>
              <a:t>微分——舍得</a:t>
            </a:r>
            <a:endParaRPr lang="zh-CN" altLang="en-US" sz="2800" b="0" dirty="0">
              <a:solidFill>
                <a:srgbClr val="FF0066"/>
              </a:solidFill>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5"/>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6"/>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3" name="文本占位符 102401"/>
          <p:cNvSpPr>
            <a:spLocks noGrp="1"/>
          </p:cNvSpPr>
          <p:nvPr>
            <p:ph idx="1"/>
          </p:nvPr>
        </p:nvSpPr>
        <p:spPr/>
        <p:txBody>
          <a:bodyPr anchor="t"/>
          <a:p>
            <a:pPr marL="1905" indent="-268605">
              <a:buNone/>
            </a:pPr>
            <a:r>
              <a:rPr lang="zh-CN" altLang="en-US" dirty="0"/>
              <a:t>动态坐标系：其表示不随坐标系的选择而变化。是一个不变量。相比静态坐标系而言，具有形式上的简洁性，易于抓住本质。</a:t>
            </a:r>
            <a:endParaRPr lang="zh-CN" altLang="en-US" dirty="0"/>
          </a:p>
        </p:txBody>
      </p:sp>
      <p:grpSp>
        <p:nvGrpSpPr>
          <p:cNvPr id="102403" name="组合 102402"/>
          <p:cNvGrpSpPr/>
          <p:nvPr/>
        </p:nvGrpSpPr>
        <p:grpSpPr>
          <a:xfrm>
            <a:off x="3687763" y="3482975"/>
            <a:ext cx="1006475" cy="885825"/>
            <a:chOff x="0" y="0"/>
            <a:chExt cx="1584" cy="1396"/>
          </a:xfrm>
        </p:grpSpPr>
        <p:sp>
          <p:nvSpPr>
            <p:cNvPr id="84995" name="箭头 307"/>
            <p:cNvSpPr/>
            <p:nvPr/>
          </p:nvSpPr>
          <p:spPr>
            <a:xfrm>
              <a:off x="0" y="760"/>
              <a:ext cx="1585" cy="1"/>
            </a:xfrm>
            <a:prstGeom prst="line">
              <a:avLst/>
            </a:prstGeom>
            <a:ln w="19050" cap="flat" cmpd="sng">
              <a:solidFill>
                <a:srgbClr val="0000FF"/>
              </a:solidFill>
              <a:prstDash val="solid"/>
              <a:round/>
              <a:headEnd type="none" w="med" len="med"/>
              <a:tailEnd type="stealth"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4996" name="箭头 308"/>
            <p:cNvSpPr/>
            <p:nvPr/>
          </p:nvSpPr>
          <p:spPr>
            <a:xfrm flipH="1" flipV="1">
              <a:off x="730" y="0"/>
              <a:ext cx="21" cy="1397"/>
            </a:xfrm>
            <a:prstGeom prst="line">
              <a:avLst/>
            </a:prstGeom>
            <a:ln w="19050" cap="flat" cmpd="sng">
              <a:solidFill>
                <a:srgbClr val="0000FF"/>
              </a:solidFill>
              <a:prstDash val="solid"/>
              <a:round/>
              <a:headEnd type="none" w="med" len="med"/>
              <a:tailEnd type="stealth" w="med" len="med"/>
            </a:ln>
          </p:spPr>
          <p:txBody>
            <a:bodyPr anchor="t"/>
            <a:p>
              <a:pPr lvl="0"/>
              <a:endParaRPr lang="zh-CN" altLang="en-US">
                <a:latin typeface="Arial" panose="020B0604020202020204" pitchFamily="34" charset="0"/>
                <a:ea typeface="宋体" panose="02010600030101010101" pitchFamily="2" charset="-122"/>
              </a:endParaRPr>
            </a:p>
          </p:txBody>
        </p:sp>
      </p:grpSp>
      <p:sp>
        <p:nvSpPr>
          <p:cNvPr id="102406" name="曲线 312"/>
          <p:cNvSpPr/>
          <p:nvPr/>
        </p:nvSpPr>
        <p:spPr>
          <a:xfrm>
            <a:off x="4149725" y="2720975"/>
            <a:ext cx="3316288" cy="1254125"/>
          </a:xfrm>
          <a:custGeom>
            <a:avLst/>
            <a:gdLst/>
            <a:ahLst/>
            <a:cxnLst/>
            <a:pathLst>
              <a:path w="21600" h="21600">
                <a:moveTo>
                  <a:pt x="0" y="21600"/>
                </a:moveTo>
                <a:cubicBezTo>
                  <a:pt x="1616" y="17757"/>
                  <a:pt x="5048" y="5747"/>
                  <a:pt x="9307" y="2868"/>
                </a:cubicBezTo>
                <a:cubicBezTo>
                  <a:pt x="13566" y="0"/>
                  <a:pt x="21600" y="7663"/>
                  <a:pt x="21376" y="7663"/>
                </a:cubicBezTo>
              </a:path>
            </a:pathLst>
          </a:custGeom>
          <a:noFill/>
          <a:ln w="9525" cap="flat" cmpd="sng">
            <a:solidFill>
              <a:schemeClr val="tx1"/>
            </a:solidFill>
            <a:prstDash val="solid"/>
            <a:round/>
            <a:headEnd type="none" w="med" len="med"/>
            <a:tailEnd type="none" w="med" len="med"/>
          </a:ln>
        </p:spPr>
        <p:txBody>
          <a:bodyPr/>
          <a:p>
            <a:endParaRPr lang="zh-CN" altLang="en-US"/>
          </a:p>
        </p:txBody>
      </p:sp>
      <p:sp>
        <p:nvSpPr>
          <p:cNvPr id="102407" name="直接连接符 102406"/>
          <p:cNvSpPr/>
          <p:nvPr/>
        </p:nvSpPr>
        <p:spPr>
          <a:xfrm flipV="1">
            <a:off x="3248025" y="2992438"/>
            <a:ext cx="1787525" cy="1960562"/>
          </a:xfrm>
          <a:prstGeom prst="line">
            <a:avLst/>
          </a:prstGeom>
          <a:ln w="952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4999" name="曲线 452"/>
          <p:cNvSpPr/>
          <p:nvPr/>
        </p:nvSpPr>
        <p:spPr>
          <a:xfrm>
            <a:off x="4360863" y="3111500"/>
            <a:ext cx="5391150" cy="3013075"/>
          </a:xfrm>
          <a:custGeom>
            <a:avLst/>
            <a:gdLst/>
            <a:ahLst/>
            <a:cxnLst/>
            <a:pathLst>
              <a:path w="21600" h="21600">
                <a:moveTo>
                  <a:pt x="0" y="17940"/>
                </a:moveTo>
                <a:cubicBezTo>
                  <a:pt x="1727" y="15609"/>
                  <a:pt x="6761" y="7656"/>
                  <a:pt x="8753" y="7074"/>
                </a:cubicBezTo>
                <a:cubicBezTo>
                  <a:pt x="10745" y="6491"/>
                  <a:pt x="9290" y="13210"/>
                  <a:pt x="9954" y="15031"/>
                </a:cubicBezTo>
                <a:cubicBezTo>
                  <a:pt x="10618" y="16852"/>
                  <a:pt x="10897" y="19050"/>
                  <a:pt x="12070" y="16169"/>
                </a:cubicBezTo>
                <a:cubicBezTo>
                  <a:pt x="13243" y="13287"/>
                  <a:pt x="14512" y="1265"/>
                  <a:pt x="15812" y="632"/>
                </a:cubicBezTo>
                <a:cubicBezTo>
                  <a:pt x="17112" y="0"/>
                  <a:pt x="17407" y="8822"/>
                  <a:pt x="18565" y="13014"/>
                </a:cubicBezTo>
                <a:cubicBezTo>
                  <a:pt x="19722" y="17207"/>
                  <a:pt x="21047" y="20129"/>
                  <a:pt x="21600" y="21600"/>
                </a:cubicBezTo>
              </a:path>
            </a:pathLst>
          </a:custGeom>
          <a:noFill/>
          <a:ln w="9525" cap="flat" cmpd="sng">
            <a:solidFill>
              <a:srgbClr val="FF0000"/>
            </a:solidFill>
            <a:prstDash val="solid"/>
            <a:round/>
            <a:headEnd type="none" w="med" len="med"/>
            <a:tailEnd type="none" w="med" len="med"/>
          </a:ln>
        </p:spPr>
        <p:txBody>
          <a:bodyPr/>
          <a:p>
            <a:endParaRPr lang="zh-CN" altLang="en-US"/>
          </a:p>
        </p:txBody>
      </p:sp>
      <p:sp>
        <p:nvSpPr>
          <p:cNvPr id="102409" name="人民币 453"/>
          <p:cNvSpPr/>
          <p:nvPr/>
        </p:nvSpPr>
        <p:spPr>
          <a:xfrm>
            <a:off x="4360863" y="5173663"/>
            <a:ext cx="333375" cy="474662"/>
          </a:xfrm>
          <a:custGeom>
            <a:avLst/>
            <a:gdLst/>
            <a:ahLst/>
            <a:cxnLst>
              <a:cxn ang="0">
                <a:pos x="0" y="0"/>
              </a:cxn>
              <a:cxn ang="0">
                <a:pos x="422349" y="0"/>
              </a:cxn>
              <a:cxn ang="0">
                <a:pos x="886933" y="719667"/>
              </a:cxn>
              <a:cxn ang="0">
                <a:pos x="1351517" y="0"/>
              </a:cxn>
              <a:cxn ang="0">
                <a:pos x="1816100" y="0"/>
              </a:cxn>
              <a:cxn ang="0">
                <a:pos x="1224812" y="889000"/>
              </a:cxn>
              <a:cxn ang="0">
                <a:pos x="1773866" y="889000"/>
              </a:cxn>
              <a:cxn ang="0">
                <a:pos x="1773866" y="1058333"/>
              </a:cxn>
              <a:cxn ang="0">
                <a:pos x="1140342" y="1058333"/>
              </a:cxn>
              <a:cxn ang="0">
                <a:pos x="1140342" y="1227667"/>
              </a:cxn>
              <a:cxn ang="0">
                <a:pos x="1773866" y="1227667"/>
              </a:cxn>
              <a:cxn ang="0">
                <a:pos x="1773866" y="1397000"/>
              </a:cxn>
              <a:cxn ang="0">
                <a:pos x="1140342" y="1397000"/>
              </a:cxn>
              <a:cxn ang="0">
                <a:pos x="1140342" y="1905000"/>
              </a:cxn>
              <a:cxn ang="0">
                <a:pos x="675758" y="1905000"/>
              </a:cxn>
              <a:cxn ang="0">
                <a:pos x="675758" y="1397000"/>
              </a:cxn>
              <a:cxn ang="0">
                <a:pos x="126705" y="1397000"/>
              </a:cxn>
              <a:cxn ang="0">
                <a:pos x="126705" y="1227667"/>
              </a:cxn>
              <a:cxn ang="0">
                <a:pos x="675758" y="1227667"/>
              </a:cxn>
              <a:cxn ang="0">
                <a:pos x="675758" y="1058333"/>
              </a:cxn>
              <a:cxn ang="0">
                <a:pos x="126705" y="1058333"/>
              </a:cxn>
              <a:cxn ang="0">
                <a:pos x="126705" y="889000"/>
              </a:cxn>
              <a:cxn ang="0">
                <a:pos x="591288" y="889000"/>
              </a:cxn>
              <a:cxn ang="0">
                <a:pos x="0" y="0"/>
              </a:cxn>
            </a:cxnLst>
            <a:pathLst>
              <a:path w="2171135" h="2277283">
                <a:moveTo>
                  <a:pt x="0" y="0"/>
                </a:moveTo>
                <a:cubicBezTo>
                  <a:pt x="504915" y="0"/>
                  <a:pt x="504915" y="0"/>
                  <a:pt x="504915" y="0"/>
                </a:cubicBezTo>
                <a:cubicBezTo>
                  <a:pt x="1060322" y="860307"/>
                  <a:pt x="1060322" y="860307"/>
                  <a:pt x="1060322" y="860307"/>
                </a:cubicBezTo>
                <a:cubicBezTo>
                  <a:pt x="1615729" y="0"/>
                  <a:pt x="1615729" y="0"/>
                  <a:pt x="1615729" y="0"/>
                </a:cubicBezTo>
                <a:cubicBezTo>
                  <a:pt x="2171135" y="0"/>
                  <a:pt x="2171135" y="0"/>
                  <a:pt x="2171135" y="0"/>
                </a:cubicBezTo>
                <a:cubicBezTo>
                  <a:pt x="1464254" y="1062732"/>
                  <a:pt x="1464254" y="1062732"/>
                  <a:pt x="1464254" y="1062732"/>
                </a:cubicBezTo>
                <a:cubicBezTo>
                  <a:pt x="2120644" y="1062732"/>
                  <a:pt x="2120644" y="1062732"/>
                  <a:pt x="2120644" y="1062732"/>
                </a:cubicBezTo>
                <a:cubicBezTo>
                  <a:pt x="2120644" y="1265157"/>
                  <a:pt x="2120644" y="1265157"/>
                  <a:pt x="2120644" y="1265157"/>
                </a:cubicBezTo>
                <a:cubicBezTo>
                  <a:pt x="1363271" y="1265157"/>
                  <a:pt x="1363271" y="1265157"/>
                  <a:pt x="1363271" y="1265157"/>
                </a:cubicBezTo>
                <a:cubicBezTo>
                  <a:pt x="1363271" y="1467583"/>
                  <a:pt x="1363271" y="1467583"/>
                  <a:pt x="1363271" y="1467583"/>
                </a:cubicBezTo>
                <a:cubicBezTo>
                  <a:pt x="2120644" y="1467583"/>
                  <a:pt x="2120644" y="1467583"/>
                  <a:pt x="2120644" y="1467583"/>
                </a:cubicBezTo>
                <a:cubicBezTo>
                  <a:pt x="2120644" y="1670008"/>
                  <a:pt x="2120644" y="1670008"/>
                  <a:pt x="2120644" y="1670008"/>
                </a:cubicBezTo>
                <a:cubicBezTo>
                  <a:pt x="1363271" y="1670008"/>
                  <a:pt x="1363271" y="1670008"/>
                  <a:pt x="1363271" y="1670008"/>
                </a:cubicBezTo>
                <a:cubicBezTo>
                  <a:pt x="1363271" y="2277283"/>
                  <a:pt x="1363271" y="2277283"/>
                  <a:pt x="1363271" y="2277283"/>
                </a:cubicBezTo>
                <a:cubicBezTo>
                  <a:pt x="807864" y="2277283"/>
                  <a:pt x="807864" y="2277283"/>
                  <a:pt x="807864" y="2277283"/>
                </a:cubicBezTo>
                <a:cubicBezTo>
                  <a:pt x="807864" y="1670008"/>
                  <a:pt x="807864" y="1670008"/>
                  <a:pt x="807864" y="1670008"/>
                </a:cubicBezTo>
                <a:cubicBezTo>
                  <a:pt x="151475" y="1670008"/>
                  <a:pt x="151475" y="1670008"/>
                  <a:pt x="151475" y="1670008"/>
                </a:cubicBezTo>
                <a:cubicBezTo>
                  <a:pt x="151475" y="1467583"/>
                  <a:pt x="151475" y="1467583"/>
                  <a:pt x="151475" y="1467583"/>
                </a:cubicBezTo>
                <a:cubicBezTo>
                  <a:pt x="807864" y="1467583"/>
                  <a:pt x="807864" y="1467583"/>
                  <a:pt x="807864" y="1467583"/>
                </a:cubicBezTo>
                <a:cubicBezTo>
                  <a:pt x="807864" y="1265157"/>
                  <a:pt x="807864" y="1265157"/>
                  <a:pt x="807864" y="1265157"/>
                </a:cubicBezTo>
                <a:cubicBezTo>
                  <a:pt x="151475" y="1265157"/>
                  <a:pt x="151475" y="1265157"/>
                  <a:pt x="151475" y="1265157"/>
                </a:cubicBezTo>
                <a:cubicBezTo>
                  <a:pt x="151475" y="1062732"/>
                  <a:pt x="151475" y="1062732"/>
                  <a:pt x="151475" y="1062732"/>
                </a:cubicBezTo>
                <a:cubicBezTo>
                  <a:pt x="706881" y="1062732"/>
                  <a:pt x="706881" y="1062732"/>
                  <a:pt x="706881" y="1062732"/>
                </a:cubicBezTo>
                <a:cubicBezTo>
                  <a:pt x="0" y="0"/>
                  <a:pt x="0" y="0"/>
                  <a:pt x="0" y="0"/>
                </a:cubicBezTo>
                <a:close/>
              </a:path>
            </a:pathLst>
          </a:custGeom>
          <a:solidFill>
            <a:schemeClr val="accent1"/>
          </a:solidFill>
          <a:ln w="9525" cap="flat" cmpd="sng">
            <a:solidFill>
              <a:srgbClr val="FF0000"/>
            </a:solidFill>
            <a:prstDash val="solid"/>
            <a:round/>
            <a:headEnd type="none" w="med" len="med"/>
            <a:tailEnd type="none" w="med" len="med"/>
          </a:ln>
        </p:spPr>
        <p:txBody>
          <a:bodyPr/>
          <a:p>
            <a:endParaRPr lang="zh-CN" altLang="en-US"/>
          </a:p>
        </p:txBody>
      </p:sp>
      <p:sp>
        <p:nvSpPr>
          <p:cNvPr id="85001" name="标题 102409"/>
          <p:cNvSpPr>
            <a:spLocks noGrp="1"/>
          </p:cNvSpPr>
          <p:nvPr>
            <p:ph type="title"/>
          </p:nvPr>
        </p:nvSpPr>
        <p:spPr/>
        <p:txBody>
          <a:bodyPr wrap="square" anchor="b"/>
          <a:p>
            <a:r>
              <a:rPr lang="zh-CN" altLang="en-US" sz="2800" dirty="0"/>
              <a:t>五、数学的道理之二：</a:t>
            </a:r>
            <a:r>
              <a:rPr lang="zh-CN" altLang="en-US" sz="2800" b="0" dirty="0">
                <a:solidFill>
                  <a:srgbClr val="FF0066"/>
                </a:solidFill>
              </a:rPr>
              <a:t>微分——舍得</a:t>
            </a:r>
            <a:endParaRPr lang="zh-CN" altLang="en-US" sz="2800" b="0" dirty="0">
              <a:solidFill>
                <a:srgbClr val="FF0066"/>
              </a:solidFill>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406"/>
                                        </p:tgtEl>
                                        <p:attrNameLst>
                                          <p:attrName>style.visibility</p:attrName>
                                        </p:attrNameLst>
                                      </p:cBhvr>
                                      <p:to>
                                        <p:strVal val="visible"/>
                                      </p:to>
                                    </p:set>
                                    <p:animEffect transition="in" filter="wipe(left)">
                                      <p:cBhvr>
                                        <p:cTn id="7" dur="500"/>
                                        <p:tgtEl>
                                          <p:spTgt spid="1024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403"/>
                                        </p:tgtEl>
                                        <p:attrNameLst>
                                          <p:attrName>style.visibility</p:attrName>
                                        </p:attrNameLst>
                                      </p:cBhvr>
                                      <p:to>
                                        <p:strVal val="visible"/>
                                      </p:to>
                                    </p:set>
                                    <p:animEffect transition="in" filter="wipe(left)">
                                      <p:cBhvr>
                                        <p:cTn id="12" dur="500"/>
                                        <p:tgtEl>
                                          <p:spTgt spid="1024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2407"/>
                                        </p:tgtEl>
                                        <p:attrNameLst>
                                          <p:attrName>style.visibility</p:attrName>
                                        </p:attrNameLst>
                                      </p:cBhvr>
                                      <p:to>
                                        <p:strVal val="visible"/>
                                      </p:to>
                                    </p:set>
                                    <p:animEffect transition="in" filter="wipe(right)">
                                      <p:cBhvr>
                                        <p:cTn id="17" dur="500"/>
                                        <p:tgtEl>
                                          <p:spTgt spid="102407"/>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000 0.000000 C 0.027141 -0.032503 0.084783 -0.134079 0.156314 -0.158429 C 0.227845 -0.182685 0.362778 -0.117874 0.359016 -0.117874 " pathEditMode="relative" ptsTypes="">
                                      <p:cBhvr>
                                        <p:cTn id="21" dur="3000" fill="hold"/>
                                        <p:tgtEl>
                                          <p:spTgt spid="102407"/>
                                        </p:tgtEl>
                                        <p:attrNameLst>
                                          <p:attrName>ppt_x</p:attrName>
                                          <p:attrName>ppt_y</p:attrName>
                                        </p:attrNameLst>
                                      </p:cBhvr>
                                    </p:animMotion>
                                  </p:childTnLst>
                                </p:cTn>
                              </p:par>
                              <p:par>
                                <p:cTn id="22" presetID="8" presetClass="emph" presetSubtype="0" fill="hold" nodeType="withEffect">
                                  <p:stCondLst>
                                    <p:cond delay="0"/>
                                  </p:stCondLst>
                                  <p:childTnLst>
                                    <p:animRot by="5400000">
                                      <p:cBhvr>
                                        <p:cTn id="23" dur="3000" fill="hold"/>
                                        <p:tgtEl>
                                          <p:spTgt spid="102407"/>
                                        </p:tgtEl>
                                        <p:attrNameLst>
                                          <p:attrName>r</p:attrName>
                                        </p:attrNameLst>
                                      </p:cBhvr>
                                    </p:animRot>
                                  </p:childTnLst>
                                </p:cTn>
                              </p:par>
                              <p:par>
                                <p:cTn id="24" presetID="0" presetClass="path" presetSubtype="0" accel="50000" decel="50000" fill="hold" nodeType="withEffect">
                                  <p:stCondLst>
                                    <p:cond delay="0"/>
                                  </p:stCondLst>
                                  <p:childTnLst>
                                    <p:animMotion origin="layout" path="M 0.000000 0.000000 C 0.027141 -0.032503 0.084783 -0.134079 0.156314 -0.158429 C 0.227845 -0.182685 0.362778 -0.117874 0.359016 -0.117874 " pathEditMode="relative" ptsTypes="">
                                      <p:cBhvr>
                                        <p:cTn id="25" dur="3000" fill="hold"/>
                                        <p:tgtEl>
                                          <p:spTgt spid="102403"/>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17778 0.030276 C 0.029367 -0.017137 0.166789 -0.178904 0.221168 -0.190742 C 0.275547 -0.202600 0.235828 -0.065933 0.253954 -0.028894 C 0.272080 0.008146 0.279697 0.052854 0.311718 -0.005746 C 0.343739 -0.064367 0.378382 -0.308899 0.413870 -0.321775 C 0.449358 -0.334630 0.457411 -0.155187 0.489023 -0.069920 C 0.520608 0.015367 0.556779 0.074802 0.571875 0.104722 " pathEditMode="relative" rAng="0" ptsTypes="">
                                      <p:cBhvr>
                                        <p:cTn id="29" dur="2000" fill="hold"/>
                                        <p:tgtEl>
                                          <p:spTgt spid="102409"/>
                                        </p:tgtEl>
                                        <p:attrNameLst>
                                          <p:attrName>ppt_x</p:attrName>
                                          <p:attrName>ppt_y</p:attrName>
                                        </p:attrNameLst>
                                      </p:cBhvr>
                                      <p:rCtr x="29500" y="-13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文本占位符 103425"/>
          <p:cNvSpPr>
            <a:spLocks noGrp="1"/>
          </p:cNvSpPr>
          <p:nvPr>
            <p:ph idx="1"/>
          </p:nvPr>
        </p:nvSpPr>
        <p:spPr/>
        <p:txBody>
          <a:bodyPr anchor="t"/>
          <a:p>
            <a:endParaRPr lang="zh-CN" altLang="en-US" dirty="0"/>
          </a:p>
          <a:p>
            <a:endParaRPr lang="zh-CN" altLang="en-US" dirty="0"/>
          </a:p>
          <a:p>
            <a:r>
              <a:rPr lang="zh-CN" altLang="en-US" dirty="0"/>
              <a:t>静态</a:t>
            </a:r>
            <a:endParaRPr lang="zh-CN" altLang="en-US" dirty="0"/>
          </a:p>
          <a:p>
            <a:endParaRPr lang="zh-CN" altLang="en-US" dirty="0"/>
          </a:p>
          <a:p>
            <a:endParaRPr lang="zh-CN" altLang="en-US" dirty="0"/>
          </a:p>
          <a:p>
            <a:r>
              <a:rPr lang="zh-CN" altLang="en-US" dirty="0"/>
              <a:t>动态</a:t>
            </a:r>
            <a:endParaRPr lang="zh-CN" altLang="en-US" dirty="0"/>
          </a:p>
        </p:txBody>
      </p:sp>
      <p:sp>
        <p:nvSpPr>
          <p:cNvPr id="86018" name="曲线 321"/>
          <p:cNvSpPr/>
          <p:nvPr/>
        </p:nvSpPr>
        <p:spPr>
          <a:xfrm>
            <a:off x="3078163" y="4311650"/>
            <a:ext cx="5678487" cy="1935163"/>
          </a:xfrm>
          <a:custGeom>
            <a:avLst/>
            <a:gdLst/>
            <a:ahLst/>
            <a:cxnLst/>
            <a:pathLst>
              <a:path w="21600" h="21600">
                <a:moveTo>
                  <a:pt x="0" y="21600"/>
                </a:moveTo>
                <a:cubicBezTo>
                  <a:pt x="557" y="18637"/>
                  <a:pt x="1830" y="8652"/>
                  <a:pt x="3120" y="7710"/>
                </a:cubicBezTo>
                <a:cubicBezTo>
                  <a:pt x="4409" y="6767"/>
                  <a:pt x="5054" y="18141"/>
                  <a:pt x="6445" y="16873"/>
                </a:cubicBezTo>
                <a:cubicBezTo>
                  <a:pt x="7836" y="15604"/>
                  <a:pt x="8742" y="2721"/>
                  <a:pt x="10070" y="1360"/>
                </a:cubicBezTo>
                <a:cubicBezTo>
                  <a:pt x="11398" y="0"/>
                  <a:pt x="11833" y="7037"/>
                  <a:pt x="13091" y="10077"/>
                </a:cubicBezTo>
                <a:cubicBezTo>
                  <a:pt x="14350" y="13117"/>
                  <a:pt x="14661" y="18170"/>
                  <a:pt x="16364" y="16575"/>
                </a:cubicBezTo>
                <a:cubicBezTo>
                  <a:pt x="18066" y="14981"/>
                  <a:pt x="20617" y="5123"/>
                  <a:pt x="21600" y="2097"/>
                </a:cubicBezTo>
              </a:path>
            </a:pathLst>
          </a:custGeom>
          <a:noFill/>
          <a:ln w="44450" cap="flat" cmpd="sng">
            <a:solidFill>
              <a:srgbClr val="FF0000"/>
            </a:solidFill>
            <a:prstDash val="solid"/>
            <a:round/>
            <a:headEnd type="none" w="med" len="med"/>
            <a:tailEnd type="none" w="med" len="med"/>
          </a:ln>
        </p:spPr>
        <p:txBody>
          <a:bodyPr/>
          <a:p>
            <a:endParaRPr lang="zh-CN" altLang="en-US"/>
          </a:p>
        </p:txBody>
      </p:sp>
      <p:pic>
        <p:nvPicPr>
          <p:cNvPr id="103428" name="图片 103427" descr="office6\wpsassist\cache\A000220150318S97PPIC"/>
          <p:cNvPicPr>
            <a:picLocks noChangeAspect="1"/>
          </p:cNvPicPr>
          <p:nvPr/>
        </p:nvPicPr>
        <p:blipFill>
          <a:blip r:embed="rId1"/>
          <a:stretch>
            <a:fillRect/>
          </a:stretch>
        </p:blipFill>
        <p:spPr>
          <a:xfrm>
            <a:off x="2635250" y="5224463"/>
            <a:ext cx="504825" cy="1022350"/>
          </a:xfrm>
          <a:prstGeom prst="rect">
            <a:avLst/>
          </a:prstGeom>
          <a:noFill/>
          <a:ln w="9525">
            <a:noFill/>
          </a:ln>
        </p:spPr>
      </p:pic>
      <p:sp>
        <p:nvSpPr>
          <p:cNvPr id="86020" name="花边圆形2 325"/>
          <p:cNvSpPr/>
          <p:nvPr/>
        </p:nvSpPr>
        <p:spPr>
          <a:xfrm>
            <a:off x="4635500" y="2197100"/>
            <a:ext cx="808038" cy="317500"/>
          </a:xfrm>
          <a:custGeom>
            <a:avLst/>
            <a:gdLst/>
            <a:ahLst/>
            <a:cxnLst>
              <a:cxn ang="0">
                <a:pos x="952500" y="77738"/>
              </a:cxn>
              <a:cxn ang="0">
                <a:pos x="77738" y="952500"/>
              </a:cxn>
              <a:cxn ang="0">
                <a:pos x="952500" y="1827262"/>
              </a:cxn>
              <a:cxn ang="0">
                <a:pos x="1827262" y="952500"/>
              </a:cxn>
              <a:cxn ang="0">
                <a:pos x="952500" y="77738"/>
              </a:cxn>
              <a:cxn ang="0">
                <a:pos x="867561" y="575"/>
              </a:cxn>
              <a:cxn ang="0">
                <a:pos x="952500" y="67743"/>
              </a:cxn>
              <a:cxn ang="0">
                <a:pos x="1037439" y="575"/>
              </a:cxn>
              <a:cxn ang="0">
                <a:pos x="1083913" y="32106"/>
              </a:cxn>
              <a:cxn ang="0">
                <a:pos x="1093040" y="65163"/>
              </a:cxn>
              <a:cxn ang="0">
                <a:pos x="1111936" y="36544"/>
              </a:cxn>
              <a:cxn ang="0">
                <a:pos x="1225904" y="111046"/>
              </a:cxn>
              <a:cxn ang="0">
                <a:pos x="1361898" y="117762"/>
              </a:cxn>
              <a:cxn ang="0">
                <a:pos x="1360458" y="149914"/>
              </a:cxn>
              <a:cxn ang="0">
                <a:pos x="1368450" y="141729"/>
              </a:cxn>
              <a:cxn ang="0">
                <a:pos x="1472547" y="236717"/>
              </a:cxn>
              <a:cxn ang="0">
                <a:pos x="1599809" y="285128"/>
              </a:cxn>
              <a:cxn ang="0">
                <a:pos x="1588504" y="315261"/>
              </a:cxn>
              <a:cxn ang="0">
                <a:pos x="1598635" y="309946"/>
              </a:cxn>
              <a:cxn ang="0">
                <a:pos x="1668283" y="432453"/>
              </a:cxn>
              <a:cxn ang="0">
                <a:pos x="1774357" y="517821"/>
              </a:cxn>
              <a:cxn ang="0">
                <a:pos x="1754293" y="542986"/>
              </a:cxn>
              <a:cxn ang="0">
                <a:pos x="1765571" y="541062"/>
              </a:cxn>
              <a:cxn ang="0">
                <a:pos x="1793954" y="679095"/>
              </a:cxn>
              <a:cxn ang="0">
                <a:pos x="1868456" y="793064"/>
              </a:cxn>
              <a:cxn ang="0">
                <a:pos x="1841598" y="810797"/>
              </a:cxn>
              <a:cxn ang="0">
                <a:pos x="1852918" y="812452"/>
              </a:cxn>
              <a:cxn ang="0">
                <a:pos x="1837257" y="952500"/>
              </a:cxn>
              <a:cxn ang="0">
                <a:pos x="1872894" y="1083913"/>
              </a:cxn>
              <a:cxn ang="0">
                <a:pos x="1839837" y="1093040"/>
              </a:cxn>
              <a:cxn ang="0">
                <a:pos x="1868455" y="1111936"/>
              </a:cxn>
              <a:cxn ang="0">
                <a:pos x="1793954" y="1225905"/>
              </a:cxn>
              <a:cxn ang="0">
                <a:pos x="1787238" y="1361898"/>
              </a:cxn>
              <a:cxn ang="0">
                <a:pos x="1755085" y="1360458"/>
              </a:cxn>
              <a:cxn ang="0">
                <a:pos x="1763271" y="1368451"/>
              </a:cxn>
              <a:cxn ang="0">
                <a:pos x="1668282" y="1472547"/>
              </a:cxn>
              <a:cxn ang="0">
                <a:pos x="1619872" y="1599810"/>
              </a:cxn>
              <a:cxn ang="0">
                <a:pos x="1589738" y="1588505"/>
              </a:cxn>
              <a:cxn ang="0">
                <a:pos x="1595053" y="1598635"/>
              </a:cxn>
              <a:cxn ang="0">
                <a:pos x="1472546" y="1668283"/>
              </a:cxn>
              <a:cxn ang="0">
                <a:pos x="1387178" y="1774357"/>
              </a:cxn>
              <a:cxn ang="0">
                <a:pos x="1362013" y="1754293"/>
              </a:cxn>
              <a:cxn ang="0">
                <a:pos x="1363937" y="1765571"/>
              </a:cxn>
              <a:cxn ang="0">
                <a:pos x="1225904" y="1793954"/>
              </a:cxn>
              <a:cxn ang="0">
                <a:pos x="1111936" y="1868456"/>
              </a:cxn>
              <a:cxn ang="0">
                <a:pos x="1094203" y="1841599"/>
              </a:cxn>
              <a:cxn ang="0">
                <a:pos x="1092548" y="1852918"/>
              </a:cxn>
              <a:cxn ang="0">
                <a:pos x="952499" y="1837257"/>
              </a:cxn>
              <a:cxn ang="0">
                <a:pos x="812451" y="1852918"/>
              </a:cxn>
              <a:cxn ang="0">
                <a:pos x="810797" y="1841598"/>
              </a:cxn>
              <a:cxn ang="0">
                <a:pos x="793063" y="1868456"/>
              </a:cxn>
              <a:cxn ang="0">
                <a:pos x="679094" y="1793954"/>
              </a:cxn>
              <a:cxn ang="0">
                <a:pos x="541061" y="1765571"/>
              </a:cxn>
              <a:cxn ang="0">
                <a:pos x="542985" y="1754293"/>
              </a:cxn>
              <a:cxn ang="0">
                <a:pos x="517820" y="1774357"/>
              </a:cxn>
              <a:cxn ang="0">
                <a:pos x="432452" y="1668282"/>
              </a:cxn>
              <a:cxn ang="0">
                <a:pos x="309945" y="1598635"/>
              </a:cxn>
              <a:cxn ang="0">
                <a:pos x="313897" y="1591101"/>
              </a:cxn>
              <a:cxn ang="0">
                <a:pos x="306364" y="1595054"/>
              </a:cxn>
              <a:cxn ang="0">
                <a:pos x="236715" y="1472547"/>
              </a:cxn>
              <a:cxn ang="0">
                <a:pos x="141727" y="1368451"/>
              </a:cxn>
              <a:cxn ang="0">
                <a:pos x="147815" y="1362506"/>
              </a:cxn>
              <a:cxn ang="0">
                <a:pos x="139427" y="1363937"/>
              </a:cxn>
              <a:cxn ang="0">
                <a:pos x="111045" y="1225904"/>
              </a:cxn>
              <a:cxn ang="0">
                <a:pos x="36543" y="1111936"/>
              </a:cxn>
              <a:cxn ang="0">
                <a:pos x="63401" y="1094203"/>
              </a:cxn>
              <a:cxn ang="0">
                <a:pos x="52082" y="1092548"/>
              </a:cxn>
              <a:cxn ang="0">
                <a:pos x="67742" y="952500"/>
              </a:cxn>
              <a:cxn ang="0">
                <a:pos x="52082" y="812452"/>
              </a:cxn>
              <a:cxn ang="0">
                <a:pos x="63401" y="810797"/>
              </a:cxn>
              <a:cxn ang="0">
                <a:pos x="36543" y="793063"/>
              </a:cxn>
              <a:cxn ang="0">
                <a:pos x="111045" y="679095"/>
              </a:cxn>
              <a:cxn ang="0">
                <a:pos x="139427" y="541062"/>
              </a:cxn>
              <a:cxn ang="0">
                <a:pos x="147815" y="542493"/>
              </a:cxn>
              <a:cxn ang="0">
                <a:pos x="141727" y="536549"/>
              </a:cxn>
              <a:cxn ang="0">
                <a:pos x="236716" y="432453"/>
              </a:cxn>
              <a:cxn ang="0">
                <a:pos x="306364" y="309946"/>
              </a:cxn>
              <a:cxn ang="0">
                <a:pos x="313898" y="313899"/>
              </a:cxn>
              <a:cxn ang="0">
                <a:pos x="309946" y="306365"/>
              </a:cxn>
              <a:cxn ang="0">
                <a:pos x="432453" y="236717"/>
              </a:cxn>
              <a:cxn ang="0">
                <a:pos x="536548" y="141728"/>
              </a:cxn>
              <a:cxn ang="0">
                <a:pos x="542493" y="147815"/>
              </a:cxn>
              <a:cxn ang="0">
                <a:pos x="541061" y="139429"/>
              </a:cxn>
              <a:cxn ang="0">
                <a:pos x="679095" y="111046"/>
              </a:cxn>
              <a:cxn ang="0">
                <a:pos x="793063" y="36544"/>
              </a:cxn>
              <a:cxn ang="0">
                <a:pos x="811116" y="63886"/>
              </a:cxn>
              <a:cxn ang="0">
                <a:pos x="811712" y="54872"/>
              </a:cxn>
              <a:cxn ang="0">
                <a:pos x="867561" y="575"/>
              </a:cxn>
            </a:cxnLst>
            <a:pathLst>
              <a:path w="2587436" h="2587437">
                <a:moveTo>
                  <a:pt x="1293718" y="105586"/>
                </a:moveTo>
                <a:cubicBezTo>
                  <a:pt x="637531" y="105586"/>
                  <a:pt x="105586" y="637531"/>
                  <a:pt x="105586" y="1293718"/>
                </a:cubicBezTo>
                <a:cubicBezTo>
                  <a:pt x="105586" y="1949905"/>
                  <a:pt x="637531" y="2481850"/>
                  <a:pt x="1293718" y="2481850"/>
                </a:cubicBezTo>
                <a:cubicBezTo>
                  <a:pt x="1949905" y="2481850"/>
                  <a:pt x="2481850" y="1949905"/>
                  <a:pt x="2481850" y="1293718"/>
                </a:cubicBezTo>
                <a:cubicBezTo>
                  <a:pt x="2481850" y="637531"/>
                  <a:pt x="1949905" y="105586"/>
                  <a:pt x="1293718" y="105586"/>
                </a:cubicBezTo>
                <a:close/>
                <a:moveTo>
                  <a:pt x="1178351" y="781"/>
                </a:moveTo>
                <a:cubicBezTo>
                  <a:pt x="1220450" y="-5049"/>
                  <a:pt x="1268508" y="21422"/>
                  <a:pt x="1293718" y="92011"/>
                </a:cubicBezTo>
                <a:cubicBezTo>
                  <a:pt x="1318929" y="21422"/>
                  <a:pt x="1366986" y="-5049"/>
                  <a:pt x="1409085" y="781"/>
                </a:cubicBezTo>
                <a:cubicBezTo>
                  <a:pt x="1434345" y="4279"/>
                  <a:pt x="1457459" y="19405"/>
                  <a:pt x="1472207" y="43607"/>
                </a:cubicBezTo>
                <a:lnTo>
                  <a:pt x="1484604" y="88506"/>
                </a:lnTo>
                <a:lnTo>
                  <a:pt x="1510269" y="49635"/>
                </a:lnTo>
                <a:cubicBezTo>
                  <a:pt x="1567616" y="408"/>
                  <a:pt x="1661604" y="30947"/>
                  <a:pt x="1665065" y="150827"/>
                </a:cubicBezTo>
                <a:cubicBezTo>
                  <a:pt x="1738329" y="55877"/>
                  <a:pt x="1832316" y="86415"/>
                  <a:pt x="1849776" y="159948"/>
                </a:cubicBezTo>
                <a:lnTo>
                  <a:pt x="1847820" y="203618"/>
                </a:lnTo>
                <a:lnTo>
                  <a:pt x="1858676" y="192501"/>
                </a:lnTo>
                <a:cubicBezTo>
                  <a:pt x="1932101" y="134716"/>
                  <a:pt x="2038035" y="192050"/>
                  <a:pt x="2000063" y="321517"/>
                </a:cubicBezTo>
                <a:cubicBezTo>
                  <a:pt x="2099082" y="253854"/>
                  <a:pt x="2179033" y="311942"/>
                  <a:pt x="2172915" y="387271"/>
                </a:cubicBezTo>
                <a:lnTo>
                  <a:pt x="2157560" y="428199"/>
                </a:lnTo>
                <a:lnTo>
                  <a:pt x="2171320" y="420980"/>
                </a:lnTo>
                <a:cubicBezTo>
                  <a:pt x="2259007" y="388713"/>
                  <a:pt x="2342040" y="475977"/>
                  <a:pt x="2265919" y="587373"/>
                </a:cubicBezTo>
                <a:cubicBezTo>
                  <a:pt x="2381000" y="553620"/>
                  <a:pt x="2439088" y="633571"/>
                  <a:pt x="2409992" y="703323"/>
                </a:cubicBezTo>
                <a:lnTo>
                  <a:pt x="2382741" y="737503"/>
                </a:lnTo>
                <a:lnTo>
                  <a:pt x="2398059" y="734889"/>
                </a:lnTo>
                <a:cubicBezTo>
                  <a:pt x="2491425" y="731298"/>
                  <a:pt x="2543428" y="839949"/>
                  <a:pt x="2436609" y="922371"/>
                </a:cubicBezTo>
                <a:cubicBezTo>
                  <a:pt x="2556489" y="925832"/>
                  <a:pt x="2587027" y="1019820"/>
                  <a:pt x="2537801" y="1077167"/>
                </a:cubicBezTo>
                <a:lnTo>
                  <a:pt x="2501321" y="1101253"/>
                </a:lnTo>
                <a:lnTo>
                  <a:pt x="2516697" y="1103501"/>
                </a:lnTo>
                <a:cubicBezTo>
                  <a:pt x="2606603" y="1128937"/>
                  <a:pt x="2622486" y="1248340"/>
                  <a:pt x="2495425" y="1293719"/>
                </a:cubicBezTo>
                <a:cubicBezTo>
                  <a:pt x="2608368" y="1334056"/>
                  <a:pt x="2608368" y="1432880"/>
                  <a:pt x="2543829" y="1472208"/>
                </a:cubicBezTo>
                <a:lnTo>
                  <a:pt x="2498930" y="1484605"/>
                </a:lnTo>
                <a:lnTo>
                  <a:pt x="2537800" y="1510270"/>
                </a:lnTo>
                <a:cubicBezTo>
                  <a:pt x="2587027" y="1567617"/>
                  <a:pt x="2556488" y="1661605"/>
                  <a:pt x="2436609" y="1665066"/>
                </a:cubicBezTo>
                <a:cubicBezTo>
                  <a:pt x="2531559" y="1738330"/>
                  <a:pt x="2501021" y="1832318"/>
                  <a:pt x="2427488" y="1849777"/>
                </a:cubicBezTo>
                <a:lnTo>
                  <a:pt x="2383816" y="1847821"/>
                </a:lnTo>
                <a:lnTo>
                  <a:pt x="2394935" y="1858678"/>
                </a:lnTo>
                <a:cubicBezTo>
                  <a:pt x="2452719" y="1932103"/>
                  <a:pt x="2395386" y="2038037"/>
                  <a:pt x="2265918" y="2000065"/>
                </a:cubicBezTo>
                <a:cubicBezTo>
                  <a:pt x="2333581" y="2099084"/>
                  <a:pt x="2275494" y="2179035"/>
                  <a:pt x="2200165" y="2172917"/>
                </a:cubicBezTo>
                <a:lnTo>
                  <a:pt x="2159237" y="2157562"/>
                </a:lnTo>
                <a:lnTo>
                  <a:pt x="2166455" y="2171321"/>
                </a:lnTo>
                <a:cubicBezTo>
                  <a:pt x="2198722" y="2259008"/>
                  <a:pt x="2111459" y="2342041"/>
                  <a:pt x="2000062" y="2265920"/>
                </a:cubicBezTo>
                <a:cubicBezTo>
                  <a:pt x="2033815" y="2381001"/>
                  <a:pt x="1953865" y="2439089"/>
                  <a:pt x="1884113" y="2409993"/>
                </a:cubicBezTo>
                <a:lnTo>
                  <a:pt x="1849933" y="2382742"/>
                </a:lnTo>
                <a:lnTo>
                  <a:pt x="1852546" y="2398060"/>
                </a:lnTo>
                <a:cubicBezTo>
                  <a:pt x="1856137" y="2491426"/>
                  <a:pt x="1747486" y="2543429"/>
                  <a:pt x="1665064" y="2436610"/>
                </a:cubicBezTo>
                <a:cubicBezTo>
                  <a:pt x="1661603" y="2556490"/>
                  <a:pt x="1567616" y="2587028"/>
                  <a:pt x="1510269" y="2537802"/>
                </a:cubicBezTo>
                <a:lnTo>
                  <a:pt x="1486184" y="2501323"/>
                </a:lnTo>
                <a:lnTo>
                  <a:pt x="1483936" y="2516698"/>
                </a:lnTo>
                <a:cubicBezTo>
                  <a:pt x="1458499" y="2606604"/>
                  <a:pt x="1339096" y="2622487"/>
                  <a:pt x="1293717" y="2495426"/>
                </a:cubicBezTo>
                <a:cubicBezTo>
                  <a:pt x="1248339" y="2622487"/>
                  <a:pt x="1128936" y="2606604"/>
                  <a:pt x="1103499" y="2516698"/>
                </a:cubicBezTo>
                <a:lnTo>
                  <a:pt x="1101252" y="2501322"/>
                </a:lnTo>
                <a:lnTo>
                  <a:pt x="1077165" y="2537801"/>
                </a:lnTo>
                <a:cubicBezTo>
                  <a:pt x="1019818" y="2587028"/>
                  <a:pt x="925830" y="2556489"/>
                  <a:pt x="922369" y="2436610"/>
                </a:cubicBezTo>
                <a:cubicBezTo>
                  <a:pt x="839947" y="2543429"/>
                  <a:pt x="731297" y="2491426"/>
                  <a:pt x="734888" y="2398060"/>
                </a:cubicBezTo>
                <a:lnTo>
                  <a:pt x="737501" y="2382741"/>
                </a:lnTo>
                <a:lnTo>
                  <a:pt x="703321" y="2409993"/>
                </a:lnTo>
                <a:cubicBezTo>
                  <a:pt x="633569" y="2439089"/>
                  <a:pt x="553618" y="2381001"/>
                  <a:pt x="587371" y="2265919"/>
                </a:cubicBezTo>
                <a:cubicBezTo>
                  <a:pt x="475975" y="2342040"/>
                  <a:pt x="388712" y="2259008"/>
                  <a:pt x="420978" y="2171321"/>
                </a:cubicBezTo>
                <a:lnTo>
                  <a:pt x="426346" y="2161089"/>
                </a:lnTo>
                <a:lnTo>
                  <a:pt x="416114" y="2166457"/>
                </a:lnTo>
                <a:cubicBezTo>
                  <a:pt x="328427" y="2198724"/>
                  <a:pt x="245394" y="2111461"/>
                  <a:pt x="321515" y="2000064"/>
                </a:cubicBezTo>
                <a:cubicBezTo>
                  <a:pt x="192048" y="2038036"/>
                  <a:pt x="134715" y="1932102"/>
                  <a:pt x="192499" y="1858678"/>
                </a:cubicBezTo>
                <a:lnTo>
                  <a:pt x="200768" y="1850603"/>
                </a:lnTo>
                <a:lnTo>
                  <a:pt x="189375" y="1852547"/>
                </a:lnTo>
                <a:cubicBezTo>
                  <a:pt x="96009" y="1856138"/>
                  <a:pt x="44006" y="1747487"/>
                  <a:pt x="150825" y="1665065"/>
                </a:cubicBezTo>
                <a:cubicBezTo>
                  <a:pt x="30946" y="1661604"/>
                  <a:pt x="407" y="1567617"/>
                  <a:pt x="49634" y="1510270"/>
                </a:cubicBezTo>
                <a:lnTo>
                  <a:pt x="86113" y="1486184"/>
                </a:lnTo>
                <a:lnTo>
                  <a:pt x="70739" y="1483937"/>
                </a:lnTo>
                <a:cubicBezTo>
                  <a:pt x="-19168" y="1458500"/>
                  <a:pt x="-35050" y="1339097"/>
                  <a:pt x="92010" y="1293718"/>
                </a:cubicBezTo>
                <a:cubicBezTo>
                  <a:pt x="-35050" y="1248340"/>
                  <a:pt x="-19168" y="1128937"/>
                  <a:pt x="70739" y="1103500"/>
                </a:cubicBezTo>
                <a:lnTo>
                  <a:pt x="86114" y="1101253"/>
                </a:lnTo>
                <a:lnTo>
                  <a:pt x="49634" y="1077166"/>
                </a:lnTo>
                <a:cubicBezTo>
                  <a:pt x="407" y="1019820"/>
                  <a:pt x="30946" y="925832"/>
                  <a:pt x="150825" y="922370"/>
                </a:cubicBezTo>
                <a:cubicBezTo>
                  <a:pt x="44006" y="839949"/>
                  <a:pt x="96009" y="731298"/>
                  <a:pt x="189375" y="734889"/>
                </a:cubicBezTo>
                <a:lnTo>
                  <a:pt x="200767" y="736833"/>
                </a:lnTo>
                <a:lnTo>
                  <a:pt x="192499" y="728759"/>
                </a:lnTo>
                <a:cubicBezTo>
                  <a:pt x="134715" y="655335"/>
                  <a:pt x="192049" y="549401"/>
                  <a:pt x="321516" y="587372"/>
                </a:cubicBezTo>
                <a:cubicBezTo>
                  <a:pt x="245395" y="475976"/>
                  <a:pt x="328427" y="388713"/>
                  <a:pt x="416114" y="420980"/>
                </a:cubicBezTo>
                <a:lnTo>
                  <a:pt x="426347" y="426349"/>
                </a:lnTo>
                <a:lnTo>
                  <a:pt x="420979" y="416115"/>
                </a:lnTo>
                <a:cubicBezTo>
                  <a:pt x="388712" y="328428"/>
                  <a:pt x="475975" y="245396"/>
                  <a:pt x="587372" y="321517"/>
                </a:cubicBezTo>
                <a:cubicBezTo>
                  <a:pt x="549400" y="192050"/>
                  <a:pt x="655334" y="134716"/>
                  <a:pt x="728758" y="192500"/>
                </a:cubicBezTo>
                <a:lnTo>
                  <a:pt x="736832" y="200768"/>
                </a:lnTo>
                <a:lnTo>
                  <a:pt x="734888" y="189377"/>
                </a:lnTo>
                <a:cubicBezTo>
                  <a:pt x="731297" y="96010"/>
                  <a:pt x="839948" y="44008"/>
                  <a:pt x="922370" y="150826"/>
                </a:cubicBezTo>
                <a:cubicBezTo>
                  <a:pt x="925831" y="30947"/>
                  <a:pt x="1019818" y="408"/>
                  <a:pt x="1077165" y="49635"/>
                </a:cubicBezTo>
                <a:lnTo>
                  <a:pt x="1101686" y="86772"/>
                </a:lnTo>
                <a:lnTo>
                  <a:pt x="1102495" y="74529"/>
                </a:lnTo>
                <a:cubicBezTo>
                  <a:pt x="1112942" y="32385"/>
                  <a:pt x="1143619" y="5591"/>
                  <a:pt x="1178351" y="781"/>
                </a:cubicBezTo>
                <a:close/>
              </a:path>
            </a:pathLst>
          </a:custGeom>
          <a:gradFill rotWithShape="0">
            <a:gsLst>
              <a:gs pos="0">
                <a:srgbClr val="FFFFCC"/>
              </a:gs>
              <a:gs pos="100000">
                <a:schemeClr val="bg1"/>
              </a:gs>
            </a:gsLst>
            <a:path path="shape">
              <a:fillToRect l="50000" t="50000" r="50000" b="50000"/>
            </a:path>
            <a:tileRect/>
          </a:gradFill>
          <a:ln w="9525" cap="flat" cmpd="sng">
            <a:solidFill>
              <a:schemeClr val="tx1"/>
            </a:solidFill>
            <a:prstDash val="solid"/>
            <a:round/>
            <a:headEnd type="none" w="med" len="med"/>
            <a:tailEnd type="none" w="med" len="med"/>
          </a:ln>
        </p:spPr>
        <p:txBody>
          <a:bodyPr/>
          <a:p>
            <a:endParaRPr lang="zh-CN" altLang="en-US"/>
          </a:p>
        </p:txBody>
      </p:sp>
      <p:grpSp>
        <p:nvGrpSpPr>
          <p:cNvPr id="103430" name="组合 103429"/>
          <p:cNvGrpSpPr/>
          <p:nvPr/>
        </p:nvGrpSpPr>
        <p:grpSpPr>
          <a:xfrm>
            <a:off x="4699000" y="2260600"/>
            <a:ext cx="209550" cy="190500"/>
            <a:chOff x="0" y="0"/>
            <a:chExt cx="328" cy="300"/>
          </a:xfrm>
        </p:grpSpPr>
        <p:sp>
          <p:nvSpPr>
            <p:cNvPr id="86022" name="椭圆 103430"/>
            <p:cNvSpPr/>
            <p:nvPr/>
          </p:nvSpPr>
          <p:spPr>
            <a:xfrm>
              <a:off x="0" y="0"/>
              <a:ext cx="329" cy="301"/>
            </a:xfrm>
            <a:prstGeom prst="ellipse">
              <a:avLst/>
            </a:prstGeom>
            <a:gradFill rotWithShape="0">
              <a:gsLst>
                <a:gs pos="0">
                  <a:schemeClr val="tx1"/>
                </a:gs>
                <a:gs pos="100000">
                  <a:srgbClr val="2C2C2C"/>
                </a:gs>
              </a:gsLst>
              <a:path path="shape">
                <a:fillToRect l="50000" t="50000" r="50000" b="50000"/>
              </a:path>
              <a:tileRect/>
            </a:gradFill>
            <a:ln w="9525">
              <a:noFill/>
            </a:ln>
          </p:spPr>
          <p:txBody>
            <a:bodyPr anchor="t"/>
            <a:p>
              <a:pPr lvl="0"/>
              <a:endParaRPr lang="zh-CN" altLang="en-US">
                <a:latin typeface="Arial" panose="020B0604020202020204" pitchFamily="34" charset="0"/>
                <a:ea typeface="宋体" panose="02010600030101010101" pitchFamily="2" charset="-122"/>
              </a:endParaRPr>
            </a:p>
          </p:txBody>
        </p:sp>
        <p:sp>
          <p:nvSpPr>
            <p:cNvPr id="86023" name="矩形 103431"/>
            <p:cNvSpPr/>
            <p:nvPr/>
          </p:nvSpPr>
          <p:spPr>
            <a:xfrm flipH="1">
              <a:off x="101" y="86"/>
              <a:ext cx="120" cy="120"/>
            </a:xfrm>
            <a:prstGeom prst="rect">
              <a:avLst/>
            </a:prstGeom>
            <a:solidFill>
              <a:schemeClr val="bg1"/>
            </a:solidFill>
            <a:ln w="9525">
              <a:noFill/>
            </a:ln>
          </p:spPr>
          <p:txBody>
            <a:bodyPr anchor="t"/>
            <a:p>
              <a:pPr lvl="0"/>
              <a:endParaRPr lang="zh-CN" altLang="en-US">
                <a:latin typeface="Arial" panose="020B0604020202020204" pitchFamily="34" charset="0"/>
                <a:ea typeface="宋体" panose="02010600030101010101" pitchFamily="2" charset="-122"/>
              </a:endParaRPr>
            </a:p>
          </p:txBody>
        </p:sp>
      </p:grpSp>
      <p:sp>
        <p:nvSpPr>
          <p:cNvPr id="86024" name="花边圆形2 325"/>
          <p:cNvSpPr/>
          <p:nvPr/>
        </p:nvSpPr>
        <p:spPr>
          <a:xfrm>
            <a:off x="6083300" y="2184400"/>
            <a:ext cx="808038" cy="317500"/>
          </a:xfrm>
          <a:custGeom>
            <a:avLst/>
            <a:gdLst/>
            <a:ahLst/>
            <a:cxnLst>
              <a:cxn ang="0">
                <a:pos x="952500" y="77738"/>
              </a:cxn>
              <a:cxn ang="0">
                <a:pos x="77738" y="952500"/>
              </a:cxn>
              <a:cxn ang="0">
                <a:pos x="952500" y="1827262"/>
              </a:cxn>
              <a:cxn ang="0">
                <a:pos x="1827262" y="952500"/>
              </a:cxn>
              <a:cxn ang="0">
                <a:pos x="952500" y="77738"/>
              </a:cxn>
              <a:cxn ang="0">
                <a:pos x="867561" y="575"/>
              </a:cxn>
              <a:cxn ang="0">
                <a:pos x="952500" y="67743"/>
              </a:cxn>
              <a:cxn ang="0">
                <a:pos x="1037439" y="575"/>
              </a:cxn>
              <a:cxn ang="0">
                <a:pos x="1083913" y="32106"/>
              </a:cxn>
              <a:cxn ang="0">
                <a:pos x="1093040" y="65163"/>
              </a:cxn>
              <a:cxn ang="0">
                <a:pos x="1111936" y="36544"/>
              </a:cxn>
              <a:cxn ang="0">
                <a:pos x="1225904" y="111046"/>
              </a:cxn>
              <a:cxn ang="0">
                <a:pos x="1361898" y="117762"/>
              </a:cxn>
              <a:cxn ang="0">
                <a:pos x="1360458" y="149914"/>
              </a:cxn>
              <a:cxn ang="0">
                <a:pos x="1368450" y="141729"/>
              </a:cxn>
              <a:cxn ang="0">
                <a:pos x="1472547" y="236717"/>
              </a:cxn>
              <a:cxn ang="0">
                <a:pos x="1599809" y="285128"/>
              </a:cxn>
              <a:cxn ang="0">
                <a:pos x="1588504" y="315261"/>
              </a:cxn>
              <a:cxn ang="0">
                <a:pos x="1598635" y="309946"/>
              </a:cxn>
              <a:cxn ang="0">
                <a:pos x="1668283" y="432453"/>
              </a:cxn>
              <a:cxn ang="0">
                <a:pos x="1774357" y="517821"/>
              </a:cxn>
              <a:cxn ang="0">
                <a:pos x="1754293" y="542986"/>
              </a:cxn>
              <a:cxn ang="0">
                <a:pos x="1765571" y="541062"/>
              </a:cxn>
              <a:cxn ang="0">
                <a:pos x="1793954" y="679095"/>
              </a:cxn>
              <a:cxn ang="0">
                <a:pos x="1868456" y="793064"/>
              </a:cxn>
              <a:cxn ang="0">
                <a:pos x="1841598" y="810797"/>
              </a:cxn>
              <a:cxn ang="0">
                <a:pos x="1852918" y="812452"/>
              </a:cxn>
              <a:cxn ang="0">
                <a:pos x="1837257" y="952500"/>
              </a:cxn>
              <a:cxn ang="0">
                <a:pos x="1872894" y="1083913"/>
              </a:cxn>
              <a:cxn ang="0">
                <a:pos x="1839837" y="1093040"/>
              </a:cxn>
              <a:cxn ang="0">
                <a:pos x="1868455" y="1111936"/>
              </a:cxn>
              <a:cxn ang="0">
                <a:pos x="1793954" y="1225905"/>
              </a:cxn>
              <a:cxn ang="0">
                <a:pos x="1787238" y="1361898"/>
              </a:cxn>
              <a:cxn ang="0">
                <a:pos x="1755085" y="1360458"/>
              </a:cxn>
              <a:cxn ang="0">
                <a:pos x="1763271" y="1368451"/>
              </a:cxn>
              <a:cxn ang="0">
                <a:pos x="1668282" y="1472547"/>
              </a:cxn>
              <a:cxn ang="0">
                <a:pos x="1619872" y="1599810"/>
              </a:cxn>
              <a:cxn ang="0">
                <a:pos x="1589738" y="1588505"/>
              </a:cxn>
              <a:cxn ang="0">
                <a:pos x="1595053" y="1598635"/>
              </a:cxn>
              <a:cxn ang="0">
                <a:pos x="1472546" y="1668283"/>
              </a:cxn>
              <a:cxn ang="0">
                <a:pos x="1387178" y="1774357"/>
              </a:cxn>
              <a:cxn ang="0">
                <a:pos x="1362013" y="1754293"/>
              </a:cxn>
              <a:cxn ang="0">
                <a:pos x="1363937" y="1765571"/>
              </a:cxn>
              <a:cxn ang="0">
                <a:pos x="1225904" y="1793954"/>
              </a:cxn>
              <a:cxn ang="0">
                <a:pos x="1111936" y="1868456"/>
              </a:cxn>
              <a:cxn ang="0">
                <a:pos x="1094203" y="1841599"/>
              </a:cxn>
              <a:cxn ang="0">
                <a:pos x="1092548" y="1852918"/>
              </a:cxn>
              <a:cxn ang="0">
                <a:pos x="952499" y="1837257"/>
              </a:cxn>
              <a:cxn ang="0">
                <a:pos x="812451" y="1852918"/>
              </a:cxn>
              <a:cxn ang="0">
                <a:pos x="810797" y="1841598"/>
              </a:cxn>
              <a:cxn ang="0">
                <a:pos x="793063" y="1868456"/>
              </a:cxn>
              <a:cxn ang="0">
                <a:pos x="679094" y="1793954"/>
              </a:cxn>
              <a:cxn ang="0">
                <a:pos x="541061" y="1765571"/>
              </a:cxn>
              <a:cxn ang="0">
                <a:pos x="542985" y="1754293"/>
              </a:cxn>
              <a:cxn ang="0">
                <a:pos x="517820" y="1774357"/>
              </a:cxn>
              <a:cxn ang="0">
                <a:pos x="432452" y="1668282"/>
              </a:cxn>
              <a:cxn ang="0">
                <a:pos x="309945" y="1598635"/>
              </a:cxn>
              <a:cxn ang="0">
                <a:pos x="313897" y="1591101"/>
              </a:cxn>
              <a:cxn ang="0">
                <a:pos x="306364" y="1595054"/>
              </a:cxn>
              <a:cxn ang="0">
                <a:pos x="236715" y="1472547"/>
              </a:cxn>
              <a:cxn ang="0">
                <a:pos x="141727" y="1368451"/>
              </a:cxn>
              <a:cxn ang="0">
                <a:pos x="147815" y="1362506"/>
              </a:cxn>
              <a:cxn ang="0">
                <a:pos x="139427" y="1363937"/>
              </a:cxn>
              <a:cxn ang="0">
                <a:pos x="111045" y="1225904"/>
              </a:cxn>
              <a:cxn ang="0">
                <a:pos x="36543" y="1111936"/>
              </a:cxn>
              <a:cxn ang="0">
                <a:pos x="63401" y="1094203"/>
              </a:cxn>
              <a:cxn ang="0">
                <a:pos x="52082" y="1092548"/>
              </a:cxn>
              <a:cxn ang="0">
                <a:pos x="67742" y="952500"/>
              </a:cxn>
              <a:cxn ang="0">
                <a:pos x="52082" y="812452"/>
              </a:cxn>
              <a:cxn ang="0">
                <a:pos x="63401" y="810797"/>
              </a:cxn>
              <a:cxn ang="0">
                <a:pos x="36543" y="793063"/>
              </a:cxn>
              <a:cxn ang="0">
                <a:pos x="111045" y="679095"/>
              </a:cxn>
              <a:cxn ang="0">
                <a:pos x="139427" y="541062"/>
              </a:cxn>
              <a:cxn ang="0">
                <a:pos x="147815" y="542493"/>
              </a:cxn>
              <a:cxn ang="0">
                <a:pos x="141727" y="536549"/>
              </a:cxn>
              <a:cxn ang="0">
                <a:pos x="236716" y="432453"/>
              </a:cxn>
              <a:cxn ang="0">
                <a:pos x="306364" y="309946"/>
              </a:cxn>
              <a:cxn ang="0">
                <a:pos x="313898" y="313899"/>
              </a:cxn>
              <a:cxn ang="0">
                <a:pos x="309946" y="306365"/>
              </a:cxn>
              <a:cxn ang="0">
                <a:pos x="432453" y="236717"/>
              </a:cxn>
              <a:cxn ang="0">
                <a:pos x="536548" y="141728"/>
              </a:cxn>
              <a:cxn ang="0">
                <a:pos x="542493" y="147815"/>
              </a:cxn>
              <a:cxn ang="0">
                <a:pos x="541061" y="139429"/>
              </a:cxn>
              <a:cxn ang="0">
                <a:pos x="679095" y="111046"/>
              </a:cxn>
              <a:cxn ang="0">
                <a:pos x="793063" y="36544"/>
              </a:cxn>
              <a:cxn ang="0">
                <a:pos x="811116" y="63886"/>
              </a:cxn>
              <a:cxn ang="0">
                <a:pos x="811712" y="54872"/>
              </a:cxn>
              <a:cxn ang="0">
                <a:pos x="867561" y="575"/>
              </a:cxn>
            </a:cxnLst>
            <a:pathLst>
              <a:path w="2587436" h="2587437">
                <a:moveTo>
                  <a:pt x="1293718" y="105586"/>
                </a:moveTo>
                <a:cubicBezTo>
                  <a:pt x="637531" y="105586"/>
                  <a:pt x="105586" y="637531"/>
                  <a:pt x="105586" y="1293718"/>
                </a:cubicBezTo>
                <a:cubicBezTo>
                  <a:pt x="105586" y="1949905"/>
                  <a:pt x="637531" y="2481850"/>
                  <a:pt x="1293718" y="2481850"/>
                </a:cubicBezTo>
                <a:cubicBezTo>
                  <a:pt x="1949905" y="2481850"/>
                  <a:pt x="2481850" y="1949905"/>
                  <a:pt x="2481850" y="1293718"/>
                </a:cubicBezTo>
                <a:cubicBezTo>
                  <a:pt x="2481850" y="637531"/>
                  <a:pt x="1949905" y="105586"/>
                  <a:pt x="1293718" y="105586"/>
                </a:cubicBezTo>
                <a:close/>
                <a:moveTo>
                  <a:pt x="1178351" y="781"/>
                </a:moveTo>
                <a:cubicBezTo>
                  <a:pt x="1220450" y="-5049"/>
                  <a:pt x="1268508" y="21422"/>
                  <a:pt x="1293718" y="92011"/>
                </a:cubicBezTo>
                <a:cubicBezTo>
                  <a:pt x="1318929" y="21422"/>
                  <a:pt x="1366986" y="-5049"/>
                  <a:pt x="1409085" y="781"/>
                </a:cubicBezTo>
                <a:cubicBezTo>
                  <a:pt x="1434345" y="4279"/>
                  <a:pt x="1457459" y="19405"/>
                  <a:pt x="1472207" y="43607"/>
                </a:cubicBezTo>
                <a:lnTo>
                  <a:pt x="1484604" y="88506"/>
                </a:lnTo>
                <a:lnTo>
                  <a:pt x="1510269" y="49635"/>
                </a:lnTo>
                <a:cubicBezTo>
                  <a:pt x="1567616" y="408"/>
                  <a:pt x="1661604" y="30947"/>
                  <a:pt x="1665065" y="150827"/>
                </a:cubicBezTo>
                <a:cubicBezTo>
                  <a:pt x="1738329" y="55877"/>
                  <a:pt x="1832316" y="86415"/>
                  <a:pt x="1849776" y="159948"/>
                </a:cubicBezTo>
                <a:lnTo>
                  <a:pt x="1847820" y="203618"/>
                </a:lnTo>
                <a:lnTo>
                  <a:pt x="1858676" y="192501"/>
                </a:lnTo>
                <a:cubicBezTo>
                  <a:pt x="1932101" y="134716"/>
                  <a:pt x="2038035" y="192050"/>
                  <a:pt x="2000063" y="321517"/>
                </a:cubicBezTo>
                <a:cubicBezTo>
                  <a:pt x="2099082" y="253854"/>
                  <a:pt x="2179033" y="311942"/>
                  <a:pt x="2172915" y="387271"/>
                </a:cubicBezTo>
                <a:lnTo>
                  <a:pt x="2157560" y="428199"/>
                </a:lnTo>
                <a:lnTo>
                  <a:pt x="2171320" y="420980"/>
                </a:lnTo>
                <a:cubicBezTo>
                  <a:pt x="2259007" y="388713"/>
                  <a:pt x="2342040" y="475977"/>
                  <a:pt x="2265919" y="587373"/>
                </a:cubicBezTo>
                <a:cubicBezTo>
                  <a:pt x="2381000" y="553620"/>
                  <a:pt x="2439088" y="633571"/>
                  <a:pt x="2409992" y="703323"/>
                </a:cubicBezTo>
                <a:lnTo>
                  <a:pt x="2382741" y="737503"/>
                </a:lnTo>
                <a:lnTo>
                  <a:pt x="2398059" y="734889"/>
                </a:lnTo>
                <a:cubicBezTo>
                  <a:pt x="2491425" y="731298"/>
                  <a:pt x="2543428" y="839949"/>
                  <a:pt x="2436609" y="922371"/>
                </a:cubicBezTo>
                <a:cubicBezTo>
                  <a:pt x="2556489" y="925832"/>
                  <a:pt x="2587027" y="1019820"/>
                  <a:pt x="2537801" y="1077167"/>
                </a:cubicBezTo>
                <a:lnTo>
                  <a:pt x="2501321" y="1101253"/>
                </a:lnTo>
                <a:lnTo>
                  <a:pt x="2516697" y="1103501"/>
                </a:lnTo>
                <a:cubicBezTo>
                  <a:pt x="2606603" y="1128937"/>
                  <a:pt x="2622486" y="1248340"/>
                  <a:pt x="2495425" y="1293719"/>
                </a:cubicBezTo>
                <a:cubicBezTo>
                  <a:pt x="2608368" y="1334056"/>
                  <a:pt x="2608368" y="1432880"/>
                  <a:pt x="2543829" y="1472208"/>
                </a:cubicBezTo>
                <a:lnTo>
                  <a:pt x="2498930" y="1484605"/>
                </a:lnTo>
                <a:lnTo>
                  <a:pt x="2537800" y="1510270"/>
                </a:lnTo>
                <a:cubicBezTo>
                  <a:pt x="2587027" y="1567617"/>
                  <a:pt x="2556488" y="1661605"/>
                  <a:pt x="2436609" y="1665066"/>
                </a:cubicBezTo>
                <a:cubicBezTo>
                  <a:pt x="2531559" y="1738330"/>
                  <a:pt x="2501021" y="1832318"/>
                  <a:pt x="2427488" y="1849777"/>
                </a:cubicBezTo>
                <a:lnTo>
                  <a:pt x="2383816" y="1847821"/>
                </a:lnTo>
                <a:lnTo>
                  <a:pt x="2394935" y="1858678"/>
                </a:lnTo>
                <a:cubicBezTo>
                  <a:pt x="2452719" y="1932103"/>
                  <a:pt x="2395386" y="2038037"/>
                  <a:pt x="2265918" y="2000065"/>
                </a:cubicBezTo>
                <a:cubicBezTo>
                  <a:pt x="2333581" y="2099084"/>
                  <a:pt x="2275494" y="2179035"/>
                  <a:pt x="2200165" y="2172917"/>
                </a:cubicBezTo>
                <a:lnTo>
                  <a:pt x="2159237" y="2157562"/>
                </a:lnTo>
                <a:lnTo>
                  <a:pt x="2166455" y="2171321"/>
                </a:lnTo>
                <a:cubicBezTo>
                  <a:pt x="2198722" y="2259008"/>
                  <a:pt x="2111459" y="2342041"/>
                  <a:pt x="2000062" y="2265920"/>
                </a:cubicBezTo>
                <a:cubicBezTo>
                  <a:pt x="2033815" y="2381001"/>
                  <a:pt x="1953865" y="2439089"/>
                  <a:pt x="1884113" y="2409993"/>
                </a:cubicBezTo>
                <a:lnTo>
                  <a:pt x="1849933" y="2382742"/>
                </a:lnTo>
                <a:lnTo>
                  <a:pt x="1852546" y="2398060"/>
                </a:lnTo>
                <a:cubicBezTo>
                  <a:pt x="1856137" y="2491426"/>
                  <a:pt x="1747486" y="2543429"/>
                  <a:pt x="1665064" y="2436610"/>
                </a:cubicBezTo>
                <a:cubicBezTo>
                  <a:pt x="1661603" y="2556490"/>
                  <a:pt x="1567616" y="2587028"/>
                  <a:pt x="1510269" y="2537802"/>
                </a:cubicBezTo>
                <a:lnTo>
                  <a:pt x="1486184" y="2501323"/>
                </a:lnTo>
                <a:lnTo>
                  <a:pt x="1483936" y="2516698"/>
                </a:lnTo>
                <a:cubicBezTo>
                  <a:pt x="1458499" y="2606604"/>
                  <a:pt x="1339096" y="2622487"/>
                  <a:pt x="1293717" y="2495426"/>
                </a:cubicBezTo>
                <a:cubicBezTo>
                  <a:pt x="1248339" y="2622487"/>
                  <a:pt x="1128936" y="2606604"/>
                  <a:pt x="1103499" y="2516698"/>
                </a:cubicBezTo>
                <a:lnTo>
                  <a:pt x="1101252" y="2501322"/>
                </a:lnTo>
                <a:lnTo>
                  <a:pt x="1077165" y="2537801"/>
                </a:lnTo>
                <a:cubicBezTo>
                  <a:pt x="1019818" y="2587028"/>
                  <a:pt x="925830" y="2556489"/>
                  <a:pt x="922369" y="2436610"/>
                </a:cubicBezTo>
                <a:cubicBezTo>
                  <a:pt x="839947" y="2543429"/>
                  <a:pt x="731297" y="2491426"/>
                  <a:pt x="734888" y="2398060"/>
                </a:cubicBezTo>
                <a:lnTo>
                  <a:pt x="737501" y="2382741"/>
                </a:lnTo>
                <a:lnTo>
                  <a:pt x="703321" y="2409993"/>
                </a:lnTo>
                <a:cubicBezTo>
                  <a:pt x="633569" y="2439089"/>
                  <a:pt x="553618" y="2381001"/>
                  <a:pt x="587371" y="2265919"/>
                </a:cubicBezTo>
                <a:cubicBezTo>
                  <a:pt x="475975" y="2342040"/>
                  <a:pt x="388712" y="2259008"/>
                  <a:pt x="420978" y="2171321"/>
                </a:cubicBezTo>
                <a:lnTo>
                  <a:pt x="426346" y="2161089"/>
                </a:lnTo>
                <a:lnTo>
                  <a:pt x="416114" y="2166457"/>
                </a:lnTo>
                <a:cubicBezTo>
                  <a:pt x="328427" y="2198724"/>
                  <a:pt x="245394" y="2111461"/>
                  <a:pt x="321515" y="2000064"/>
                </a:cubicBezTo>
                <a:cubicBezTo>
                  <a:pt x="192048" y="2038036"/>
                  <a:pt x="134715" y="1932102"/>
                  <a:pt x="192499" y="1858678"/>
                </a:cubicBezTo>
                <a:lnTo>
                  <a:pt x="200768" y="1850603"/>
                </a:lnTo>
                <a:lnTo>
                  <a:pt x="189375" y="1852547"/>
                </a:lnTo>
                <a:cubicBezTo>
                  <a:pt x="96009" y="1856138"/>
                  <a:pt x="44006" y="1747487"/>
                  <a:pt x="150825" y="1665065"/>
                </a:cubicBezTo>
                <a:cubicBezTo>
                  <a:pt x="30946" y="1661604"/>
                  <a:pt x="407" y="1567617"/>
                  <a:pt x="49634" y="1510270"/>
                </a:cubicBezTo>
                <a:lnTo>
                  <a:pt x="86113" y="1486184"/>
                </a:lnTo>
                <a:lnTo>
                  <a:pt x="70739" y="1483937"/>
                </a:lnTo>
                <a:cubicBezTo>
                  <a:pt x="-19168" y="1458500"/>
                  <a:pt x="-35050" y="1339097"/>
                  <a:pt x="92010" y="1293718"/>
                </a:cubicBezTo>
                <a:cubicBezTo>
                  <a:pt x="-35050" y="1248340"/>
                  <a:pt x="-19168" y="1128937"/>
                  <a:pt x="70739" y="1103500"/>
                </a:cubicBezTo>
                <a:lnTo>
                  <a:pt x="86114" y="1101253"/>
                </a:lnTo>
                <a:lnTo>
                  <a:pt x="49634" y="1077166"/>
                </a:lnTo>
                <a:cubicBezTo>
                  <a:pt x="407" y="1019820"/>
                  <a:pt x="30946" y="925832"/>
                  <a:pt x="150825" y="922370"/>
                </a:cubicBezTo>
                <a:cubicBezTo>
                  <a:pt x="44006" y="839949"/>
                  <a:pt x="96009" y="731298"/>
                  <a:pt x="189375" y="734889"/>
                </a:cubicBezTo>
                <a:lnTo>
                  <a:pt x="200767" y="736833"/>
                </a:lnTo>
                <a:lnTo>
                  <a:pt x="192499" y="728759"/>
                </a:lnTo>
                <a:cubicBezTo>
                  <a:pt x="134715" y="655335"/>
                  <a:pt x="192049" y="549401"/>
                  <a:pt x="321516" y="587372"/>
                </a:cubicBezTo>
                <a:cubicBezTo>
                  <a:pt x="245395" y="475976"/>
                  <a:pt x="328427" y="388713"/>
                  <a:pt x="416114" y="420980"/>
                </a:cubicBezTo>
                <a:lnTo>
                  <a:pt x="426347" y="426349"/>
                </a:lnTo>
                <a:lnTo>
                  <a:pt x="420979" y="416115"/>
                </a:lnTo>
                <a:cubicBezTo>
                  <a:pt x="388712" y="328428"/>
                  <a:pt x="475975" y="245396"/>
                  <a:pt x="587372" y="321517"/>
                </a:cubicBezTo>
                <a:cubicBezTo>
                  <a:pt x="549400" y="192050"/>
                  <a:pt x="655334" y="134716"/>
                  <a:pt x="728758" y="192500"/>
                </a:cubicBezTo>
                <a:lnTo>
                  <a:pt x="736832" y="200768"/>
                </a:lnTo>
                <a:lnTo>
                  <a:pt x="734888" y="189377"/>
                </a:lnTo>
                <a:cubicBezTo>
                  <a:pt x="731297" y="96010"/>
                  <a:pt x="839948" y="44008"/>
                  <a:pt x="922370" y="150826"/>
                </a:cubicBezTo>
                <a:cubicBezTo>
                  <a:pt x="925831" y="30947"/>
                  <a:pt x="1019818" y="408"/>
                  <a:pt x="1077165" y="49635"/>
                </a:cubicBezTo>
                <a:lnTo>
                  <a:pt x="1101686" y="86772"/>
                </a:lnTo>
                <a:lnTo>
                  <a:pt x="1102495" y="74529"/>
                </a:lnTo>
                <a:cubicBezTo>
                  <a:pt x="1112942" y="32385"/>
                  <a:pt x="1143619" y="5591"/>
                  <a:pt x="1178351" y="781"/>
                </a:cubicBezTo>
                <a:close/>
              </a:path>
            </a:pathLst>
          </a:custGeom>
          <a:gradFill rotWithShape="0">
            <a:gsLst>
              <a:gs pos="0">
                <a:srgbClr val="FFFFCC"/>
              </a:gs>
              <a:gs pos="100000">
                <a:schemeClr val="bg1"/>
              </a:gs>
            </a:gsLst>
            <a:path path="shape">
              <a:fillToRect l="50000" t="50000" r="50000" b="50000"/>
            </a:path>
            <a:tileRect/>
          </a:gradFill>
          <a:ln w="9525" cap="flat" cmpd="sng">
            <a:solidFill>
              <a:schemeClr val="tx1"/>
            </a:solidFill>
            <a:prstDash val="solid"/>
            <a:round/>
            <a:headEnd type="none" w="med" len="med"/>
            <a:tailEnd type="none" w="med" len="med"/>
          </a:ln>
        </p:spPr>
        <p:txBody>
          <a:bodyPr/>
          <a:p>
            <a:endParaRPr lang="zh-CN" altLang="en-US"/>
          </a:p>
        </p:txBody>
      </p:sp>
      <p:grpSp>
        <p:nvGrpSpPr>
          <p:cNvPr id="103434" name="组合 103433"/>
          <p:cNvGrpSpPr/>
          <p:nvPr/>
        </p:nvGrpSpPr>
        <p:grpSpPr>
          <a:xfrm>
            <a:off x="6146800" y="2247900"/>
            <a:ext cx="209550" cy="190500"/>
            <a:chOff x="0" y="0"/>
            <a:chExt cx="328" cy="300"/>
          </a:xfrm>
        </p:grpSpPr>
        <p:sp>
          <p:nvSpPr>
            <p:cNvPr id="86026" name="椭圆 103434"/>
            <p:cNvSpPr/>
            <p:nvPr/>
          </p:nvSpPr>
          <p:spPr>
            <a:xfrm>
              <a:off x="0" y="0"/>
              <a:ext cx="329" cy="301"/>
            </a:xfrm>
            <a:prstGeom prst="ellipse">
              <a:avLst/>
            </a:prstGeom>
            <a:gradFill rotWithShape="0">
              <a:gsLst>
                <a:gs pos="0">
                  <a:schemeClr val="tx1"/>
                </a:gs>
                <a:gs pos="100000">
                  <a:srgbClr val="2C2C2C"/>
                </a:gs>
              </a:gsLst>
              <a:path path="shape">
                <a:fillToRect l="50000" t="50000" r="50000" b="50000"/>
              </a:path>
              <a:tileRect/>
            </a:gradFill>
            <a:ln w="9525">
              <a:noFill/>
            </a:ln>
          </p:spPr>
          <p:txBody>
            <a:bodyPr anchor="t"/>
            <a:p>
              <a:pPr lvl="0"/>
              <a:endParaRPr lang="zh-CN" altLang="en-US">
                <a:latin typeface="Arial" panose="020B0604020202020204" pitchFamily="34" charset="0"/>
                <a:ea typeface="宋体" panose="02010600030101010101" pitchFamily="2" charset="-122"/>
              </a:endParaRPr>
            </a:p>
          </p:txBody>
        </p:sp>
        <p:sp>
          <p:nvSpPr>
            <p:cNvPr id="86027" name="矩形 103435"/>
            <p:cNvSpPr/>
            <p:nvPr/>
          </p:nvSpPr>
          <p:spPr>
            <a:xfrm flipH="1">
              <a:off x="101" y="86"/>
              <a:ext cx="120" cy="120"/>
            </a:xfrm>
            <a:prstGeom prst="rect">
              <a:avLst/>
            </a:prstGeom>
            <a:solidFill>
              <a:schemeClr val="bg1"/>
            </a:solidFill>
            <a:ln w="9525">
              <a:noFill/>
            </a:ln>
          </p:spPr>
          <p:txBody>
            <a:bodyPr anchor="t"/>
            <a:p>
              <a:pPr lvl="0"/>
              <a:endParaRPr lang="zh-CN" altLang="en-US">
                <a:latin typeface="Arial" panose="020B0604020202020204" pitchFamily="34" charset="0"/>
                <a:ea typeface="宋体" panose="02010600030101010101" pitchFamily="2" charset="-122"/>
              </a:endParaRPr>
            </a:p>
          </p:txBody>
        </p:sp>
      </p:grpSp>
      <p:sp>
        <p:nvSpPr>
          <p:cNvPr id="86028" name="标题 103436"/>
          <p:cNvSpPr>
            <a:spLocks noGrp="1"/>
          </p:cNvSpPr>
          <p:nvPr>
            <p:ph type="title"/>
          </p:nvPr>
        </p:nvSpPr>
        <p:spPr/>
        <p:txBody>
          <a:bodyPr wrap="square" anchor="b"/>
          <a:p>
            <a:r>
              <a:rPr lang="zh-CN" altLang="en-US" sz="2800" dirty="0"/>
              <a:t>五、数学的道理之二：</a:t>
            </a:r>
            <a:r>
              <a:rPr lang="zh-CN" altLang="en-US" sz="2800" b="0" dirty="0">
                <a:solidFill>
                  <a:srgbClr val="FF0066"/>
                </a:solidFill>
              </a:rPr>
              <a:t>微分——舍得</a:t>
            </a:r>
            <a:endParaRPr lang="zh-CN" altLang="en-US" sz="2800" b="0" dirty="0">
              <a:solidFill>
                <a:srgbClr val="FF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5000" accel="50000" decel="50000" fill="hold" nodeType="clickEffect">
                                  <p:stCondLst>
                                    <p:cond delay="0"/>
                                  </p:stCondLst>
                                  <p:childTnLst>
                                    <p:animMotion origin="layout" path="M 0.011872 -0.002323 C 0.027889 -0.041037 0.064494 -0.171499 0.101588 -0.183807 C 0.138654 -0.196128 0.157201 -0.047518 0.197199 -0.064085 C 0.237198 -0.080666 0.263250 -0.248993 0.301437 -0.266775 C 0.339624 -0.284545 0.352132 -0.192601 0.388306 -0.152881 C 0.424509 -0.113160 0.433452 -0.047139 0.482422 -0.067979 C 0.531363 -0.088806 0.604717 -0.217609 0.632984 -0.257146 " pathEditMode="relative" rAng="0" ptsTypes="">
                                      <p:cBhvr>
                                        <p:cTn id="6" dur="3000" fill="hold"/>
                                        <p:tgtEl>
                                          <p:spTgt spid="103428"/>
                                        </p:tgtEl>
                                        <p:attrNameLst>
                                          <p:attrName>ppt_x</p:attrName>
                                          <p:attrName>ppt_y</p:attrName>
                                        </p:attrNameLst>
                                      </p:cBhvr>
                                      <p:rCtr x="31100" y="-12300"/>
                                    </p:animMotion>
                                  </p:childTnLst>
                                </p:cTn>
                              </p:par>
                              <p:par>
                                <p:cTn id="7" presetID="63" presetClass="path" presetSubtype="0" repeatCount="4000" accel="50000" decel="50000" autoRev="1" fill="hold" nodeType="withEffect">
                                  <p:stCondLst>
                                    <p:cond delay="0"/>
                                  </p:stCondLst>
                                  <p:childTnLst>
                                    <p:animMotion origin="layout" path="M 0.000000 0.000000 L 0.052639 -0.001944 " pathEditMode="relative" rAng="0" ptsTypes="">
                                      <p:cBhvr>
                                        <p:cTn id="8" dur="2000" fill="hold"/>
                                        <p:tgtEl>
                                          <p:spTgt spid="103430"/>
                                        </p:tgtEl>
                                        <p:attrNameLst>
                                          <p:attrName>ppt_x</p:attrName>
                                          <p:attrName>ppt_y</p:attrName>
                                        </p:attrNameLst>
                                      </p:cBhvr>
                                      <p:rCtr x="12500" y="0"/>
                                    </p:animMotion>
                                  </p:childTnLst>
                                </p:cTn>
                              </p:par>
                              <p:par>
                                <p:cTn id="9" presetID="63" presetClass="path" presetSubtype="0" repeatCount="4000" accel="50000" decel="50000" autoRev="1" fill="hold" nodeType="withEffect">
                                  <p:stCondLst>
                                    <p:cond delay="0"/>
                                  </p:stCondLst>
                                  <p:childTnLst>
                                    <p:animMotion origin="layout" path="M 0.000000 0.000000 L 0.052639 -0.001944 " pathEditMode="relative" rAng="0" ptsTypes="">
                                      <p:cBhvr>
                                        <p:cTn id="10" dur="2000" fill="hold"/>
                                        <p:tgtEl>
                                          <p:spTgt spid="10343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文本占位符 104449"/>
          <p:cNvSpPr>
            <a:spLocks noGrp="1"/>
          </p:cNvSpPr>
          <p:nvPr>
            <p:ph idx="1"/>
          </p:nvPr>
        </p:nvSpPr>
        <p:spPr/>
        <p:txBody>
          <a:bodyPr anchor="t"/>
          <a:p>
            <a:r>
              <a:rPr lang="zh-CN" altLang="en-US" dirty="0"/>
              <a:t>意义</a:t>
            </a:r>
            <a:r>
              <a:rPr lang="en-US" altLang="x-none" dirty="0"/>
              <a:t>:</a:t>
            </a:r>
            <a:r>
              <a:rPr lang="zh-CN" altLang="en-US" dirty="0">
                <a:solidFill>
                  <a:srgbClr val="FF0066"/>
                </a:solidFill>
              </a:rPr>
              <a:t>舍与得</a:t>
            </a:r>
            <a:endParaRPr lang="zh-CN" altLang="en-US" dirty="0">
              <a:solidFill>
                <a:srgbClr val="FF0066"/>
              </a:solidFill>
            </a:endParaRPr>
          </a:p>
          <a:p>
            <a:r>
              <a:rPr lang="zh-CN" altLang="en-US" dirty="0"/>
              <a:t>复杂的微小部分可以忽略：抓住了问题的本质，简化的解决问题的方法。</a:t>
            </a:r>
            <a:endParaRPr lang="zh-CN" altLang="en-US" dirty="0"/>
          </a:p>
          <a:p>
            <a:r>
              <a:rPr lang="zh-CN" altLang="en-US" dirty="0">
                <a:solidFill>
                  <a:srgbClr val="0000FF"/>
                </a:solidFill>
              </a:rPr>
              <a:t>积分</a:t>
            </a:r>
            <a:r>
              <a:rPr lang="zh-CN" altLang="en-US" dirty="0"/>
              <a:t>告诉我们这种</a:t>
            </a:r>
            <a:r>
              <a:rPr lang="zh-CN" altLang="en-US" dirty="0">
                <a:solidFill>
                  <a:srgbClr val="0000FF"/>
                </a:solidFill>
              </a:rPr>
              <a:t>舍的</a:t>
            </a:r>
            <a:r>
              <a:rPr lang="zh-CN" altLang="en-US" dirty="0"/>
              <a:t>确</a:t>
            </a:r>
            <a:r>
              <a:rPr lang="zh-CN" altLang="en-US" dirty="0">
                <a:solidFill>
                  <a:srgbClr val="0000FF"/>
                </a:solidFill>
              </a:rPr>
              <a:t>是正确的</a:t>
            </a:r>
            <a:r>
              <a:rPr lang="zh-CN" altLang="en-US" dirty="0"/>
              <a:t>。</a:t>
            </a:r>
            <a:endParaRPr lang="zh-CN" altLang="en-US" dirty="0"/>
          </a:p>
          <a:p>
            <a:r>
              <a:rPr lang="zh-CN" altLang="en-US" dirty="0"/>
              <a:t>提供了思考、观察、解决问题的新思路：动态坐标系，产生了微分几何。</a:t>
            </a:r>
            <a:endParaRPr lang="zh-CN" altLang="en-US" dirty="0"/>
          </a:p>
          <a:p>
            <a:r>
              <a:rPr lang="zh-CN" altLang="en-US" dirty="0">
                <a:solidFill>
                  <a:srgbClr val="FF0066"/>
                </a:solidFill>
              </a:rPr>
              <a:t>舍去了无穷小，得到了一片天。</a:t>
            </a:r>
            <a:endParaRPr lang="zh-CN" altLang="en-US" dirty="0">
              <a:solidFill>
                <a:srgbClr val="FF0066"/>
              </a:solidFill>
            </a:endParaRPr>
          </a:p>
          <a:p>
            <a:r>
              <a:rPr lang="zh-CN" altLang="en-US" dirty="0">
                <a:solidFill>
                  <a:srgbClr val="FF0066"/>
                </a:solidFill>
              </a:rPr>
              <a:t>舍需要勇气，得需要智慧。</a:t>
            </a:r>
            <a:endParaRPr lang="zh-CN" altLang="en-US" dirty="0">
              <a:solidFill>
                <a:srgbClr val="FF0066"/>
              </a:solidFill>
            </a:endParaRPr>
          </a:p>
          <a:p>
            <a:r>
              <a:rPr lang="zh-CN" altLang="en-US" dirty="0">
                <a:solidFill>
                  <a:srgbClr val="FF0066"/>
                </a:solidFill>
              </a:rPr>
              <a:t>吵架。争论</a:t>
            </a:r>
            <a:endParaRPr lang="zh-CN" altLang="en-US" dirty="0">
              <a:solidFill>
                <a:srgbClr val="FF0066"/>
              </a:solidFill>
            </a:endParaRPr>
          </a:p>
        </p:txBody>
      </p:sp>
      <p:sp>
        <p:nvSpPr>
          <p:cNvPr id="87042" name="标题 104450"/>
          <p:cNvSpPr>
            <a:spLocks noGrp="1"/>
          </p:cNvSpPr>
          <p:nvPr>
            <p:ph type="title"/>
          </p:nvPr>
        </p:nvSpPr>
        <p:spPr/>
        <p:txBody>
          <a:bodyPr wrap="square" anchor="b"/>
          <a:p>
            <a:r>
              <a:rPr lang="zh-CN" altLang="en-US" sz="2800" dirty="0"/>
              <a:t>五、数学的道理之二：</a:t>
            </a:r>
            <a:r>
              <a:rPr lang="zh-CN" altLang="en-US" sz="2800" b="0" dirty="0">
                <a:solidFill>
                  <a:srgbClr val="FF0066"/>
                </a:solidFill>
              </a:rPr>
              <a:t>微分——舍得</a:t>
            </a:r>
            <a:endParaRPr lang="zh-CN" altLang="en-US" sz="2800" b="0" dirty="0">
              <a:solidFill>
                <a:srgbClr val="FF0066"/>
              </a:solidFill>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标题 105473"/>
          <p:cNvSpPr>
            <a:spLocks noGrp="1"/>
          </p:cNvSpPr>
          <p:nvPr>
            <p:ph type="title"/>
          </p:nvPr>
        </p:nvSpPr>
        <p:spPr>
          <a:xfrm>
            <a:off x="2366963" y="44450"/>
            <a:ext cx="7843837" cy="825500"/>
          </a:xfrm>
        </p:spPr>
        <p:txBody>
          <a:bodyPr anchor="b"/>
          <a:p>
            <a:r>
              <a:rPr lang="zh-CN" altLang="en-US" sz="2800" dirty="0"/>
              <a:t>五、数学的道理之三：</a:t>
            </a:r>
            <a:r>
              <a:rPr lang="zh-CN" altLang="en-US" sz="2800" dirty="0">
                <a:solidFill>
                  <a:srgbClr val="CC0000"/>
                </a:solidFill>
                <a:ea typeface="华文楷体" panose="02010600040101010101" charset="-122"/>
              </a:rPr>
              <a:t>一技之长</a:t>
            </a:r>
            <a:endParaRPr lang="zh-CN" altLang="en-US" sz="2800" dirty="0">
              <a:solidFill>
                <a:srgbClr val="CC0000"/>
              </a:solidFill>
              <a:ea typeface="华文楷体" panose="02010600040101010101" charset="-122"/>
            </a:endParaRPr>
          </a:p>
        </p:txBody>
      </p:sp>
      <p:sp>
        <p:nvSpPr>
          <p:cNvPr id="88066" name="文本占位符 105474"/>
          <p:cNvSpPr>
            <a:spLocks noGrp="1"/>
          </p:cNvSpPr>
          <p:nvPr>
            <p:ph idx="1"/>
          </p:nvPr>
        </p:nvSpPr>
        <p:spPr>
          <a:xfrm>
            <a:off x="1497013" y="1123950"/>
            <a:ext cx="9170987" cy="5734050"/>
          </a:xfrm>
          <a:solidFill>
            <a:schemeClr val="bg1"/>
          </a:solidFill>
        </p:spPr>
        <p:txBody>
          <a:bodyPr lIns="90170" tIns="46990" rIns="90170" bIns="46990" anchor="t"/>
          <a:p>
            <a:pPr>
              <a:buNone/>
            </a:pPr>
            <a:r>
              <a:rPr lang="zh-CN" altLang="en-US" sz="2800" dirty="0">
                <a:solidFill>
                  <a:schemeClr val="tx1"/>
                </a:solidFill>
                <a:latin typeface="华文楷体" panose="02010600040101010101" charset="-122"/>
                <a:ea typeface="华文楷体" panose="02010600040101010101" charset="-122"/>
              </a:rPr>
              <a:t>   </a:t>
            </a:r>
            <a:r>
              <a:rPr lang="zh-CN" altLang="en-US" sz="2300" dirty="0">
                <a:solidFill>
                  <a:schemeClr val="tx1"/>
                </a:solidFill>
                <a:latin typeface="华文楷体" panose="02010600040101010101" charset="-122"/>
                <a:ea typeface="华文楷体" panose="02010600040101010101" charset="-122"/>
              </a:rPr>
              <a:t>设某个小组3名同学需要排名。</a:t>
            </a:r>
            <a:endParaRPr lang="zh-CN" altLang="en-US" sz="2300" dirty="0">
              <a:solidFill>
                <a:schemeClr val="tx1"/>
              </a:solidFill>
              <a:latin typeface="华文楷体" panose="02010600040101010101" charset="-122"/>
              <a:ea typeface="华文楷体" panose="02010600040101010101" charset="-122"/>
            </a:endParaRPr>
          </a:p>
        </p:txBody>
      </p:sp>
      <p:graphicFrame>
        <p:nvGraphicFramePr>
          <p:cNvPr id="88067" name="对象 105475"/>
          <p:cNvGraphicFramePr>
            <a:graphicFrameLocks noChangeAspect="1"/>
          </p:cNvGraphicFramePr>
          <p:nvPr/>
        </p:nvGraphicFramePr>
        <p:xfrm>
          <a:off x="2366963" y="1941513"/>
          <a:ext cx="7843837" cy="4186237"/>
        </p:xfrm>
        <a:graphic>
          <a:graphicData uri="http://schemas.openxmlformats.org/presentationml/2006/ole">
            <mc:AlternateContent xmlns:mc="http://schemas.openxmlformats.org/markup-compatibility/2006">
              <mc:Choice xmlns:v="urn:schemas-microsoft-com:vml" Requires="v">
                <p:oleObj spid="_x0000_s3128" name="" r:id="rId1" imgW="3594100" imgH="2082800" progId="Equation.3">
                  <p:embed/>
                </p:oleObj>
              </mc:Choice>
              <mc:Fallback>
                <p:oleObj name="" r:id="rId1" imgW="3594100" imgH="2082800" progId="Equation.3">
                  <p:embed/>
                  <p:pic>
                    <p:nvPicPr>
                      <p:cNvPr id="0" name="图片 3127"/>
                      <p:cNvPicPr/>
                      <p:nvPr/>
                    </p:nvPicPr>
                    <p:blipFill>
                      <a:blip r:embed="rId2"/>
                      <a:stretch>
                        <a:fillRect/>
                      </a:stretch>
                    </p:blipFill>
                    <p:spPr>
                      <a:xfrm>
                        <a:off x="2366963" y="1941513"/>
                        <a:ext cx="7843837" cy="4186237"/>
                      </a:xfrm>
                      <a:prstGeom prst="rect">
                        <a:avLst/>
                      </a:prstGeom>
                      <a:solidFill>
                        <a:schemeClr val="bg1"/>
                      </a:solidFill>
                      <a:ln w="38100">
                        <a:noFill/>
                        <a:miter/>
                      </a:ln>
                    </p:spPr>
                  </p:pic>
                </p:oleObj>
              </mc:Fallback>
            </mc:AlternateContent>
          </a:graphicData>
        </a:graphic>
      </p:graphicFrame>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89" name="标题 106497"/>
          <p:cNvSpPr>
            <a:spLocks noGrp="1"/>
          </p:cNvSpPr>
          <p:nvPr>
            <p:ph type="title"/>
          </p:nvPr>
        </p:nvSpPr>
        <p:spPr>
          <a:xfrm>
            <a:off x="2111375" y="44450"/>
            <a:ext cx="8099425" cy="825500"/>
          </a:xfrm>
        </p:spPr>
        <p:txBody>
          <a:bodyPr anchor="b"/>
          <a:p>
            <a:r>
              <a:rPr lang="zh-CN" altLang="en-US" dirty="0"/>
              <a:t>五、数学的道理之三：</a:t>
            </a:r>
            <a:r>
              <a:rPr lang="zh-CN" altLang="en-US" sz="2800" dirty="0">
                <a:solidFill>
                  <a:srgbClr val="CC0000"/>
                </a:solidFill>
                <a:ea typeface="华文楷体" panose="02010600040101010101" charset="-122"/>
              </a:rPr>
              <a:t>一技之长</a:t>
            </a:r>
            <a:endParaRPr lang="zh-CN" altLang="en-US" dirty="0">
              <a:solidFill>
                <a:srgbClr val="CC0000"/>
              </a:solidFill>
              <a:ea typeface="华文楷体" panose="02010600040101010101" charset="-122"/>
            </a:endParaRPr>
          </a:p>
        </p:txBody>
      </p:sp>
      <p:sp>
        <p:nvSpPr>
          <p:cNvPr id="89090" name="文本占位符 106498"/>
          <p:cNvSpPr>
            <a:spLocks noGrp="1"/>
          </p:cNvSpPr>
          <p:nvPr>
            <p:ph idx="1"/>
          </p:nvPr>
        </p:nvSpPr>
        <p:spPr>
          <a:xfrm>
            <a:off x="1511300" y="1123950"/>
            <a:ext cx="9177338" cy="5734050"/>
          </a:xfrm>
          <a:solidFill>
            <a:schemeClr val="bg1"/>
          </a:solidFill>
        </p:spPr>
        <p:txBody>
          <a:bodyPr lIns="90170" tIns="46990" rIns="90170" bIns="46990" anchor="t"/>
          <a:p/>
        </p:txBody>
      </p:sp>
      <p:grpSp>
        <p:nvGrpSpPr>
          <p:cNvPr id="89091" name="组合 106499"/>
          <p:cNvGrpSpPr/>
          <p:nvPr/>
        </p:nvGrpSpPr>
        <p:grpSpPr>
          <a:xfrm>
            <a:off x="2109788" y="1568450"/>
            <a:ext cx="7689850" cy="4071938"/>
            <a:chOff x="0" y="0"/>
            <a:chExt cx="4710" cy="2572"/>
          </a:xfrm>
        </p:grpSpPr>
        <p:graphicFrame>
          <p:nvGraphicFramePr>
            <p:cNvPr id="89092" name="对象 106500"/>
            <p:cNvGraphicFramePr>
              <a:graphicFrameLocks noChangeAspect="1"/>
            </p:cNvGraphicFramePr>
            <p:nvPr/>
          </p:nvGraphicFramePr>
          <p:xfrm>
            <a:off x="0" y="0"/>
            <a:ext cx="4710" cy="2572"/>
          </p:xfrm>
          <a:graphic>
            <a:graphicData uri="http://schemas.openxmlformats.org/presentationml/2006/ole">
              <mc:AlternateContent xmlns:mc="http://schemas.openxmlformats.org/markup-compatibility/2006">
                <mc:Choice xmlns:v="urn:schemas-microsoft-com:vml" Requires="v">
                  <p:oleObj spid="_x0000_s3129" name="" r:id="rId1" imgW="3670300" imgH="2070100" progId="Equation.3">
                    <p:embed/>
                  </p:oleObj>
                </mc:Choice>
                <mc:Fallback>
                  <p:oleObj name="" r:id="rId1" imgW="3670300" imgH="2070100" progId="Equation.3">
                    <p:embed/>
                    <p:pic>
                      <p:nvPicPr>
                        <p:cNvPr id="0" name="图片 3128"/>
                        <p:cNvPicPr/>
                        <p:nvPr/>
                      </p:nvPicPr>
                      <p:blipFill>
                        <a:blip r:embed="rId2"/>
                        <a:stretch>
                          <a:fillRect/>
                        </a:stretch>
                      </p:blipFill>
                      <p:spPr>
                        <a:xfrm>
                          <a:off x="0" y="0"/>
                          <a:ext cx="4710" cy="2572"/>
                        </a:xfrm>
                        <a:prstGeom prst="rect">
                          <a:avLst/>
                        </a:prstGeom>
                        <a:solidFill>
                          <a:schemeClr val="bg1"/>
                        </a:solidFill>
                        <a:ln w="38100">
                          <a:noFill/>
                          <a:miter/>
                        </a:ln>
                      </p:spPr>
                    </p:pic>
                  </p:oleObj>
                </mc:Fallback>
              </mc:AlternateContent>
            </a:graphicData>
          </a:graphic>
        </p:graphicFrame>
        <p:grpSp>
          <p:nvGrpSpPr>
            <p:cNvPr id="89093" name="组合 106501"/>
            <p:cNvGrpSpPr/>
            <p:nvPr/>
          </p:nvGrpSpPr>
          <p:grpSpPr>
            <a:xfrm>
              <a:off x="1063" y="938"/>
              <a:ext cx="2041" cy="0"/>
              <a:chOff x="0" y="0"/>
              <a:chExt cx="2041" cy="0"/>
            </a:xfrm>
          </p:grpSpPr>
          <p:sp>
            <p:nvSpPr>
              <p:cNvPr id="89094" name="直接连接符 106502"/>
              <p:cNvSpPr/>
              <p:nvPr/>
            </p:nvSpPr>
            <p:spPr>
              <a:xfrm>
                <a:off x="0" y="0"/>
                <a:ext cx="181" cy="0"/>
              </a:xfrm>
              <a:prstGeom prst="line">
                <a:avLst/>
              </a:prstGeom>
              <a:ln w="9525" cap="flat" cmpd="sng">
                <a:solidFill>
                  <a:srgbClr val="0000FF"/>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9095" name="直接连接符 106503"/>
              <p:cNvSpPr/>
              <p:nvPr/>
            </p:nvSpPr>
            <p:spPr>
              <a:xfrm>
                <a:off x="635" y="0"/>
                <a:ext cx="181" cy="0"/>
              </a:xfrm>
              <a:prstGeom prst="line">
                <a:avLst/>
              </a:prstGeom>
              <a:ln w="9525" cap="flat" cmpd="sng">
                <a:solidFill>
                  <a:srgbClr val="0000FF"/>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9096" name="直接连接符 106504"/>
              <p:cNvSpPr/>
              <p:nvPr/>
            </p:nvSpPr>
            <p:spPr>
              <a:xfrm>
                <a:off x="1225" y="0"/>
                <a:ext cx="181" cy="0"/>
              </a:xfrm>
              <a:prstGeom prst="line">
                <a:avLst/>
              </a:prstGeom>
              <a:ln w="9525" cap="flat" cmpd="sng">
                <a:solidFill>
                  <a:srgbClr val="0000FF"/>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9097" name="直接连接符 106505"/>
              <p:cNvSpPr/>
              <p:nvPr/>
            </p:nvSpPr>
            <p:spPr>
              <a:xfrm>
                <a:off x="1860" y="0"/>
                <a:ext cx="181" cy="0"/>
              </a:xfrm>
              <a:prstGeom prst="line">
                <a:avLst/>
              </a:prstGeom>
              <a:ln w="9525" cap="flat" cmpd="sng">
                <a:solidFill>
                  <a:srgbClr val="0000FF"/>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grpSp>
        <p:grpSp>
          <p:nvGrpSpPr>
            <p:cNvPr id="89098" name="组合 106506"/>
            <p:cNvGrpSpPr/>
            <p:nvPr/>
          </p:nvGrpSpPr>
          <p:grpSpPr>
            <a:xfrm>
              <a:off x="1063" y="1256"/>
              <a:ext cx="2041" cy="0"/>
              <a:chOff x="0" y="0"/>
              <a:chExt cx="2041" cy="0"/>
            </a:xfrm>
          </p:grpSpPr>
          <p:sp>
            <p:nvSpPr>
              <p:cNvPr id="89099" name="直接连接符 106507"/>
              <p:cNvSpPr/>
              <p:nvPr/>
            </p:nvSpPr>
            <p:spPr>
              <a:xfrm>
                <a:off x="0" y="0"/>
                <a:ext cx="181" cy="0"/>
              </a:xfrm>
              <a:prstGeom prst="line">
                <a:avLst/>
              </a:prstGeom>
              <a:ln w="952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9100" name="直接连接符 106508"/>
              <p:cNvSpPr/>
              <p:nvPr/>
            </p:nvSpPr>
            <p:spPr>
              <a:xfrm>
                <a:off x="635" y="0"/>
                <a:ext cx="181" cy="0"/>
              </a:xfrm>
              <a:prstGeom prst="line">
                <a:avLst/>
              </a:prstGeom>
              <a:ln w="952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9101" name="直接连接符 106509"/>
              <p:cNvSpPr/>
              <p:nvPr/>
            </p:nvSpPr>
            <p:spPr>
              <a:xfrm>
                <a:off x="1225" y="0"/>
                <a:ext cx="181" cy="0"/>
              </a:xfrm>
              <a:prstGeom prst="line">
                <a:avLst/>
              </a:prstGeom>
              <a:ln w="952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9102" name="直接连接符 106510"/>
              <p:cNvSpPr/>
              <p:nvPr/>
            </p:nvSpPr>
            <p:spPr>
              <a:xfrm>
                <a:off x="1860" y="0"/>
                <a:ext cx="181" cy="0"/>
              </a:xfrm>
              <a:prstGeom prst="line">
                <a:avLst/>
              </a:prstGeom>
              <a:ln w="9525" cap="flat" cmpd="sng">
                <a:solidFill>
                  <a:srgbClr val="FF0000"/>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grpSp>
        <p:grpSp>
          <p:nvGrpSpPr>
            <p:cNvPr id="89103" name="组合 106511"/>
            <p:cNvGrpSpPr/>
            <p:nvPr/>
          </p:nvGrpSpPr>
          <p:grpSpPr>
            <a:xfrm>
              <a:off x="1063" y="1573"/>
              <a:ext cx="2041" cy="0"/>
              <a:chOff x="0" y="0"/>
              <a:chExt cx="2041" cy="0"/>
            </a:xfrm>
          </p:grpSpPr>
          <p:sp>
            <p:nvSpPr>
              <p:cNvPr id="89104" name="直接连接符 106512"/>
              <p:cNvSpPr/>
              <p:nvPr/>
            </p:nvSpPr>
            <p:spPr>
              <a:xfrm>
                <a:off x="0" y="0"/>
                <a:ext cx="181" cy="0"/>
              </a:xfrm>
              <a:prstGeom prst="line">
                <a:avLst/>
              </a:prstGeom>
              <a:ln w="9525" cap="flat" cmpd="sng">
                <a:solidFill>
                  <a:schemeClr val="hlink"/>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9105" name="直接连接符 106513"/>
              <p:cNvSpPr/>
              <p:nvPr/>
            </p:nvSpPr>
            <p:spPr>
              <a:xfrm>
                <a:off x="635" y="0"/>
                <a:ext cx="181" cy="0"/>
              </a:xfrm>
              <a:prstGeom prst="line">
                <a:avLst/>
              </a:prstGeom>
              <a:ln w="9525" cap="flat" cmpd="sng">
                <a:solidFill>
                  <a:schemeClr val="hlink"/>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9106" name="直接连接符 106514"/>
              <p:cNvSpPr/>
              <p:nvPr/>
            </p:nvSpPr>
            <p:spPr>
              <a:xfrm>
                <a:off x="1225" y="0"/>
                <a:ext cx="181" cy="0"/>
              </a:xfrm>
              <a:prstGeom prst="line">
                <a:avLst/>
              </a:prstGeom>
              <a:ln w="9525" cap="flat" cmpd="sng">
                <a:solidFill>
                  <a:schemeClr val="hlink"/>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sp>
            <p:nvSpPr>
              <p:cNvPr id="89107" name="直接连接符 106515"/>
              <p:cNvSpPr/>
              <p:nvPr/>
            </p:nvSpPr>
            <p:spPr>
              <a:xfrm>
                <a:off x="1860" y="0"/>
                <a:ext cx="181" cy="0"/>
              </a:xfrm>
              <a:prstGeom prst="line">
                <a:avLst/>
              </a:prstGeom>
              <a:ln w="9525" cap="flat" cmpd="sng">
                <a:solidFill>
                  <a:schemeClr val="hlink"/>
                </a:solidFill>
                <a:prstDash val="solid"/>
                <a:round/>
                <a:headEnd type="none" w="med" len="med"/>
                <a:tailEnd type="none" w="med" len="med"/>
              </a:ln>
            </p:spPr>
            <p:txBody>
              <a:bodyPr anchor="t"/>
              <a:p>
                <a:pPr lvl="0"/>
                <a:endParaRPr lang="zh-CN" altLang="en-US">
                  <a:latin typeface="Arial" panose="020B0604020202020204" pitchFamily="34" charset="0"/>
                  <a:ea typeface="宋体" panose="02010600030101010101" pitchFamily="2" charset="-122"/>
                </a:endParaRPr>
              </a:p>
            </p:txBody>
          </p:sp>
        </p:grpSp>
      </p:grpSp>
      <p:grpSp>
        <p:nvGrpSpPr>
          <p:cNvPr id="3" name="组合 2"/>
          <p:cNvGrpSpPr/>
          <p:nvPr/>
        </p:nvGrpSpPr>
        <p:grpSpPr>
          <a:xfrm>
            <a:off x="0" y="2540"/>
            <a:ext cx="12189460" cy="6857365"/>
            <a:chOff x="0" y="4"/>
            <a:chExt cx="19196" cy="10799"/>
          </a:xfrm>
        </p:grpSpPr>
        <p:sp>
          <p:nvSpPr>
            <p:cNvPr id="103" name="任意多边形 102"/>
            <p:cNvSpPr/>
            <p:nvPr>
              <p:custDataLst>
                <p:tags r:id="rId3"/>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4"/>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标题 107521"/>
          <p:cNvSpPr>
            <a:spLocks noGrp="1"/>
          </p:cNvSpPr>
          <p:nvPr>
            <p:ph type="title"/>
          </p:nvPr>
        </p:nvSpPr>
        <p:spPr>
          <a:xfrm>
            <a:off x="1981200" y="44450"/>
            <a:ext cx="8229600" cy="1079500"/>
          </a:xfrm>
        </p:spPr>
        <p:txBody>
          <a:bodyPr anchor="b"/>
          <a:p>
            <a:r>
              <a:rPr lang="zh-CN" altLang="en-US" dirty="0"/>
              <a:t>五、数学的道理之三：</a:t>
            </a:r>
            <a:r>
              <a:rPr lang="zh-CN" altLang="en-US" sz="2800" dirty="0">
                <a:solidFill>
                  <a:srgbClr val="CC0000"/>
                </a:solidFill>
                <a:ea typeface="华文楷体" panose="02010600040101010101" charset="-122"/>
              </a:rPr>
              <a:t>一技之长</a:t>
            </a:r>
            <a:endParaRPr lang="zh-CN" altLang="en-US" sz="2800" dirty="0">
              <a:solidFill>
                <a:srgbClr val="CC0000"/>
              </a:solidFill>
              <a:ea typeface="华文楷体" panose="02010600040101010101" charset="-122"/>
            </a:endParaRPr>
          </a:p>
        </p:txBody>
      </p:sp>
      <p:sp>
        <p:nvSpPr>
          <p:cNvPr id="90115" name="文本占位符 107522"/>
          <p:cNvSpPr>
            <a:spLocks noGrp="1"/>
          </p:cNvSpPr>
          <p:nvPr>
            <p:ph idx="1"/>
          </p:nvPr>
        </p:nvSpPr>
        <p:spPr>
          <a:xfrm>
            <a:off x="1981200" y="1268413"/>
            <a:ext cx="8229600" cy="4859337"/>
          </a:xfrm>
        </p:spPr>
        <p:txBody>
          <a:bodyPr anchor="t">
            <a:normAutofit lnSpcReduction="10000"/>
          </a:bodyPr>
          <a:p>
            <a:pPr>
              <a:buNone/>
            </a:pPr>
            <a:r>
              <a:rPr lang="zh-CN" altLang="en-US" sz="2800" dirty="0">
                <a:solidFill>
                  <a:schemeClr val="tx1"/>
                </a:solidFill>
                <a:ea typeface="华文楷体" panose="02010600040101010101" charset="-122"/>
              </a:rPr>
              <a:t>有一点可以肯定：如果</a:t>
            </a:r>
            <a:endParaRPr lang="zh-CN" altLang="en-US" sz="2800" dirty="0">
              <a:solidFill>
                <a:schemeClr val="tx1"/>
              </a:solidFill>
              <a:ea typeface="华文楷体" panose="02010600040101010101" charset="-122"/>
            </a:endParaRPr>
          </a:p>
          <a:p>
            <a:pPr algn="ctr">
              <a:buNone/>
            </a:pPr>
            <a:r>
              <a:rPr lang="zh-CN" altLang="en-US" sz="2800" dirty="0">
                <a:solidFill>
                  <a:schemeClr val="tx1"/>
                </a:solidFill>
                <a:ea typeface="华文楷体" panose="02010600040101010101" charset="-122"/>
              </a:rPr>
              <a:t>a</a:t>
            </a:r>
            <a:r>
              <a:rPr lang="zh-CN" altLang="en-US" sz="2800" baseline="-25000" dirty="0">
                <a:solidFill>
                  <a:schemeClr val="tx1"/>
                </a:solidFill>
                <a:ea typeface="华文楷体" panose="02010600040101010101" charset="-122"/>
              </a:rPr>
              <a:t>11</a:t>
            </a:r>
            <a:r>
              <a:rPr lang="zh-CN" altLang="en-US" sz="2800" dirty="0">
                <a:solidFill>
                  <a:schemeClr val="tx1"/>
                </a:solidFill>
                <a:ea typeface="华文楷体" panose="02010600040101010101" charset="-122"/>
              </a:rPr>
              <a:t>&lt;</a:t>
            </a:r>
            <a:r>
              <a:rPr lang="zh-CN" altLang="en-US" sz="2800" dirty="0">
                <a:solidFill>
                  <a:schemeClr val="accent2"/>
                </a:solidFill>
                <a:ea typeface="华文楷体" panose="02010600040101010101" charset="-122"/>
              </a:rPr>
              <a:t>a</a:t>
            </a:r>
            <a:r>
              <a:rPr lang="zh-CN" altLang="en-US" sz="2800" baseline="-25000" dirty="0">
                <a:solidFill>
                  <a:schemeClr val="accent2"/>
                </a:solidFill>
                <a:ea typeface="华文楷体" panose="02010600040101010101" charset="-122"/>
              </a:rPr>
              <a:t>21</a:t>
            </a:r>
            <a:r>
              <a:rPr lang="zh-CN" altLang="en-US" sz="2800" dirty="0">
                <a:solidFill>
                  <a:schemeClr val="tx1"/>
                </a:solidFill>
                <a:ea typeface="华文楷体" panose="02010600040101010101" charset="-122"/>
              </a:rPr>
              <a:t>,a</a:t>
            </a:r>
            <a:r>
              <a:rPr lang="zh-CN" altLang="en-US" sz="2800" baseline="-25000" dirty="0">
                <a:solidFill>
                  <a:schemeClr val="tx1"/>
                </a:solidFill>
                <a:ea typeface="华文楷体" panose="02010600040101010101" charset="-122"/>
              </a:rPr>
              <a:t>11</a:t>
            </a:r>
            <a:r>
              <a:rPr lang="zh-CN" altLang="en-US" sz="2800" dirty="0">
                <a:solidFill>
                  <a:schemeClr val="tx1"/>
                </a:solidFill>
                <a:ea typeface="华文楷体" panose="02010600040101010101" charset="-122"/>
              </a:rPr>
              <a:t>&lt;</a:t>
            </a:r>
            <a:r>
              <a:rPr lang="zh-CN" altLang="en-US" sz="2800" dirty="0">
                <a:solidFill>
                  <a:srgbClr val="CC0000"/>
                </a:solidFill>
                <a:ea typeface="华文楷体" panose="02010600040101010101" charset="-122"/>
              </a:rPr>
              <a:t>a</a:t>
            </a:r>
            <a:r>
              <a:rPr lang="zh-CN" altLang="en-US" sz="2800" baseline="-25000" dirty="0">
                <a:solidFill>
                  <a:srgbClr val="CC0000"/>
                </a:solidFill>
                <a:ea typeface="华文楷体" panose="02010600040101010101" charset="-122"/>
              </a:rPr>
              <a:t>31</a:t>
            </a:r>
            <a:r>
              <a:rPr lang="zh-CN" altLang="en-US" sz="2800" dirty="0">
                <a:solidFill>
                  <a:schemeClr val="tx1"/>
                </a:solidFill>
                <a:ea typeface="华文楷体" panose="02010600040101010101" charset="-122"/>
              </a:rPr>
              <a:t>,a</a:t>
            </a:r>
            <a:r>
              <a:rPr lang="zh-CN" altLang="en-US" sz="2800" baseline="-25000" dirty="0">
                <a:solidFill>
                  <a:schemeClr val="tx1"/>
                </a:solidFill>
                <a:ea typeface="华文楷体" panose="02010600040101010101" charset="-122"/>
              </a:rPr>
              <a:t>12</a:t>
            </a:r>
            <a:r>
              <a:rPr lang="zh-CN" altLang="en-US" sz="2800" dirty="0">
                <a:solidFill>
                  <a:schemeClr val="tx1"/>
                </a:solidFill>
                <a:ea typeface="华文楷体" panose="02010600040101010101" charset="-122"/>
              </a:rPr>
              <a:t>&lt;</a:t>
            </a:r>
            <a:r>
              <a:rPr lang="zh-CN" altLang="en-US" sz="2800" dirty="0">
                <a:solidFill>
                  <a:schemeClr val="accent2"/>
                </a:solidFill>
                <a:ea typeface="华文楷体" panose="02010600040101010101" charset="-122"/>
              </a:rPr>
              <a:t>a</a:t>
            </a:r>
            <a:r>
              <a:rPr lang="zh-CN" altLang="en-US" sz="2800" baseline="-25000" dirty="0">
                <a:solidFill>
                  <a:schemeClr val="accent2"/>
                </a:solidFill>
                <a:ea typeface="华文楷体" panose="02010600040101010101" charset="-122"/>
              </a:rPr>
              <a:t>22</a:t>
            </a:r>
            <a:r>
              <a:rPr lang="zh-CN" altLang="en-US" sz="2800" dirty="0">
                <a:solidFill>
                  <a:schemeClr val="tx1"/>
                </a:solidFill>
                <a:ea typeface="华文楷体" panose="02010600040101010101" charset="-122"/>
              </a:rPr>
              <a:t>,a</a:t>
            </a:r>
            <a:r>
              <a:rPr lang="zh-CN" altLang="en-US" sz="2800" baseline="-25000" dirty="0">
                <a:solidFill>
                  <a:schemeClr val="tx1"/>
                </a:solidFill>
                <a:ea typeface="华文楷体" panose="02010600040101010101" charset="-122"/>
              </a:rPr>
              <a:t>12</a:t>
            </a:r>
            <a:r>
              <a:rPr lang="zh-CN" altLang="en-US" sz="2800" dirty="0">
                <a:solidFill>
                  <a:schemeClr val="tx1"/>
                </a:solidFill>
                <a:ea typeface="华文楷体" panose="02010600040101010101" charset="-122"/>
              </a:rPr>
              <a:t>&lt;</a:t>
            </a:r>
            <a:r>
              <a:rPr lang="zh-CN" altLang="en-US" sz="2800" dirty="0">
                <a:solidFill>
                  <a:srgbClr val="CC0000"/>
                </a:solidFill>
                <a:ea typeface="华文楷体" panose="02010600040101010101" charset="-122"/>
              </a:rPr>
              <a:t>a</a:t>
            </a:r>
            <a:r>
              <a:rPr lang="zh-CN" altLang="en-US" sz="2800" baseline="-25000" dirty="0">
                <a:solidFill>
                  <a:srgbClr val="CC0000"/>
                </a:solidFill>
                <a:ea typeface="华文楷体" panose="02010600040101010101" charset="-122"/>
              </a:rPr>
              <a:t>32</a:t>
            </a:r>
            <a:r>
              <a:rPr lang="zh-CN" altLang="en-US" sz="2800" dirty="0">
                <a:solidFill>
                  <a:schemeClr val="tx1"/>
                </a:solidFill>
                <a:ea typeface="华文楷体" panose="02010600040101010101" charset="-122"/>
              </a:rPr>
              <a:t>,</a:t>
            </a:r>
            <a:endParaRPr lang="zh-CN" altLang="en-US" sz="2800" dirty="0">
              <a:solidFill>
                <a:schemeClr val="tx1"/>
              </a:solidFill>
              <a:ea typeface="华文楷体" panose="02010600040101010101" charset="-122"/>
            </a:endParaRPr>
          </a:p>
          <a:p>
            <a:pPr algn="ctr">
              <a:buNone/>
            </a:pPr>
            <a:r>
              <a:rPr lang="zh-CN" altLang="en-US" sz="2800" dirty="0">
                <a:solidFill>
                  <a:schemeClr val="tx1"/>
                </a:solidFill>
                <a:ea typeface="华文楷体" panose="02010600040101010101" charset="-122"/>
              </a:rPr>
              <a:t>a</a:t>
            </a:r>
            <a:r>
              <a:rPr lang="zh-CN" altLang="en-US" sz="2800" baseline="-25000" dirty="0">
                <a:solidFill>
                  <a:schemeClr val="tx1"/>
                </a:solidFill>
                <a:ea typeface="华文楷体" panose="02010600040101010101" charset="-122"/>
              </a:rPr>
              <a:t>13</a:t>
            </a:r>
            <a:r>
              <a:rPr lang="zh-CN" altLang="en-US" sz="2800" dirty="0">
                <a:solidFill>
                  <a:schemeClr val="tx1"/>
                </a:solidFill>
                <a:ea typeface="华文楷体" panose="02010600040101010101" charset="-122"/>
              </a:rPr>
              <a:t>&lt;</a:t>
            </a:r>
            <a:r>
              <a:rPr lang="zh-CN" altLang="en-US" sz="2800" dirty="0">
                <a:solidFill>
                  <a:schemeClr val="accent2"/>
                </a:solidFill>
                <a:ea typeface="华文楷体" panose="02010600040101010101" charset="-122"/>
              </a:rPr>
              <a:t>a</a:t>
            </a:r>
            <a:r>
              <a:rPr lang="zh-CN" altLang="en-US" sz="2800" baseline="-25000" dirty="0">
                <a:solidFill>
                  <a:schemeClr val="accent2"/>
                </a:solidFill>
                <a:ea typeface="华文楷体" panose="02010600040101010101" charset="-122"/>
              </a:rPr>
              <a:t>23</a:t>
            </a:r>
            <a:r>
              <a:rPr lang="zh-CN" altLang="en-US" sz="2800" dirty="0">
                <a:solidFill>
                  <a:schemeClr val="tx1"/>
                </a:solidFill>
                <a:ea typeface="华文楷体" panose="02010600040101010101" charset="-122"/>
              </a:rPr>
              <a:t>,a</a:t>
            </a:r>
            <a:r>
              <a:rPr lang="zh-CN" altLang="en-US" sz="2800" baseline="-25000" dirty="0">
                <a:solidFill>
                  <a:schemeClr val="tx1"/>
                </a:solidFill>
                <a:ea typeface="华文楷体" panose="02010600040101010101" charset="-122"/>
              </a:rPr>
              <a:t>13</a:t>
            </a:r>
            <a:r>
              <a:rPr lang="zh-CN" altLang="en-US" sz="2800" dirty="0">
                <a:solidFill>
                  <a:schemeClr val="tx1"/>
                </a:solidFill>
                <a:ea typeface="华文楷体" panose="02010600040101010101" charset="-122"/>
              </a:rPr>
              <a:t>&lt;</a:t>
            </a:r>
            <a:r>
              <a:rPr lang="zh-CN" altLang="en-US" sz="2800" dirty="0">
                <a:solidFill>
                  <a:srgbClr val="CC0000"/>
                </a:solidFill>
                <a:ea typeface="华文楷体" panose="02010600040101010101" charset="-122"/>
              </a:rPr>
              <a:t>a</a:t>
            </a:r>
            <a:r>
              <a:rPr lang="zh-CN" altLang="en-US" sz="2800" baseline="-25000" dirty="0">
                <a:solidFill>
                  <a:srgbClr val="CC0000"/>
                </a:solidFill>
                <a:ea typeface="华文楷体" panose="02010600040101010101" charset="-122"/>
              </a:rPr>
              <a:t>33</a:t>
            </a:r>
            <a:r>
              <a:rPr lang="zh-CN" altLang="en-US" sz="2800" dirty="0">
                <a:solidFill>
                  <a:schemeClr val="tx1"/>
                </a:solidFill>
                <a:ea typeface="华文楷体" panose="02010600040101010101" charset="-122"/>
              </a:rPr>
              <a:t>,a</a:t>
            </a:r>
            <a:r>
              <a:rPr lang="zh-CN" altLang="en-US" sz="2800" baseline="-25000" dirty="0">
                <a:solidFill>
                  <a:schemeClr val="tx1"/>
                </a:solidFill>
                <a:ea typeface="华文楷体" panose="02010600040101010101" charset="-122"/>
              </a:rPr>
              <a:t>14</a:t>
            </a:r>
            <a:r>
              <a:rPr lang="zh-CN" altLang="en-US" sz="2800" dirty="0">
                <a:solidFill>
                  <a:schemeClr val="tx1"/>
                </a:solidFill>
                <a:ea typeface="华文楷体" panose="02010600040101010101" charset="-122"/>
              </a:rPr>
              <a:t>&lt;</a:t>
            </a:r>
            <a:r>
              <a:rPr lang="zh-CN" altLang="en-US" sz="2800" dirty="0">
                <a:solidFill>
                  <a:schemeClr val="accent2"/>
                </a:solidFill>
                <a:ea typeface="华文楷体" panose="02010600040101010101" charset="-122"/>
              </a:rPr>
              <a:t>a</a:t>
            </a:r>
            <a:r>
              <a:rPr lang="zh-CN" altLang="en-US" sz="2800" baseline="-25000" dirty="0">
                <a:solidFill>
                  <a:schemeClr val="accent2"/>
                </a:solidFill>
                <a:ea typeface="华文楷体" panose="02010600040101010101" charset="-122"/>
              </a:rPr>
              <a:t>24</a:t>
            </a:r>
            <a:r>
              <a:rPr lang="zh-CN" altLang="en-US" sz="2800" dirty="0">
                <a:solidFill>
                  <a:schemeClr val="tx1"/>
                </a:solidFill>
                <a:ea typeface="华文楷体" panose="02010600040101010101" charset="-122"/>
              </a:rPr>
              <a:t>,a</a:t>
            </a:r>
            <a:r>
              <a:rPr lang="zh-CN" altLang="en-US" sz="2800" baseline="-25000" dirty="0">
                <a:solidFill>
                  <a:schemeClr val="tx1"/>
                </a:solidFill>
                <a:ea typeface="华文楷体" panose="02010600040101010101" charset="-122"/>
              </a:rPr>
              <a:t>14</a:t>
            </a:r>
            <a:r>
              <a:rPr lang="zh-CN" altLang="en-US" sz="2800" dirty="0">
                <a:solidFill>
                  <a:schemeClr val="tx1"/>
                </a:solidFill>
                <a:ea typeface="华文楷体" panose="02010600040101010101" charset="-122"/>
              </a:rPr>
              <a:t>&lt;</a:t>
            </a:r>
            <a:r>
              <a:rPr lang="zh-CN" altLang="en-US" sz="2800" dirty="0">
                <a:solidFill>
                  <a:srgbClr val="CC0000"/>
                </a:solidFill>
                <a:ea typeface="华文楷体" panose="02010600040101010101" charset="-122"/>
              </a:rPr>
              <a:t>a</a:t>
            </a:r>
            <a:r>
              <a:rPr lang="zh-CN" altLang="en-US" sz="2800" baseline="-25000" dirty="0">
                <a:solidFill>
                  <a:srgbClr val="CC0000"/>
                </a:solidFill>
                <a:ea typeface="华文楷体" panose="02010600040101010101" charset="-122"/>
              </a:rPr>
              <a:t>34</a:t>
            </a:r>
            <a:r>
              <a:rPr lang="zh-CN" altLang="en-US" sz="2800" dirty="0">
                <a:solidFill>
                  <a:schemeClr val="tx1"/>
                </a:solidFill>
                <a:ea typeface="华文楷体" panose="02010600040101010101" charset="-122"/>
              </a:rPr>
              <a:t>,</a:t>
            </a:r>
            <a:endParaRPr lang="zh-CN" altLang="en-US" sz="2800" dirty="0">
              <a:solidFill>
                <a:schemeClr val="tx1"/>
              </a:solidFill>
              <a:ea typeface="华文楷体" panose="02010600040101010101" charset="-122"/>
            </a:endParaRPr>
          </a:p>
          <a:p>
            <a:pPr>
              <a:buNone/>
            </a:pPr>
            <a:r>
              <a:rPr lang="zh-CN" altLang="en-US" sz="2800" dirty="0">
                <a:solidFill>
                  <a:schemeClr val="tx1"/>
                </a:solidFill>
                <a:ea typeface="华文楷体" panose="02010600040101010101" charset="-122"/>
              </a:rPr>
              <a:t>   也就是说，第一个学生的每一科成绩都垫底，那么，无论如何调整权重p</a:t>
            </a:r>
            <a:r>
              <a:rPr lang="zh-CN" altLang="en-US" sz="2800" baseline="-25000" dirty="0">
                <a:solidFill>
                  <a:schemeClr val="tx1"/>
                </a:solidFill>
                <a:ea typeface="华文楷体" panose="02010600040101010101" charset="-122"/>
              </a:rPr>
              <a:t>i, </a:t>
            </a:r>
            <a:r>
              <a:rPr lang="zh-CN" altLang="en-US" sz="2800" dirty="0">
                <a:solidFill>
                  <a:schemeClr val="tx1"/>
                </a:solidFill>
                <a:ea typeface="华文楷体" panose="02010600040101010101" charset="-122"/>
              </a:rPr>
              <a:t>也不可能使ta“名列前茅”。因此，你如果希望得到别人的帮助，就必须有一技之长，这才是生存之道！</a:t>
            </a:r>
            <a:endParaRPr lang="zh-CN" altLang="en-US" sz="2800" dirty="0">
              <a:solidFill>
                <a:schemeClr val="tx1"/>
              </a:solidFill>
              <a:ea typeface="华文楷体" panose="02010600040101010101"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8546" name="图片 108545"/>
          <p:cNvPicPr>
            <a:picLocks noChangeAspect="1"/>
          </p:cNvPicPr>
          <p:nvPr/>
        </p:nvPicPr>
        <p:blipFill>
          <a:blip r:embed="rId1"/>
          <a:stretch>
            <a:fillRect/>
          </a:stretch>
        </p:blipFill>
        <p:spPr>
          <a:xfrm>
            <a:off x="2414588" y="3184525"/>
            <a:ext cx="7502525" cy="3138488"/>
          </a:xfrm>
          <a:prstGeom prst="rect">
            <a:avLst/>
          </a:prstGeom>
          <a:noFill/>
          <a:ln w="9525">
            <a:noFill/>
          </a:ln>
        </p:spPr>
      </p:pic>
      <p:sp>
        <p:nvSpPr>
          <p:cNvPr id="91138" name="标题 108546"/>
          <p:cNvSpPr>
            <a:spLocks noGrp="1"/>
          </p:cNvSpPr>
          <p:nvPr>
            <p:ph type="title"/>
          </p:nvPr>
        </p:nvSpPr>
        <p:spPr>
          <a:xfrm>
            <a:off x="2400300" y="44450"/>
            <a:ext cx="7810500" cy="839788"/>
          </a:xfrm>
        </p:spPr>
        <p:txBody>
          <a:bodyPr anchor="b"/>
          <a:p>
            <a:r>
              <a:rPr lang="zh-CN" altLang="en-US" dirty="0"/>
              <a:t>五、数学的道理之四——</a:t>
            </a:r>
            <a:r>
              <a:rPr lang="zh-CN" altLang="en-US" dirty="0">
                <a:solidFill>
                  <a:srgbClr val="CC0000"/>
                </a:solidFill>
                <a:ea typeface="华文楷体" panose="02010600040101010101" charset="-122"/>
              </a:rPr>
              <a:t>像河流般努力</a:t>
            </a:r>
            <a:endParaRPr lang="zh-CN" altLang="en-US" dirty="0">
              <a:solidFill>
                <a:srgbClr val="CC0000"/>
              </a:solidFill>
              <a:ea typeface="华文楷体" panose="02010600040101010101" charset="-122"/>
            </a:endParaRPr>
          </a:p>
        </p:txBody>
      </p:sp>
      <p:sp>
        <p:nvSpPr>
          <p:cNvPr id="91139" name="文本占位符 108547"/>
          <p:cNvSpPr>
            <a:spLocks noGrp="1"/>
          </p:cNvSpPr>
          <p:nvPr>
            <p:ph idx="1"/>
          </p:nvPr>
        </p:nvSpPr>
        <p:spPr>
          <a:xfrm>
            <a:off x="1981200" y="1433513"/>
            <a:ext cx="8229600" cy="4859337"/>
          </a:xfrm>
        </p:spPr>
        <p:txBody>
          <a:bodyPr anchor="t"/>
          <a:p>
            <a:pPr>
              <a:buNone/>
            </a:pPr>
            <a:r>
              <a:rPr lang="zh-CN" altLang="en-US" dirty="0">
                <a:latin typeface="华文楷体" panose="02010600040101010101" charset="-122"/>
                <a:ea typeface="华文楷体" panose="02010600040101010101" charset="-122"/>
              </a:rPr>
              <a:t>     </a:t>
            </a:r>
            <a:r>
              <a:rPr lang="zh-CN" altLang="en-US" sz="2800" dirty="0">
                <a:latin typeface="华文楷体" panose="02010600040101010101" charset="-122"/>
                <a:ea typeface="华文楷体" panose="02010600040101010101" charset="-122"/>
              </a:rPr>
              <a:t>河流是自然界的最基本现象，它们奔流不息，百折不饶，最终汇集到了大海——水的最高境界！</a:t>
            </a:r>
            <a:endParaRPr lang="zh-CN" altLang="en-US" sz="2800" dirty="0">
              <a:latin typeface="华文楷体" panose="02010600040101010101" charset="-122"/>
              <a:ea typeface="华文楷体" panose="02010600040101010101" charset="-122"/>
            </a:endParaRPr>
          </a:p>
        </p:txBody>
      </p:sp>
      <p:pic>
        <p:nvPicPr>
          <p:cNvPr id="108549" name="图片 108548"/>
          <p:cNvPicPr>
            <a:picLocks noChangeAspect="1"/>
          </p:cNvPicPr>
          <p:nvPr/>
        </p:nvPicPr>
        <p:blipFill>
          <a:blip r:embed="rId2"/>
          <a:stretch>
            <a:fillRect/>
          </a:stretch>
        </p:blipFill>
        <p:spPr>
          <a:xfrm>
            <a:off x="2409825" y="3186113"/>
            <a:ext cx="7515225" cy="3136900"/>
          </a:xfrm>
          <a:prstGeom prst="rect">
            <a:avLst/>
          </a:prstGeom>
          <a:noFill/>
          <a:ln w="9525">
            <a:noFill/>
          </a:ln>
        </p:spPr>
      </p:pic>
      <p:pic>
        <p:nvPicPr>
          <p:cNvPr id="108550" name="图片 108549"/>
          <p:cNvPicPr>
            <a:picLocks noChangeAspect="1"/>
          </p:cNvPicPr>
          <p:nvPr/>
        </p:nvPicPr>
        <p:blipFill>
          <a:blip r:embed="rId3"/>
          <a:stretch>
            <a:fillRect/>
          </a:stretch>
        </p:blipFill>
        <p:spPr>
          <a:xfrm>
            <a:off x="2400300" y="3182938"/>
            <a:ext cx="7519988" cy="3140075"/>
          </a:xfrm>
          <a:prstGeom prst="rect">
            <a:avLst/>
          </a:prstGeom>
          <a:noFill/>
          <a:ln w="9525">
            <a:noFill/>
          </a:ln>
        </p:spPr>
      </p:pic>
      <p:pic>
        <p:nvPicPr>
          <p:cNvPr id="108551" name="图片 108550"/>
          <p:cNvPicPr>
            <a:picLocks noChangeAspect="1"/>
          </p:cNvPicPr>
          <p:nvPr/>
        </p:nvPicPr>
        <p:blipFill>
          <a:blip r:embed="rId4"/>
          <a:stretch>
            <a:fillRect/>
          </a:stretch>
        </p:blipFill>
        <p:spPr>
          <a:xfrm>
            <a:off x="2424113" y="3184525"/>
            <a:ext cx="7491412" cy="3136900"/>
          </a:xfrm>
          <a:prstGeom prst="rect">
            <a:avLst/>
          </a:prstGeom>
          <a:noFill/>
          <a:ln w="9525">
            <a:noFill/>
          </a:ln>
        </p:spPr>
      </p:pic>
      <p:pic>
        <p:nvPicPr>
          <p:cNvPr id="108552" name="图片 108551"/>
          <p:cNvPicPr>
            <a:picLocks noChangeAspect="1"/>
          </p:cNvPicPr>
          <p:nvPr/>
        </p:nvPicPr>
        <p:blipFill>
          <a:blip r:embed="rId5"/>
          <a:stretch>
            <a:fillRect/>
          </a:stretch>
        </p:blipFill>
        <p:spPr>
          <a:xfrm>
            <a:off x="2414588" y="3203575"/>
            <a:ext cx="7502525" cy="3255963"/>
          </a:xfrm>
          <a:prstGeom prst="rect">
            <a:avLst/>
          </a:prstGeom>
          <a:noFill/>
          <a:ln w="9525">
            <a:noFill/>
          </a:ln>
        </p:spPr>
      </p:pic>
      <p:pic>
        <p:nvPicPr>
          <p:cNvPr id="108553" name="图片 108552"/>
          <p:cNvPicPr>
            <a:picLocks noChangeAspect="1"/>
          </p:cNvPicPr>
          <p:nvPr/>
        </p:nvPicPr>
        <p:blipFill>
          <a:blip r:embed="rId6"/>
          <a:stretch>
            <a:fillRect/>
          </a:stretch>
        </p:blipFill>
        <p:spPr>
          <a:xfrm>
            <a:off x="2424113" y="3186113"/>
            <a:ext cx="7491412" cy="3254375"/>
          </a:xfrm>
          <a:prstGeom prst="rect">
            <a:avLst/>
          </a:prstGeom>
          <a:noFill/>
          <a:ln w="9525">
            <a:noFill/>
          </a:ln>
        </p:spPr>
      </p:pic>
      <p:grpSp>
        <p:nvGrpSpPr>
          <p:cNvPr id="3" name="组合 2"/>
          <p:cNvGrpSpPr/>
          <p:nvPr/>
        </p:nvGrpSpPr>
        <p:grpSpPr>
          <a:xfrm>
            <a:off x="0" y="2540"/>
            <a:ext cx="12189460" cy="6857365"/>
            <a:chOff x="0" y="4"/>
            <a:chExt cx="19196" cy="10799"/>
          </a:xfrm>
        </p:grpSpPr>
        <p:sp>
          <p:nvSpPr>
            <p:cNvPr id="103" name="任意多边形 102"/>
            <p:cNvSpPr/>
            <p:nvPr>
              <p:custDataLst>
                <p:tags r:id="rId7"/>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8"/>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500"/>
                                  </p:stCondLst>
                                  <p:childTnLst>
                                    <p:set>
                                      <p:cBhvr>
                                        <p:cTn id="6" dur="1" fill="hold">
                                          <p:stCondLst>
                                            <p:cond delay="0"/>
                                          </p:stCondLst>
                                        </p:cTn>
                                        <p:tgtEl>
                                          <p:spTgt spid="108546"/>
                                        </p:tgtEl>
                                        <p:attrNameLst>
                                          <p:attrName>style.visibility</p:attrName>
                                        </p:attrNameLst>
                                      </p:cBhvr>
                                      <p:to>
                                        <p:strVal val="visible"/>
                                      </p:to>
                                    </p:set>
                                    <p:animEffect transition="in" filter="barn(inHorizontal)">
                                      <p:cBhvr>
                                        <p:cTn id="7" dur="1000"/>
                                        <p:tgtEl>
                                          <p:spTgt spid="108546"/>
                                        </p:tgtEl>
                                      </p:cBhvr>
                                    </p:animEffect>
                                  </p:childTnLst>
                                </p:cTn>
                              </p:par>
                            </p:childTnLst>
                          </p:cTn>
                        </p:par>
                        <p:par>
                          <p:cTn id="8" fill="hold">
                            <p:stCondLst>
                              <p:cond delay="1500"/>
                            </p:stCondLst>
                            <p:childTnLst>
                              <p:par>
                                <p:cTn id="9" presetID="16" presetClass="entr" presetSubtype="26" fill="hold" nodeType="afterEffect">
                                  <p:stCondLst>
                                    <p:cond delay="500"/>
                                  </p:stCondLst>
                                  <p:childTnLst>
                                    <p:set>
                                      <p:cBhvr>
                                        <p:cTn id="10" dur="1" fill="hold">
                                          <p:stCondLst>
                                            <p:cond delay="0"/>
                                          </p:stCondLst>
                                        </p:cTn>
                                        <p:tgtEl>
                                          <p:spTgt spid="108549"/>
                                        </p:tgtEl>
                                        <p:attrNameLst>
                                          <p:attrName>style.visibility</p:attrName>
                                        </p:attrNameLst>
                                      </p:cBhvr>
                                      <p:to>
                                        <p:strVal val="visible"/>
                                      </p:to>
                                    </p:set>
                                    <p:animEffect transition="in" filter="barn(inHorizontal)">
                                      <p:cBhvr>
                                        <p:cTn id="11" dur="1000"/>
                                        <p:tgtEl>
                                          <p:spTgt spid="108549"/>
                                        </p:tgtEl>
                                      </p:cBhvr>
                                    </p:animEffect>
                                  </p:childTnLst>
                                </p:cTn>
                              </p:par>
                            </p:childTnLst>
                          </p:cTn>
                        </p:par>
                        <p:par>
                          <p:cTn id="12" fill="hold">
                            <p:stCondLst>
                              <p:cond delay="3000"/>
                            </p:stCondLst>
                            <p:childTnLst>
                              <p:par>
                                <p:cTn id="13" presetID="16" presetClass="entr" presetSubtype="26" fill="hold" nodeType="afterEffect">
                                  <p:stCondLst>
                                    <p:cond delay="500"/>
                                  </p:stCondLst>
                                  <p:childTnLst>
                                    <p:set>
                                      <p:cBhvr>
                                        <p:cTn id="14" dur="1" fill="hold">
                                          <p:stCondLst>
                                            <p:cond delay="0"/>
                                          </p:stCondLst>
                                        </p:cTn>
                                        <p:tgtEl>
                                          <p:spTgt spid="108550"/>
                                        </p:tgtEl>
                                        <p:attrNameLst>
                                          <p:attrName>style.visibility</p:attrName>
                                        </p:attrNameLst>
                                      </p:cBhvr>
                                      <p:to>
                                        <p:strVal val="visible"/>
                                      </p:to>
                                    </p:set>
                                    <p:animEffect transition="in" filter="barn(inHorizontal)">
                                      <p:cBhvr>
                                        <p:cTn id="15" dur="1000"/>
                                        <p:tgtEl>
                                          <p:spTgt spid="108550"/>
                                        </p:tgtEl>
                                      </p:cBhvr>
                                    </p:animEffect>
                                  </p:childTnLst>
                                </p:cTn>
                              </p:par>
                            </p:childTnLst>
                          </p:cTn>
                        </p:par>
                        <p:par>
                          <p:cTn id="16" fill="hold">
                            <p:stCondLst>
                              <p:cond delay="4500"/>
                            </p:stCondLst>
                            <p:childTnLst>
                              <p:par>
                                <p:cTn id="17" presetID="16" presetClass="entr" presetSubtype="26" fill="hold" nodeType="afterEffect">
                                  <p:stCondLst>
                                    <p:cond delay="500"/>
                                  </p:stCondLst>
                                  <p:childTnLst>
                                    <p:set>
                                      <p:cBhvr>
                                        <p:cTn id="18" dur="1" fill="hold">
                                          <p:stCondLst>
                                            <p:cond delay="0"/>
                                          </p:stCondLst>
                                        </p:cTn>
                                        <p:tgtEl>
                                          <p:spTgt spid="108551"/>
                                        </p:tgtEl>
                                        <p:attrNameLst>
                                          <p:attrName>style.visibility</p:attrName>
                                        </p:attrNameLst>
                                      </p:cBhvr>
                                      <p:to>
                                        <p:strVal val="visible"/>
                                      </p:to>
                                    </p:set>
                                    <p:animEffect transition="in" filter="barn(inHorizontal)">
                                      <p:cBhvr>
                                        <p:cTn id="19" dur="1000"/>
                                        <p:tgtEl>
                                          <p:spTgt spid="108551"/>
                                        </p:tgtEl>
                                      </p:cBhvr>
                                    </p:animEffect>
                                  </p:childTnLst>
                                </p:cTn>
                              </p:par>
                            </p:childTnLst>
                          </p:cTn>
                        </p:par>
                        <p:par>
                          <p:cTn id="20" fill="hold">
                            <p:stCondLst>
                              <p:cond delay="6000"/>
                            </p:stCondLst>
                            <p:childTnLst>
                              <p:par>
                                <p:cTn id="21" presetID="16" presetClass="entr" presetSubtype="26" fill="hold" nodeType="afterEffect">
                                  <p:stCondLst>
                                    <p:cond delay="500"/>
                                  </p:stCondLst>
                                  <p:childTnLst>
                                    <p:set>
                                      <p:cBhvr>
                                        <p:cTn id="22" dur="1" fill="hold">
                                          <p:stCondLst>
                                            <p:cond delay="0"/>
                                          </p:stCondLst>
                                        </p:cTn>
                                        <p:tgtEl>
                                          <p:spTgt spid="108552"/>
                                        </p:tgtEl>
                                        <p:attrNameLst>
                                          <p:attrName>style.visibility</p:attrName>
                                        </p:attrNameLst>
                                      </p:cBhvr>
                                      <p:to>
                                        <p:strVal val="visible"/>
                                      </p:to>
                                    </p:set>
                                    <p:animEffect transition="in" filter="barn(inHorizontal)">
                                      <p:cBhvr>
                                        <p:cTn id="23" dur="1000"/>
                                        <p:tgtEl>
                                          <p:spTgt spid="108552"/>
                                        </p:tgtEl>
                                      </p:cBhvr>
                                    </p:animEffect>
                                  </p:childTnLst>
                                </p:cTn>
                              </p:par>
                            </p:childTnLst>
                          </p:cTn>
                        </p:par>
                        <p:par>
                          <p:cTn id="24" fill="hold">
                            <p:stCondLst>
                              <p:cond delay="7500"/>
                            </p:stCondLst>
                            <p:childTnLst>
                              <p:par>
                                <p:cTn id="25" presetID="16" presetClass="entr" presetSubtype="26" fill="hold" nodeType="afterEffect">
                                  <p:stCondLst>
                                    <p:cond delay="500"/>
                                  </p:stCondLst>
                                  <p:childTnLst>
                                    <p:set>
                                      <p:cBhvr>
                                        <p:cTn id="26" dur="1" fill="hold">
                                          <p:stCondLst>
                                            <p:cond delay="0"/>
                                          </p:stCondLst>
                                        </p:cTn>
                                        <p:tgtEl>
                                          <p:spTgt spid="108553"/>
                                        </p:tgtEl>
                                        <p:attrNameLst>
                                          <p:attrName>style.visibility</p:attrName>
                                        </p:attrNameLst>
                                      </p:cBhvr>
                                      <p:to>
                                        <p:strVal val="visible"/>
                                      </p:to>
                                    </p:set>
                                    <p:animEffect transition="in" filter="barn(inHorizontal)">
                                      <p:cBhvr>
                                        <p:cTn id="27" dur="1000"/>
                                        <p:tgtEl>
                                          <p:spTgt spid="108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标题 109569"/>
          <p:cNvSpPr>
            <a:spLocks noGrp="1"/>
          </p:cNvSpPr>
          <p:nvPr>
            <p:ph type="title"/>
          </p:nvPr>
        </p:nvSpPr>
        <p:spPr>
          <a:xfrm>
            <a:off x="2260600" y="44450"/>
            <a:ext cx="7950200" cy="839788"/>
          </a:xfrm>
        </p:spPr>
        <p:txBody>
          <a:bodyPr anchor="b"/>
          <a:p>
            <a:r>
              <a:rPr lang="zh-CN" altLang="en-US" dirty="0"/>
              <a:t>五、数学的道理之四——</a:t>
            </a:r>
            <a:r>
              <a:rPr lang="zh-CN" altLang="en-US" dirty="0">
                <a:solidFill>
                  <a:srgbClr val="CC0000"/>
                </a:solidFill>
                <a:ea typeface="华文楷体" panose="02010600040101010101" charset="-122"/>
              </a:rPr>
              <a:t>像河流般努力</a:t>
            </a:r>
            <a:endParaRPr lang="zh-CN" altLang="en-US" dirty="0">
              <a:solidFill>
                <a:srgbClr val="CC0000"/>
              </a:solidFill>
              <a:ea typeface="华文楷体" panose="02010600040101010101" charset="-122"/>
            </a:endParaRPr>
          </a:p>
        </p:txBody>
      </p:sp>
      <p:sp>
        <p:nvSpPr>
          <p:cNvPr id="92162" name="文本占位符 109570"/>
          <p:cNvSpPr>
            <a:spLocks noGrp="1"/>
          </p:cNvSpPr>
          <p:nvPr>
            <p:ph idx="1"/>
          </p:nvPr>
        </p:nvSpPr>
        <p:spPr>
          <a:xfrm>
            <a:off x="1981200" y="1268413"/>
            <a:ext cx="8229600" cy="4859337"/>
          </a:xfrm>
        </p:spPr>
        <p:txBody>
          <a:bodyPr anchor="t">
            <a:normAutofit lnSpcReduction="10000"/>
          </a:bodyPr>
          <a:p>
            <a:pPr>
              <a:lnSpc>
                <a:spcPct val="140000"/>
              </a:lnSpc>
              <a:buNone/>
            </a:pPr>
            <a:r>
              <a:rPr lang="zh-CN" altLang="en-US" dirty="0">
                <a:solidFill>
                  <a:srgbClr val="FF0000"/>
                </a:solidFill>
                <a:ea typeface="华文楷体" panose="02010600040101010101" charset="-122"/>
              </a:rPr>
              <a:t>    为什么河流为什么不走直路？</a:t>
            </a:r>
            <a:endParaRPr lang="zh-CN" altLang="en-US" dirty="0">
              <a:solidFill>
                <a:srgbClr val="FF0000"/>
              </a:solidFill>
              <a:ea typeface="华文楷体" panose="02010600040101010101" charset="-122"/>
            </a:endParaRPr>
          </a:p>
          <a:p>
            <a:pPr>
              <a:lnSpc>
                <a:spcPct val="140000"/>
              </a:lnSpc>
              <a:buNone/>
            </a:pPr>
            <a:r>
              <a:rPr lang="zh-CN" altLang="en-US" dirty="0">
                <a:solidFill>
                  <a:srgbClr val="FF0000"/>
                </a:solidFill>
                <a:ea typeface="华文楷体" panose="02010600040101010101" charset="-122"/>
              </a:rPr>
              <a:t>   </a:t>
            </a:r>
            <a:r>
              <a:rPr lang="zh-CN" altLang="en-US" dirty="0">
                <a:ea typeface="华文楷体" panose="02010600040101010101" charset="-122"/>
              </a:rPr>
              <a:t>最根本的原因就是，走弯路是自然界的一种常态，走直路而是一种非常态。因为河流在前进的过程中，会遇到各种各样的障碍，有些障碍是无法逾越的。所以，它只有取弯路，绕道而行，也正因为走弯路，让它避开了一道道障碍，最终抵达了遥远的大海。”</a:t>
            </a:r>
            <a:endParaRPr lang="zh-CN" altLang="en-US" dirty="0">
              <a:ea typeface="华文楷体" panose="02010600040101010101" charset="-122"/>
            </a:endParaRPr>
          </a:p>
          <a:p>
            <a:pPr>
              <a:lnSpc>
                <a:spcPct val="140000"/>
              </a:lnSpc>
              <a:buNone/>
            </a:pPr>
            <a:r>
              <a:rPr lang="zh-CN" altLang="en-US" dirty="0">
                <a:ea typeface="华文楷体" panose="02010600040101010101" charset="-122"/>
              </a:rPr>
              <a:t>    河流的重要特点就是：</a:t>
            </a:r>
            <a:r>
              <a:rPr lang="zh-CN" altLang="en-US" b="1" dirty="0">
                <a:solidFill>
                  <a:srgbClr val="FF0000"/>
                </a:solidFill>
                <a:ea typeface="华文楷体" panose="02010600040101010101" charset="-122"/>
              </a:rPr>
              <a:t>当遇到阻碍时，河水不断积攒力量，不断寻找突破口，待到时机成熟，它就会喷发而行，势不可挡！</a:t>
            </a:r>
            <a:endParaRPr lang="zh-CN" altLang="en-US" b="1" dirty="0">
              <a:solidFill>
                <a:srgbClr val="FF0000"/>
              </a:solidFill>
              <a:ea typeface="华文楷体" panose="02010600040101010101" charset="-122"/>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标题 110593"/>
          <p:cNvSpPr>
            <a:spLocks noGrp="1"/>
          </p:cNvSpPr>
          <p:nvPr>
            <p:ph type="title"/>
          </p:nvPr>
        </p:nvSpPr>
        <p:spPr>
          <a:xfrm>
            <a:off x="2401888" y="44450"/>
            <a:ext cx="7808912" cy="811213"/>
          </a:xfrm>
        </p:spPr>
        <p:txBody>
          <a:bodyPr anchor="b"/>
          <a:p>
            <a:r>
              <a:rPr lang="zh-CN" altLang="en-US" dirty="0"/>
              <a:t>五、数学的道理之四——</a:t>
            </a:r>
            <a:r>
              <a:rPr lang="zh-CN" altLang="en-US" dirty="0">
                <a:solidFill>
                  <a:srgbClr val="CC0000"/>
                </a:solidFill>
                <a:ea typeface="华文楷体" panose="02010600040101010101" charset="-122"/>
              </a:rPr>
              <a:t>像河流般努力</a:t>
            </a:r>
            <a:endParaRPr lang="zh-CN" altLang="en-US" dirty="0">
              <a:solidFill>
                <a:srgbClr val="CC0000"/>
              </a:solidFill>
              <a:ea typeface="华文楷体" panose="02010600040101010101" charset="-122"/>
            </a:endParaRPr>
          </a:p>
        </p:txBody>
      </p:sp>
      <p:sp>
        <p:nvSpPr>
          <p:cNvPr id="93186" name="文本占位符 110594"/>
          <p:cNvSpPr>
            <a:spLocks noGrp="1"/>
          </p:cNvSpPr>
          <p:nvPr>
            <p:ph idx="1"/>
          </p:nvPr>
        </p:nvSpPr>
        <p:spPr>
          <a:xfrm>
            <a:off x="1981200" y="1268413"/>
            <a:ext cx="8229600" cy="4859337"/>
          </a:xfrm>
        </p:spPr>
        <p:txBody>
          <a:bodyPr anchor="t">
            <a:normAutofit lnSpcReduction="10000"/>
          </a:bodyPr>
          <a:p>
            <a:pPr marL="342900" indent="-342900">
              <a:lnSpc>
                <a:spcPct val="140000"/>
              </a:lnSpc>
              <a:buNone/>
            </a:pPr>
            <a:r>
              <a:rPr lang="zh-CN" altLang="en-US" dirty="0">
                <a:ea typeface="华文楷体" panose="02010600040101010101" charset="-122"/>
                <a:sym typeface="Arial" panose="020B0604020202020204" charset="-116"/>
              </a:rPr>
              <a:t>    “其实，人生也是如此，当人们遇到坎坷、挫折时，也要把曲折的人生看做是一种常态，不悲观失望，不长吁短叹，不停滞不前，把走弯路看成是前行的另一种形式、另一条途径，这样你就可以像那些走弯路的河流一样，抵达那遥远的人生大海。”把走弯路看成是一种常态，怀着平常心去看待前进中遇到的坎坷和挫折，您会像河流一样，抵达到人生的目标。</a:t>
            </a:r>
            <a:endParaRPr lang="zh-CN" altLang="en-US" dirty="0">
              <a:ea typeface="华文楷体" panose="02010600040101010101" charset="-122"/>
              <a:sym typeface="Arial" panose="020B0604020202020204" charset="-116"/>
            </a:endParaRPr>
          </a:p>
          <a:p>
            <a:pPr marL="342900" indent="-342900">
              <a:lnSpc>
                <a:spcPct val="140000"/>
              </a:lnSpc>
              <a:buNone/>
            </a:pPr>
            <a:r>
              <a:rPr lang="zh-CN" altLang="en-US" dirty="0">
                <a:ea typeface="华文楷体" panose="02010600040101010101" charset="-122"/>
                <a:sym typeface="Arial" panose="020B0604020202020204" charset="-116"/>
              </a:rPr>
              <a:t>    </a:t>
            </a:r>
            <a:endParaRPr lang="zh-CN" altLang="en-US" dirty="0">
              <a:ea typeface="华文楷体" panose="02010600040101010101" charset="-122"/>
              <a:sym typeface="Arial" panose="020B0604020202020204" charset="-116"/>
            </a:endParaRPr>
          </a:p>
          <a:p>
            <a:pPr marL="342900" indent="-342900">
              <a:lnSpc>
                <a:spcPct val="140000"/>
              </a:lnSpc>
              <a:buNone/>
            </a:pPr>
            <a:r>
              <a:rPr lang="zh-CN" altLang="en-US" dirty="0">
                <a:ea typeface="华文楷体" panose="02010600040101010101" charset="-122"/>
                <a:sym typeface="Arial" panose="020B0604020202020204" charset="-116"/>
              </a:rPr>
              <a:t>     </a:t>
            </a:r>
            <a:endParaRPr lang="zh-CN" altLang="en-US" dirty="0">
              <a:ea typeface="华文楷体" panose="02010600040101010101" charset="-122"/>
              <a:sym typeface="Arial" panose="020B0604020202020204" charset="-116"/>
            </a:endParaRPr>
          </a:p>
        </p:txBody>
      </p:sp>
      <p:grpSp>
        <p:nvGrpSpPr>
          <p:cNvPr id="3" name="组合 2"/>
          <p:cNvGrpSpPr/>
          <p:nvPr/>
        </p:nvGrpSpPr>
        <p:grpSpPr>
          <a:xfrm>
            <a:off x="0" y="2540"/>
            <a:ext cx="12189460" cy="6857365"/>
            <a:chOff x="0" y="4"/>
            <a:chExt cx="19196" cy="10799"/>
          </a:xfrm>
        </p:grpSpPr>
        <p:sp>
          <p:nvSpPr>
            <p:cNvPr id="103" name="任意多边形 102"/>
            <p:cNvSpPr/>
            <p:nvPr>
              <p:custDataLst>
                <p:tags r:id="rId1"/>
              </p:custDataLst>
            </p:nvPr>
          </p:nvSpPr>
          <p:spPr>
            <a:xfrm>
              <a:off x="0" y="7729"/>
              <a:ext cx="3270" cy="3075"/>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 name="任意多边形 3"/>
            <p:cNvSpPr/>
            <p:nvPr>
              <p:custDataLst>
                <p:tags r:id="rId2"/>
              </p:custDataLst>
            </p:nvPr>
          </p:nvSpPr>
          <p:spPr>
            <a:xfrm flipH="1" flipV="1">
              <a:off x="17324" y="4"/>
              <a:ext cx="1873" cy="2331"/>
            </a:xfrm>
            <a:custGeom>
              <a:avLst/>
              <a:gdLst>
                <a:gd name="connsiteX0" fmla="*/ 0 w 3819760"/>
                <a:gd name="connsiteY0" fmla="*/ 60419 h 3787467"/>
                <a:gd name="connsiteX1" fmla="*/ 3727048 w 3819760"/>
                <a:gd name="connsiteY1" fmla="*/ 3787467 h 3787467"/>
                <a:gd name="connsiteX2" fmla="*/ 0 w 3819760"/>
                <a:gd name="connsiteY2" fmla="*/ 3787467 h 3787467"/>
                <a:gd name="connsiteX3" fmla="*/ 281032 w 3819760"/>
                <a:gd name="connsiteY3" fmla="*/ 0 h 3787467"/>
                <a:gd name="connsiteX4" fmla="*/ 3819760 w 3819760"/>
                <a:gd name="connsiteY4" fmla="*/ 3538728 h 3787467"/>
                <a:gd name="connsiteX5" fmla="*/ 3686653 w 3819760"/>
                <a:gd name="connsiteY5" fmla="*/ 3538728 h 3787467"/>
                <a:gd name="connsiteX6" fmla="*/ 281032 w 3819760"/>
                <a:gd name="connsiteY6" fmla="*/ 133107 h 37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9760" h="3787467">
                  <a:moveTo>
                    <a:pt x="0" y="60419"/>
                  </a:moveTo>
                  <a:lnTo>
                    <a:pt x="3727048" y="3787467"/>
                  </a:lnTo>
                  <a:lnTo>
                    <a:pt x="0" y="3787467"/>
                  </a:lnTo>
                  <a:close/>
                  <a:moveTo>
                    <a:pt x="281032" y="0"/>
                  </a:moveTo>
                  <a:lnTo>
                    <a:pt x="3819760" y="3538728"/>
                  </a:lnTo>
                  <a:lnTo>
                    <a:pt x="3686653" y="3538728"/>
                  </a:lnTo>
                  <a:lnTo>
                    <a:pt x="281032" y="1331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spTree>
  </p:cSld>
  <p:clrMapOvr>
    <a:masterClrMapping/>
  </p:clrMapOvr>
  <p:transition>
    <p:fade/>
  </p:transition>
</p:sld>
</file>

<file path=ppt/tags/tag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1*a*1"/>
  <p:tag name="KSO_WM_UNIT_CLEAR" val="1"/>
  <p:tag name="KSO_WM_UNIT_LAYERLEVEL" val="1"/>
  <p:tag name="KSO_WM_UNIT_VALUE" val="28"/>
  <p:tag name="KSO_WM_UNIT_ISCONTENTSTITLE" val="0"/>
  <p:tag name="KSO_WM_UNIT_HIGHLIGHT" val="0"/>
  <p:tag name="KSO_WM_UNIT_COMPATIBLE" val="0"/>
  <p:tag name="KSO_WM_UNIT_PRESET_TEXT_INDEX" val="3"/>
  <p:tag name="KSO_WM_UNIT_PRESET_TEXT_LEN" val="17"/>
</p:tagLst>
</file>

<file path=ppt/tags/tag10.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3"/>
  <p:tag name="KSO_WM_UNIT_ID" val="custom160162_11*l_i*1_3"/>
  <p:tag name="KSO_WM_UNIT_CLEAR" val="1"/>
  <p:tag name="KSO_WM_UNIT_LAYERLEVEL" val="1_1"/>
  <p:tag name="KSO_WM_DIAGRAM_GROUP_CODE" val="l1-1"/>
</p:tagLst>
</file>

<file path=ppt/tags/tag10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0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02.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0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0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0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0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07.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0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0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h_f"/>
  <p:tag name="KSO_WM_UNIT_INDEX" val="1_2_1"/>
  <p:tag name="KSO_WM_UNIT_ID" val="custom160162_11*l_h_f*1_2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Lst>
</file>

<file path=ppt/tags/tag11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1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12.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13.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1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15.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1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1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1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1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2.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4"/>
  <p:tag name="KSO_WM_UNIT_ID" val="custom160162_11*l_i*1_4"/>
  <p:tag name="KSO_WM_UNIT_CLEAR" val="1"/>
  <p:tag name="KSO_WM_UNIT_LAYERLEVEL" val="1_1"/>
  <p:tag name="KSO_WM_DIAGRAM_GROUP_CODE" val="l1-1"/>
</p:tagLst>
</file>

<file path=ppt/tags/tag120.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2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22.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2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e"/>
  <p:tag name="KSO_WM_UNIT_INDEX" val="1"/>
  <p:tag name="KSO_WM_UNIT_ID" val="custom160162_12*e*1"/>
  <p:tag name="KSO_WM_UNIT_CLEAR" val="1"/>
  <p:tag name="KSO_WM_UNIT_LAYERLEVEL" val="1"/>
  <p:tag name="KSO_WM_UNIT_VALUE" val="4"/>
  <p:tag name="KSO_WM_UNIT_HIGHLIGHT" val="0"/>
  <p:tag name="KSO_WM_UNIT_COMPATIBLE" val="1"/>
  <p:tag name="KSO_WM_UNIT_PRESET_TEXT" val="Part 01"/>
</p:tagLst>
</file>

<file path=ppt/tags/tag12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12*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125.xml><?xml version="1.0" encoding="utf-8"?>
<p:tagLst xmlns:p="http://schemas.openxmlformats.org/presentationml/2006/main">
  <p:tag name="KSO_WM_TEMPLATE_CATEGORY" val="custom"/>
  <p:tag name="KSO_WM_TEMPLATE_INDEX" val="160162"/>
  <p:tag name="KSO_WM_TAG_VERSION" val="1.0"/>
  <p:tag name="KSO_WM_SLIDE_ID" val="custom160162_12"/>
  <p:tag name="KSO_WM_SLIDE_INDEX" val="12"/>
  <p:tag name="KSO_WM_SLIDE_ITEM_CNT" val="1"/>
  <p:tag name="KSO_WM_SLIDE_LAYOUT" val="a_e"/>
  <p:tag name="KSO_WM_SLIDE_LAYOUT_CNT" val="1_1"/>
  <p:tag name="KSO_WM_SLIDE_TYPE" val="sectionTitle"/>
  <p:tag name="KSO_WM_BEAUTIFY_FLAG" val="#wm#"/>
</p:tagLst>
</file>

<file path=ppt/tags/tag126.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27.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2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2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5"/>
  <p:tag name="KSO_WM_UNIT_ID" val="custom160162_11*l_i*1_5"/>
  <p:tag name="KSO_WM_UNIT_CLEAR" val="1"/>
  <p:tag name="KSO_WM_UNIT_LAYERLEVEL" val="1_1"/>
  <p:tag name="KSO_WM_DIAGRAM_GROUP_CODE" val="l1-1"/>
</p:tagLst>
</file>

<file path=ppt/tags/tag130.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3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3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3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34.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35.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3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3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38.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3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6"/>
  <p:tag name="KSO_WM_UNIT_ID" val="custom160162_11*l_i*1_6"/>
  <p:tag name="KSO_WM_UNIT_CLEAR" val="1"/>
  <p:tag name="KSO_WM_UNIT_LAYERLEVEL" val="1_1"/>
  <p:tag name="KSO_WM_DIAGRAM_GROUP_CODE" val="l1-1"/>
</p:tagLst>
</file>

<file path=ppt/tags/tag14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4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42.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4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4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45.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4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4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4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4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5.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h_f"/>
  <p:tag name="KSO_WM_UNIT_INDEX" val="1_3_1"/>
  <p:tag name="KSO_WM_UNIT_ID" val="custom160162_11*l_h_f*1_3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Lst>
</file>

<file path=ppt/tags/tag15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5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5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5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5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55.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5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5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5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59.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6.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7"/>
  <p:tag name="KSO_WM_UNIT_ID" val="custom160162_11*l_i*1_7"/>
  <p:tag name="KSO_WM_UNIT_CLEAR" val="1"/>
  <p:tag name="KSO_WM_UNIT_LAYERLEVEL" val="1_1"/>
  <p:tag name="KSO_WM_DIAGRAM_GROUP_CODE" val="l1-1"/>
</p:tagLst>
</file>

<file path=ppt/tags/tag160.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6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6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6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6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65.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66.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67.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6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6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7.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8"/>
  <p:tag name="KSO_WM_UNIT_ID" val="custom160162_11*l_i*1_8"/>
  <p:tag name="KSO_WM_UNIT_CLEAR" val="1"/>
  <p:tag name="KSO_WM_UNIT_LAYERLEVEL" val="1_1"/>
  <p:tag name="KSO_WM_DIAGRAM_GROUP_CODE" val="l1-1"/>
</p:tagLst>
</file>

<file path=ppt/tags/tag17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7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172.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7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7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75.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7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7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7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7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9"/>
  <p:tag name="KSO_WM_UNIT_ID" val="custom160162_11*l_i*1_9"/>
  <p:tag name="KSO_WM_UNIT_CLEAR" val="1"/>
  <p:tag name="KSO_WM_UNIT_LAYERLEVEL" val="1_1"/>
  <p:tag name="KSO_WM_DIAGRAM_GROUP_CODE" val="l1-1"/>
</p:tagLst>
</file>

<file path=ppt/tags/tag18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8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8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8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8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8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8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87.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8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8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h_f"/>
  <p:tag name="KSO_WM_UNIT_INDEX" val="1_4_1"/>
  <p:tag name="KSO_WM_UNIT_ID" val="custom160162_11*l_h_f*1_4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Lst>
</file>

<file path=ppt/tags/tag190.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9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9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9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9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9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96.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19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9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19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2.xml><?xml version="1.0" encoding="utf-8"?>
<p:tagLst xmlns:p="http://schemas.openxmlformats.org/presentationml/2006/main">
  <p:tag name="KSO_WM_TAG_VERSION" val="1.0"/>
  <p:tag name="KSO_WM_BEAUTIFY_FLAG" val="#wm#"/>
  <p:tag name="KSO_WM_TEMPLATE_CATEGORY" val="custom"/>
  <p:tag name="KSO_WM_TEMPLATE_INDEX" val="160162"/>
  <p:tag name="KSO_WM_UNIT_TYPE" val="b"/>
  <p:tag name="KSO_WM_UNIT_INDEX" val="1"/>
  <p:tag name="KSO_WM_UNIT_ID" val="custom160162_1*b*1"/>
  <p:tag name="KSO_WM_UNIT_CLEAR" val="1"/>
  <p:tag name="KSO_WM_UNIT_LAYERLEVEL" val="1"/>
  <p:tag name="KSO_WM_UNIT_VALUE" val="111"/>
  <p:tag name="KSO_WM_UNIT_ISCONTENTSTITLE" val="0"/>
  <p:tag name="KSO_WM_UNIT_HIGHLIGHT" val="0"/>
  <p:tag name="KSO_WM_UNIT_COMPATIBLE" val="0"/>
  <p:tag name="KSO_WM_UNIT_PRESET_TEXT_INDEX" val="3"/>
  <p:tag name="KSO_WM_UNIT_PRESET_TEXT_LEN" val="17"/>
</p:tagLst>
</file>

<file path=ppt/tags/tag20.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10"/>
  <p:tag name="KSO_WM_UNIT_ID" val="custom160162_11*l_i*1_10"/>
  <p:tag name="KSO_WM_UNIT_CLEAR" val="1"/>
  <p:tag name="KSO_WM_UNIT_LAYERLEVEL" val="1_1"/>
  <p:tag name="KSO_WM_DIAGRAM_GROUP_CODE" val="l1-1"/>
</p:tagLst>
</file>

<file path=ppt/tags/tag20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0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02.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20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0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05.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20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0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0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20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2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11"/>
  <p:tag name="KSO_WM_UNIT_ID" val="custom160162_11*l_i*1_11"/>
  <p:tag name="KSO_WM_UNIT_CLEAR" val="1"/>
  <p:tag name="KSO_WM_UNIT_LAYERLEVEL" val="1_1"/>
  <p:tag name="KSO_WM_DIAGRAM_GROUP_CODE" val="l1-1"/>
</p:tagLst>
</file>

<file path=ppt/tags/tag210.xml><?xml version="1.0" encoding="utf-8"?>
<p:tagLst xmlns:p="http://schemas.openxmlformats.org/presentationml/2006/main">
  <p:tag name="KSO_WM_TAG_VERSION" val="1.0"/>
  <p:tag name="KSO_WM_BEAUTIFY_FLAG" val="#wm#"/>
  <p:tag name="KSO_WM_TEMPLATE_CATEGORY" val="custom"/>
  <p:tag name="KSO_WM_TEMPLATE_INDEX" val="160162"/>
  <p:tag name="KSO_WM_UNIT_TYPE" val="e"/>
  <p:tag name="KSO_WM_UNIT_INDEX" val="1"/>
  <p:tag name="KSO_WM_UNIT_ID" val="custom160162_12*e*1"/>
  <p:tag name="KSO_WM_UNIT_CLEAR" val="1"/>
  <p:tag name="KSO_WM_UNIT_LAYERLEVEL" val="1"/>
  <p:tag name="KSO_WM_UNIT_VALUE" val="4"/>
  <p:tag name="KSO_WM_UNIT_HIGHLIGHT" val="0"/>
  <p:tag name="KSO_WM_UNIT_COMPATIBLE" val="1"/>
  <p:tag name="KSO_WM_UNIT_PRESET_TEXT" val="Part 01"/>
</p:tagLst>
</file>

<file path=ppt/tags/tag21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12*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212.xml><?xml version="1.0" encoding="utf-8"?>
<p:tagLst xmlns:p="http://schemas.openxmlformats.org/presentationml/2006/main">
  <p:tag name="KSO_WM_TEMPLATE_CATEGORY" val="custom"/>
  <p:tag name="KSO_WM_TEMPLATE_INDEX" val="160162"/>
  <p:tag name="KSO_WM_TAG_VERSION" val="1.0"/>
  <p:tag name="KSO_WM_SLIDE_ID" val="custom160162_12"/>
  <p:tag name="KSO_WM_SLIDE_INDEX" val="12"/>
  <p:tag name="KSO_WM_SLIDE_ITEM_CNT" val="1"/>
  <p:tag name="KSO_WM_SLIDE_LAYOUT" val="a_e"/>
  <p:tag name="KSO_WM_SLIDE_LAYOUT_CNT" val="1_1"/>
  <p:tag name="KSO_WM_SLIDE_TYPE" val="sectionTitle"/>
  <p:tag name="KSO_WM_BEAUTIFY_FLAG" val="#wm#"/>
</p:tagLst>
</file>

<file path=ppt/tags/tag21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1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1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1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1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1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1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2.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12"/>
  <p:tag name="KSO_WM_UNIT_ID" val="custom160162_11*l_i*1_12"/>
  <p:tag name="KSO_WM_UNIT_CLEAR" val="1"/>
  <p:tag name="KSO_WM_UNIT_LAYERLEVEL" val="1_1"/>
  <p:tag name="KSO_WM_DIAGRAM_GROUP_CODE" val="l1-1"/>
</p:tagLst>
</file>

<file path=ppt/tags/tag22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2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2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2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2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2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2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2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2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2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h_f"/>
  <p:tag name="KSO_WM_UNIT_INDEX" val="1_5_1"/>
  <p:tag name="KSO_WM_UNIT_ID" val="custom160162_11*l_h_f*1_5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Lst>
</file>

<file path=ppt/tags/tag23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3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3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3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3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3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3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3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3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3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13"/>
  <p:tag name="KSO_WM_UNIT_ID" val="custom160162_11*l_i*1_13"/>
  <p:tag name="KSO_WM_UNIT_CLEAR" val="1"/>
  <p:tag name="KSO_WM_UNIT_LAYERLEVEL" val="1_1"/>
  <p:tag name="KSO_WM_DIAGRAM_GROUP_CODE" val="l1-1"/>
</p:tagLst>
</file>

<file path=ppt/tags/tag24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4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4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4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4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4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4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4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4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4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5.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14"/>
  <p:tag name="KSO_WM_UNIT_ID" val="custom160162_11*l_i*1_14"/>
  <p:tag name="KSO_WM_UNIT_CLEAR" val="1"/>
  <p:tag name="KSO_WM_UNIT_LAYERLEVEL" val="1_1"/>
  <p:tag name="KSO_WM_DIAGRAM_GROUP_CODE" val="l1-1"/>
</p:tagLst>
</file>

<file path=ppt/tags/tag25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5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5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5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5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5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5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5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5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5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6.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15"/>
  <p:tag name="KSO_WM_UNIT_ID" val="custom160162_11*l_i*1_15"/>
  <p:tag name="KSO_WM_UNIT_CLEAR" val="1"/>
  <p:tag name="KSO_WM_UNIT_LAYERLEVEL" val="1_1"/>
  <p:tag name="KSO_WM_DIAGRAM_GROUP_CODE" val="l1-1"/>
</p:tagLst>
</file>

<file path=ppt/tags/tag26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6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e"/>
  <p:tag name="KSO_WM_UNIT_INDEX" val="1"/>
  <p:tag name="KSO_WM_UNIT_ID" val="custom160162_12*e*1"/>
  <p:tag name="KSO_WM_UNIT_CLEAR" val="1"/>
  <p:tag name="KSO_WM_UNIT_LAYERLEVEL" val="1"/>
  <p:tag name="KSO_WM_UNIT_VALUE" val="4"/>
  <p:tag name="KSO_WM_UNIT_HIGHLIGHT" val="0"/>
  <p:tag name="KSO_WM_UNIT_COMPATIBLE" val="1"/>
  <p:tag name="KSO_WM_UNIT_PRESET_TEXT" val="Part 01"/>
</p:tagLst>
</file>

<file path=ppt/tags/tag262.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12*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263.xml><?xml version="1.0" encoding="utf-8"?>
<p:tagLst xmlns:p="http://schemas.openxmlformats.org/presentationml/2006/main">
  <p:tag name="KSO_WM_TEMPLATE_CATEGORY" val="custom"/>
  <p:tag name="KSO_WM_TEMPLATE_INDEX" val="160162"/>
  <p:tag name="KSO_WM_TAG_VERSION" val="1.0"/>
  <p:tag name="KSO_WM_SLIDE_ID" val="custom160162_12"/>
  <p:tag name="KSO_WM_SLIDE_INDEX" val="12"/>
  <p:tag name="KSO_WM_SLIDE_ITEM_CNT" val="1"/>
  <p:tag name="KSO_WM_SLIDE_LAYOUT" val="a_e"/>
  <p:tag name="KSO_WM_SLIDE_LAYOUT_CNT" val="1_1"/>
  <p:tag name="KSO_WM_SLIDE_TYPE" val="sectionTitle"/>
  <p:tag name="KSO_WM_BEAUTIFY_FLAG" val="#wm#"/>
</p:tagLst>
</file>

<file path=ppt/tags/tag26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6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6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6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6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6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7.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h_f"/>
  <p:tag name="KSO_WM_UNIT_INDEX" val="1_6_1"/>
  <p:tag name="KSO_WM_UNIT_ID" val="custom160162_11*l_h_f*1_6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Lst>
</file>

<file path=ppt/tags/tag27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7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7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7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7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7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7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7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7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7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16"/>
  <p:tag name="KSO_WM_UNIT_ID" val="custom160162_11*l_i*1_16"/>
  <p:tag name="KSO_WM_UNIT_CLEAR" val="1"/>
  <p:tag name="KSO_WM_UNIT_LAYERLEVEL" val="1_1"/>
  <p:tag name="KSO_WM_DIAGRAM_GROUP_CODE" val="l1-1"/>
</p:tagLst>
</file>

<file path=ppt/tags/tag28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8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8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8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8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8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8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8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8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8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17"/>
  <p:tag name="KSO_WM_UNIT_ID" val="custom160162_11*l_i*1_17"/>
  <p:tag name="KSO_WM_UNIT_CLEAR" val="1"/>
  <p:tag name="KSO_WM_UNIT_LAYERLEVEL" val="1_1"/>
  <p:tag name="KSO_WM_DIAGRAM_GROUP_CODE" val="l1-1"/>
</p:tagLst>
</file>

<file path=ppt/tags/tag29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9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92.xml><?xml version="1.0" encoding="utf-8"?>
<p:tagLst xmlns:p="http://schemas.openxmlformats.org/presentationml/2006/main">
  <p:tag name="KSO_WM_TAG_VERSION" val="1.0"/>
  <p:tag name="KSO_WM_BEAUTIFY_FLAG" val="#wm#"/>
  <p:tag name="KSO_WM_TEMPLATE_CATEGORY" val="custom"/>
  <p:tag name="KSO_WM_TEMPLATE_INDEX" val="160162"/>
  <p:tag name="KSO_WM_UNIT_TYPE" val="e"/>
  <p:tag name="KSO_WM_UNIT_INDEX" val="1"/>
  <p:tag name="KSO_WM_UNIT_ID" val="custom160162_12*e*1"/>
  <p:tag name="KSO_WM_UNIT_CLEAR" val="1"/>
  <p:tag name="KSO_WM_UNIT_LAYERLEVEL" val="1"/>
  <p:tag name="KSO_WM_UNIT_VALUE" val="4"/>
  <p:tag name="KSO_WM_UNIT_HIGHLIGHT" val="0"/>
  <p:tag name="KSO_WM_UNIT_COMPATIBLE" val="1"/>
  <p:tag name="KSO_WM_UNIT_PRESET_TEXT" val="Part 01"/>
</p:tagLst>
</file>

<file path=ppt/tags/tag29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12*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294.xml><?xml version="1.0" encoding="utf-8"?>
<p:tagLst xmlns:p="http://schemas.openxmlformats.org/presentationml/2006/main">
  <p:tag name="KSO_WM_TEMPLATE_CATEGORY" val="custom"/>
  <p:tag name="KSO_WM_TEMPLATE_INDEX" val="160162"/>
  <p:tag name="KSO_WM_TAG_VERSION" val="1.0"/>
  <p:tag name="KSO_WM_SLIDE_ID" val="custom160162_12"/>
  <p:tag name="KSO_WM_SLIDE_INDEX" val="12"/>
  <p:tag name="KSO_WM_SLIDE_ITEM_CNT" val="1"/>
  <p:tag name="KSO_WM_SLIDE_LAYOUT" val="a_e"/>
  <p:tag name="KSO_WM_SLIDE_LAYOUT_CNT" val="1_1"/>
  <p:tag name="KSO_WM_SLIDE_TYPE" val="sectionTitle"/>
  <p:tag name="KSO_WM_BEAUTIFY_FLAG" val="#wm#"/>
</p:tagLst>
</file>

<file path=ppt/tags/tag29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9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9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9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29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1*a*1"/>
  <p:tag name="KSO_WM_UNIT_CLEAR" val="1"/>
  <p:tag name="KSO_WM_UNIT_LAYERLEVEL" val="1"/>
  <p:tag name="KSO_WM_UNIT_VALUE" val="28"/>
  <p:tag name="KSO_WM_UNIT_ISCONTENTSTITLE" val="0"/>
  <p:tag name="KSO_WM_UNIT_HIGHLIGHT" val="0"/>
  <p:tag name="KSO_WM_UNIT_COMPATIBLE" val="0"/>
  <p:tag name="KSO_WM_UNIT_PRESET_TEXT_INDEX" val="3"/>
  <p:tag name="KSO_WM_UNIT_PRESET_TEXT_LEN" val="17"/>
</p:tagLst>
</file>

<file path=ppt/tags/tag30.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18"/>
  <p:tag name="KSO_WM_UNIT_ID" val="custom160162_11*l_i*1_18"/>
  <p:tag name="KSO_WM_UNIT_CLEAR" val="1"/>
  <p:tag name="KSO_WM_UNIT_LAYERLEVEL" val="1_1"/>
  <p:tag name="KSO_WM_DIAGRAM_GROUP_CODE" val="l1-1"/>
</p:tagLst>
</file>

<file path=ppt/tags/tag30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0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0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0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0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0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0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0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0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0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11*a*1"/>
  <p:tag name="KSO_WM_UNIT_CLEAR" val="1"/>
  <p:tag name="KSO_WM_UNIT_LAYERLEVEL" val="1"/>
  <p:tag name="KSO_WM_UNIT_ISCONTENTSTITLE" val="1"/>
  <p:tag name="KSO_WM_UNIT_VALUE" val="4"/>
  <p:tag name="KSO_WM_UNIT_HIGHLIGHT" val="0"/>
  <p:tag name="KSO_WM_UNIT_COMPATIBLE" val="0"/>
  <p:tag name="KSO_WM_UNIT_PRESET_TEXT" val="目录"/>
</p:tagLst>
</file>

<file path=ppt/tags/tag31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1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1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1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1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1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1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1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1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1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2.xml><?xml version="1.0" encoding="utf-8"?>
<p:tagLst xmlns:p="http://schemas.openxmlformats.org/presentationml/2006/main">
  <p:tag name="KSO_WM_TAG_VERSION" val="1.0"/>
  <p:tag name="KSO_WM_BEAUTIFY_FLAG" val="#wm#"/>
  <p:tag name="KSO_WM_UNIT_TYPE" val="i"/>
  <p:tag name="KSO_WM_UNIT_ID" val="custom160162_11*i*26"/>
  <p:tag name="KSO_WM_TEMPLATE_CATEGORY" val="custom"/>
  <p:tag name="KSO_WM_TEMPLATE_INDEX" val="160162"/>
</p:tagLst>
</file>

<file path=ppt/tags/tag32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2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2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2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2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2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2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2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2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2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b"/>
  <p:tag name="KSO_WM_UNIT_INDEX" val="1"/>
  <p:tag name="KSO_WM_UNIT_ID" val="custom160162_11*b*1"/>
  <p:tag name="KSO_WM_UNIT_CLEAR" val="1"/>
  <p:tag name="KSO_WM_UNIT_LAYERLEVEL" val="1"/>
  <p:tag name="KSO_WM_UNIT_VALUE" val="8"/>
  <p:tag name="KSO_WM_UNIT_ISCONTENTSTITLE" val="1"/>
  <p:tag name="KSO_WM_UNIT_HIGHLIGHT" val="0"/>
  <p:tag name="KSO_WM_UNIT_COMPATIBLE" val="0"/>
  <p:tag name="KSO_WM_UNIT_PRESET_TEXT" val="contents"/>
</p:tagLst>
</file>

<file path=ppt/tags/tag33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3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3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3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3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3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3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3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3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3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4.xml><?xml version="1.0" encoding="utf-8"?>
<p:tagLst xmlns:p="http://schemas.openxmlformats.org/presentationml/2006/main">
  <p:tag name="KSO_WM_TEMPLATE_CATEGORY" val="custom"/>
  <p:tag name="KSO_WM_TEMPLATE_INDEX" val="160162"/>
  <p:tag name="KSO_WM_TAG_VERSION" val="1.0"/>
  <p:tag name="KSO_WM_SLIDE_ID" val="custom160162_11"/>
  <p:tag name="KSO_WM_SLIDE_INDEX" val="11"/>
  <p:tag name="KSO_WM_SLIDE_ITEM_CNT" val="6"/>
  <p:tag name="KSO_WM_SLIDE_LAYOUT" val="a_b_l"/>
  <p:tag name="KSO_WM_SLIDE_LAYOUT_CNT" val="1_1_1"/>
  <p:tag name="KSO_WM_SLIDE_TYPE" val="contents"/>
  <p:tag name="KSO_WM_BEAUTIFY_FLAG" val="#wm#"/>
  <p:tag name="KSO_WM_DIAGRAM_GROUP_CODE" val="l1-1"/>
</p:tagLst>
</file>

<file path=ppt/tags/tag34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4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4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4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4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4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4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4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4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4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5.xml><?xml version="1.0" encoding="utf-8"?>
<p:tagLst xmlns:p="http://schemas.openxmlformats.org/presentationml/2006/main">
  <p:tag name="KSO_WM_TAG_VERSION" val="1.0"/>
  <p:tag name="KSO_WM_BEAUTIFY_FLAG" val="#wm#"/>
  <p:tag name="KSO_WM_TEMPLATE_CATEGORY" val="custom"/>
  <p:tag name="KSO_WM_TEMPLATE_INDEX" val="160162"/>
  <p:tag name="KSO_WM_UNIT_TYPE" val="e"/>
  <p:tag name="KSO_WM_UNIT_INDEX" val="1"/>
  <p:tag name="KSO_WM_UNIT_ID" val="custom160162_12*e*1"/>
  <p:tag name="KSO_WM_UNIT_CLEAR" val="1"/>
  <p:tag name="KSO_WM_UNIT_LAYERLEVEL" val="1"/>
  <p:tag name="KSO_WM_UNIT_VALUE" val="4"/>
  <p:tag name="KSO_WM_UNIT_HIGHLIGHT" val="0"/>
  <p:tag name="KSO_WM_UNIT_COMPATIBLE" val="1"/>
  <p:tag name="KSO_WM_UNIT_PRESET_TEXT" val="Part 01"/>
</p:tagLst>
</file>

<file path=ppt/tags/tag35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5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5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5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5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5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5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5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5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5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e"/>
  <p:tag name="KSO_WM_UNIT_INDEX" val="1"/>
  <p:tag name="KSO_WM_UNIT_ID" val="custom160162_12*e*1"/>
  <p:tag name="KSO_WM_UNIT_CLEAR" val="1"/>
  <p:tag name="KSO_WM_UNIT_LAYERLEVEL" val="1"/>
  <p:tag name="KSO_WM_UNIT_VALUE" val="4"/>
  <p:tag name="KSO_WM_UNIT_HIGHLIGHT" val="0"/>
  <p:tag name="KSO_WM_UNIT_COMPATIBLE" val="1"/>
  <p:tag name="KSO_WM_UNIT_PRESET_TEXT" val="Part 01"/>
</p:tagLst>
</file>

<file path=ppt/tags/tag36.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12*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360.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12*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361.xml><?xml version="1.0" encoding="utf-8"?>
<p:tagLst xmlns:p="http://schemas.openxmlformats.org/presentationml/2006/main">
  <p:tag name="KSO_WM_TEMPLATE_CATEGORY" val="custom"/>
  <p:tag name="KSO_WM_TEMPLATE_INDEX" val="160162"/>
  <p:tag name="KSO_WM_TAG_VERSION" val="1.0"/>
  <p:tag name="KSO_WM_SLIDE_ID" val="custom160162_12"/>
  <p:tag name="KSO_WM_SLIDE_INDEX" val="12"/>
  <p:tag name="KSO_WM_SLIDE_ITEM_CNT" val="1"/>
  <p:tag name="KSO_WM_SLIDE_LAYOUT" val="a_e"/>
  <p:tag name="KSO_WM_SLIDE_LAYOUT_CNT" val="1_1"/>
  <p:tag name="KSO_WM_SLIDE_TYPE" val="sectionTitle"/>
  <p:tag name="KSO_WM_BEAUTIFY_FLAG" val="#wm#"/>
</p:tagLst>
</file>

<file path=ppt/tags/tag36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6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6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6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6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6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6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6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7.xml><?xml version="1.0" encoding="utf-8"?>
<p:tagLst xmlns:p="http://schemas.openxmlformats.org/presentationml/2006/main">
  <p:tag name="KSO_WM_TEMPLATE_CATEGORY" val="custom"/>
  <p:tag name="KSO_WM_TEMPLATE_INDEX" val="160162"/>
  <p:tag name="KSO_WM_TAG_VERSION" val="1.0"/>
  <p:tag name="KSO_WM_SLIDE_ID" val="custom160162_12"/>
  <p:tag name="KSO_WM_SLIDE_INDEX" val="12"/>
  <p:tag name="KSO_WM_SLIDE_ITEM_CNT" val="1"/>
  <p:tag name="KSO_WM_SLIDE_LAYOUT" val="a_e"/>
  <p:tag name="KSO_WM_SLIDE_LAYOUT_CNT" val="1_1"/>
  <p:tag name="KSO_WM_SLIDE_TYPE" val="sectionTitle"/>
  <p:tag name="KSO_WM_BEAUTIFY_FLAG" val="#wm#"/>
</p:tagLst>
</file>

<file path=ppt/tags/tag37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7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7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7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7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7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7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7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7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7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38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8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82.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8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8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8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8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87.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88.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8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3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390.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30*a*1"/>
  <p:tag name="KSO_WM_UNIT_CLEAR" val="1"/>
  <p:tag name="KSO_WM_UNIT_LAYERLEVEL" val="1"/>
  <p:tag name="KSO_WM_UNIT_VALUE" val="8"/>
  <p:tag name="KSO_WM_UNIT_ISCONTENTSTITLE" val="0"/>
  <p:tag name="KSO_WM_UNIT_HIGHLIGHT" val="0"/>
  <p:tag name="KSO_WM_UNIT_COMPATIBLE" val="0"/>
  <p:tag name="KSO_WM_UNIT_PRESET_TEXT" val="谢谢大家！"/>
</p:tagLst>
</file>

<file path=ppt/tags/tag391.xml><?xml version="1.0" encoding="utf-8"?>
<p:tagLst xmlns:p="http://schemas.openxmlformats.org/presentationml/2006/main">
  <p:tag name="KSO_WM_TEMPLATE_CATEGORY" val="custom"/>
  <p:tag name="KSO_WM_TEMPLATE_INDEX" val="160162"/>
  <p:tag name="KSO_WM_TAG_VERSION" val="1.0"/>
  <p:tag name="KSO_WM_SLIDE_ID" val="custom160162_29"/>
  <p:tag name="KSO_WM_SLIDE_INDEX" val="29"/>
  <p:tag name="KSO_WM_SLIDE_ITEM_CNT" val="1"/>
  <p:tag name="KSO_WM_SLIDE_LAYOUT" val="a"/>
  <p:tag name="KSO_WM_SLIDE_LAYOUT_CNT" val="1"/>
  <p:tag name="KSO_WM_SLIDE_TYPE" val="endPage"/>
  <p:tag name="KSO_WM_BEAUTIFY_FLAG" val="#wm#"/>
</p:tagLst>
</file>

<file path=ppt/tags/tag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1*a*1"/>
  <p:tag name="KSO_WM_UNIT_CLEAR" val="1"/>
  <p:tag name="KSO_WM_UNIT_LAYERLEVEL" val="1"/>
  <p:tag name="KSO_WM_UNIT_VALUE" val="28"/>
  <p:tag name="KSO_WM_UNIT_ISCONTENTSTITLE" val="0"/>
  <p:tag name="KSO_WM_UNIT_HIGHLIGHT" val="0"/>
  <p:tag name="KSO_WM_UNIT_COMPATIBLE" val="0"/>
  <p:tag name="KSO_WM_UNIT_PRESET_TEXT_INDEX" val="3"/>
  <p:tag name="KSO_WM_UNIT_PRESET_TEXT_LEN" val="17"/>
</p:tagLst>
</file>

<file path=ppt/tags/tag4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4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42.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4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4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4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47.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4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5.xml><?xml version="1.0" encoding="utf-8"?>
<p:tagLst xmlns:p="http://schemas.openxmlformats.org/presentationml/2006/main">
  <p:tag name="KSO_WM_TEMPLATE_THUMBS_INDEX" val="1、6、8、12、20、21、22、23、25"/>
  <p:tag name="KSO_WM_TEMPLATE_CATEGORY" val="custom"/>
  <p:tag name="KSO_WM_TEMPLATE_INDEX" val="160162"/>
  <p:tag name="KSO_WM_TAG_VERSION" val="1.0"/>
  <p:tag name="KSO_WM_SLIDE_ID" val="custom160162_1"/>
  <p:tag name="KSO_WM_SLIDE_INDEX" val="1"/>
  <p:tag name="KSO_WM_SLIDE_ITEM_CNT" val="2"/>
  <p:tag name="KSO_WM_SLIDE_LAYOUT" val="a_b"/>
  <p:tag name="KSO_WM_SLIDE_LAYOUT_CNT" val="1_1"/>
  <p:tag name="KSO_WM_SLIDE_TYPE" val="title"/>
  <p:tag name="KSO_WM_BEAUTIFY_FLAG" val="#wm#"/>
</p:tagLst>
</file>

<file path=ppt/tags/tag5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5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52.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5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5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5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5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57.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5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5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6.xml><?xml version="1.0" encoding="utf-8"?>
<p:tagLst xmlns:p="http://schemas.openxmlformats.org/presentationml/2006/main">
  <p:tag name="KSO_WM_TAG_VERSION" val="1.0"/>
  <p:tag name="KSO_WM_BEAUTIFY_FLAG" val="#wm#"/>
  <p:tag name="KSO_WM_UNIT_TYPE" val="i"/>
  <p:tag name="KSO_WM_UNIT_ID" val="custom160162_11*i*0"/>
  <p:tag name="KSO_WM_TEMPLATE_CATEGORY" val="custom"/>
  <p:tag name="KSO_WM_TEMPLATE_INDEX" val="160162"/>
</p:tagLst>
</file>

<file path=ppt/tags/tag6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6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62.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6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6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6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6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67.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6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6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7.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h_f"/>
  <p:tag name="KSO_WM_UNIT_INDEX" val="1_1_1"/>
  <p:tag name="KSO_WM_UNIT_ID" val="custom160162_11*l_h_f*1_1_1"/>
  <p:tag name="KSO_WM_UNIT_CLEAR" val="1"/>
  <p:tag name="KSO_WM_UNIT_LAYERLEVEL" val="1_1_1"/>
  <p:tag name="KSO_WM_UNIT_VALUE" val="11"/>
  <p:tag name="KSO_WM_UNIT_HIGHLIGHT" val="0"/>
  <p:tag name="KSO_WM_UNIT_COMPATIBLE" val="0"/>
  <p:tag name="KSO_WM_UNIT_PRESET_TEXT_INDEX" val="3"/>
  <p:tag name="KSO_WM_UNIT_PRESET_TEXT_LEN" val="17"/>
  <p:tag name="KSO_WM_DIAGRAM_GROUP_CODE" val="l1-1"/>
</p:tagLst>
</file>

<file path=ppt/tags/tag7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7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72.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7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7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7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76.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77.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7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79.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1"/>
  <p:tag name="KSO_WM_UNIT_ID" val="custom160162_11*l_i*1_1"/>
  <p:tag name="KSO_WM_UNIT_CLEAR" val="1"/>
  <p:tag name="KSO_WM_UNIT_LAYERLEVEL" val="1_1"/>
  <p:tag name="KSO_WM_DIAGRAM_GROUP_CODE" val="l1-1"/>
</p:tagLst>
</file>

<file path=ppt/tags/tag80.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81.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82.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83.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84.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85.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86.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87.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8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8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l_i"/>
  <p:tag name="KSO_WM_UNIT_INDEX" val="1_2"/>
  <p:tag name="KSO_WM_UNIT_ID" val="custom160162_11*l_i*1_2"/>
  <p:tag name="KSO_WM_UNIT_CLEAR" val="1"/>
  <p:tag name="KSO_WM_UNIT_LAYERLEVEL" val="1_1"/>
  <p:tag name="KSO_WM_DIAGRAM_GROUP_CODE" val="l1-1"/>
</p:tagLst>
</file>

<file path=ppt/tags/tag90.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91.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92.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93.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94.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ags/tag95.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96.xml><?xml version="1.0" encoding="utf-8"?>
<p:tagLst xmlns:p="http://schemas.openxmlformats.org/presentationml/2006/main">
  <p:tag name="KSO_WM_TAG_VERSION" val="1.0"/>
  <p:tag name="KSO_WM_BEAUTIFY_FLAG" val="#wm#"/>
  <p:tag name="KSO_WM_UNIT_TYPE" val="i"/>
  <p:tag name="KSO_WM_UNIT_ID" val="custom160162_8*i*0"/>
  <p:tag name="KSO_WM_TEMPLATE_CATEGORY" val="custom"/>
  <p:tag name="KSO_WM_TEMPLATE_INDEX" val="160162"/>
</p:tagLst>
</file>

<file path=ppt/tags/tag97.xml><?xml version="1.0" encoding="utf-8"?>
<p:tagLst xmlns:p="http://schemas.openxmlformats.org/presentationml/2006/main">
  <p:tag name="KSO_WM_TEMPLATE_CATEGORY" val="custom"/>
  <p:tag name="KSO_WM_TEMPLATE_INDEX" val="160162"/>
  <p:tag name="KSO_WM_TAG_VERSION" val="1.0"/>
  <p:tag name="KSO_WM_SLIDE_ID" val="custom160162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98.xml><?xml version="1.0" encoding="utf-8"?>
<p:tagLst xmlns:p="http://schemas.openxmlformats.org/presentationml/2006/main">
  <p:tag name="KSO_WM_TAG_VERSION" val="1.0"/>
  <p:tag name="KSO_WM_BEAUTIFY_FLAG" val="#wm#"/>
  <p:tag name="KSO_WM_TEMPLATE_CATEGORY" val="custom"/>
  <p:tag name="KSO_WM_TEMPLATE_INDEX" val="160162"/>
  <p:tag name="KSO_WM_UNIT_TYPE" val="a"/>
  <p:tag name="KSO_WM_UNIT_INDEX" val="1"/>
  <p:tag name="KSO_WM_UNIT_ID" val="custom160162_2*a*1"/>
  <p:tag name="KSO_WM_UNIT_CLEAR" val="1"/>
  <p:tag name="KSO_WM_UNIT_LAYERLEVEL" val="1"/>
  <p:tag name="KSO_WM_UNIT_VALUE" val="40"/>
  <p:tag name="KSO_WM_UNIT_ISCONTENTSTITLE" val="0"/>
  <p:tag name="KSO_WM_UNIT_HIGHLIGHT" val="0"/>
  <p:tag name="KSO_WM_UNIT_COMPATIBLE" val="0"/>
  <p:tag name="KSO_WM_UNIT_PRESET_TEXT_INDEX" val="3"/>
  <p:tag name="KSO_WM_UNIT_PRESET_TEXT_LEN" val="17"/>
</p:tagLst>
</file>

<file path=ppt/tags/tag99.xml><?xml version="1.0" encoding="utf-8"?>
<p:tagLst xmlns:p="http://schemas.openxmlformats.org/presentationml/2006/main">
  <p:tag name="KSO_WM_TAG_VERSION" val="1.0"/>
  <p:tag name="KSO_WM_BEAUTIFY_FLAG" val="#wm#"/>
  <p:tag name="KSO_WM_TEMPLATE_CATEGORY" val="custom"/>
  <p:tag name="KSO_WM_TEMPLATE_INDEX" val="160162"/>
  <p:tag name="KSO_WM_UNIT_TYPE" val="f"/>
  <p:tag name="KSO_WM_UNIT_INDEX" val="1"/>
  <p:tag name="KSO_WM_UNIT_ID" val="custom160162_2*f*1"/>
  <p:tag name="KSO_WM_UNIT_CLEAR" val="1"/>
  <p:tag name="KSO_WM_UNIT_LAYERLEVEL" val="1"/>
  <p:tag name="KSO_WM_UNIT_VALUE" val="429"/>
  <p:tag name="KSO_WM_UNIT_HIGHLIGHT" val="0"/>
  <p:tag name="KSO_WM_UNIT_COMPATIBLE" val="0"/>
  <p:tag name="KSO_WM_UNIT_PRESET_TEXT_INDEX" val="5"/>
  <p:tag name="KSO_WM_UNIT_PRESET_TEXT_LEN" val="232"/>
</p:tagLst>
</file>

<file path=ppt/theme/theme1.xml><?xml version="1.0" encoding="utf-8"?>
<a:theme xmlns:a="http://schemas.openxmlformats.org/drawingml/2006/main" name="1_Office 主题">
  <a:themeElements>
    <a:clrScheme name="自定义 125">
      <a:dk1>
        <a:sysClr val="windowText" lastClr="000000"/>
      </a:dk1>
      <a:lt1>
        <a:sysClr val="window" lastClr="FFFFFF"/>
      </a:lt1>
      <a:dk2>
        <a:srgbClr val="44546A"/>
      </a:dk2>
      <a:lt2>
        <a:srgbClr val="E7E6E6"/>
      </a:lt2>
      <a:accent1>
        <a:srgbClr val="0070BE"/>
      </a:accent1>
      <a:accent2>
        <a:srgbClr val="7F7F7F"/>
      </a:accent2>
      <a:accent3>
        <a:srgbClr val="A5A5A5"/>
      </a:accent3>
      <a:accent4>
        <a:srgbClr val="FFC000"/>
      </a:accent4>
      <a:accent5>
        <a:srgbClr val="4472C4"/>
      </a:accent5>
      <a:accent6>
        <a:srgbClr val="70AD47"/>
      </a:accent6>
      <a:hlink>
        <a:srgbClr val="0563C1"/>
      </a:hlink>
      <a:folHlink>
        <a:srgbClr val="954F72"/>
      </a:folHlink>
    </a:clrScheme>
    <a:fontScheme name="自定义 50">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16031</Words>
  <Application>WPS 演示</Application>
  <PresentationFormat>宽屏</PresentationFormat>
  <Paragraphs>1205</Paragraphs>
  <Slides>132</Slides>
  <Notes>0</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132</vt:i4>
      </vt:variant>
      <vt:variant>
        <vt:lpstr>幻灯片标题</vt:lpstr>
      </vt:variant>
      <vt:variant>
        <vt:i4>132</vt:i4>
      </vt:variant>
    </vt:vector>
  </HeadingPairs>
  <TitlesOfParts>
    <vt:vector size="285" baseType="lpstr">
      <vt:lpstr>Arial</vt:lpstr>
      <vt:lpstr>宋体</vt:lpstr>
      <vt:lpstr>Wingdings</vt:lpstr>
      <vt:lpstr>黑体</vt:lpstr>
      <vt:lpstr>Arial</vt:lpstr>
      <vt:lpstr>Baskerville Old Face</vt:lpstr>
      <vt:lpstr>楷体</vt:lpstr>
      <vt:lpstr>华文细黑</vt:lpstr>
      <vt:lpstr>Wingdings</vt:lpstr>
      <vt:lpstr>Bodoni MT</vt:lpstr>
      <vt:lpstr>微软雅黑</vt:lpstr>
      <vt:lpstr>Calibri</vt:lpstr>
      <vt:lpstr>华文楷体</vt:lpstr>
      <vt:lpstr>Wingdings 2</vt:lpstr>
      <vt:lpstr>幼圆</vt:lpstr>
      <vt:lpstr>inherit</vt:lpstr>
      <vt:lpstr>华文新魏</vt:lpstr>
      <vt:lpstr>MS Mincho</vt:lpstr>
      <vt:lpstr>华文行楷</vt:lpstr>
      <vt:lpstr>Segoe Print</vt:lpstr>
      <vt:lpstr>1_Office 主题</vt:lpstr>
      <vt:lpstr>Equation.KSEE3</vt:lpstr>
      <vt:lpstr>Equation.KSEE3</vt:lpstr>
      <vt:lpstr>Equation.3</vt:lpstr>
      <vt:lpstr>Equation.3</vt:lpstr>
      <vt:lpstr>Equation.3</vt:lpstr>
      <vt:lpstr>Equation.3</vt:lpstr>
      <vt:lpstr>Equation.3</vt:lpstr>
      <vt:lpstr>Equation.3</vt:lpstr>
      <vt:lpstr>Equation.DSMT4</vt:lpstr>
      <vt:lpstr>Equation.DSMT4</vt:lpstr>
      <vt:lpstr>Equation.DSMT4</vt:lpstr>
      <vt:lpstr>Equation.DSMT4</vt:lpstr>
      <vt:lpstr>Equation.KSEE3</vt:lpstr>
      <vt:lpstr>Equation.DSMT4</vt:lpstr>
      <vt:lpstr>Equation.3</vt:lpstr>
      <vt:lpstr>Equation.3</vt:lpstr>
      <vt:lpstr>Equation.KSEE3</vt:lpstr>
      <vt:lpstr>Equation.KSEE3</vt:lpstr>
      <vt:lpstr>Equation.DSMT4</vt:lpstr>
      <vt:lpstr>Equation.DSMT4</vt:lpstr>
      <vt:lpstr>Equation.DSMT4</vt:lpstr>
      <vt:lpstr>Equation.DSMT4</vt:lpstr>
      <vt:lpstr>Equation.DSMT4</vt:lpstr>
      <vt:lpstr>Equation.KSEE3</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Equation.KSEE3</vt:lpstr>
      <vt:lpstr>Equation.DSMT4</vt:lpstr>
      <vt:lpstr>Equation.DSMT4</vt:lpstr>
      <vt:lpstr>Equation.DSMT4</vt:lpstr>
      <vt:lpstr>Equation.KSEE3</vt:lpstr>
      <vt:lpstr>Equation.KSEE3</vt:lpstr>
      <vt:lpstr>Equation.KSEE3</vt:lpstr>
      <vt:lpstr>Equation.KSEE3</vt:lpstr>
      <vt:lpstr>Equation.3</vt:lpstr>
      <vt:lpstr>Equation.3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Equation.DSMT4</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Equation.KSEE3</vt:lpstr>
      <vt:lpstr>Equation.3</vt:lpstr>
      <vt:lpstr>Equation.3</vt:lpstr>
      <vt:lpstr>Equation.KSEE3</vt:lpstr>
      <vt:lpstr>Equation.3</vt:lpstr>
      <vt:lpstr>Equation.3</vt:lpstr>
      <vt:lpstr>Equation.3</vt:lpstr>
      <vt:lpstr>Equation.3</vt:lpstr>
      <vt:lpstr>Equation.3</vt:lpstr>
      <vt:lpstr>Equation.3</vt:lpstr>
      <vt:lpstr>Equation.3</vt:lpstr>
      <vt:lpstr>Equation.3</vt:lpstr>
      <vt:lpstr>Equation.3</vt:lpstr>
      <vt:lpstr>Equation.3</vt:lpstr>
      <vt:lpstr>Equation.KSEE3</vt:lpstr>
      <vt:lpstr>Equation.3</vt:lpstr>
      <vt:lpstr>Equation.3</vt:lpstr>
      <vt:lpstr>Equation.3</vt:lpstr>
      <vt:lpstr>Equation.3</vt:lpstr>
      <vt:lpstr>Equation.3</vt:lpstr>
      <vt:lpstr>Equation.3</vt:lpstr>
      <vt:lpstr>Equation.DSMT4</vt:lpstr>
      <vt:lpstr>Equation.3</vt:lpstr>
      <vt:lpstr>Equation.3</vt:lpstr>
      <vt:lpstr>Equation.3</vt:lpstr>
      <vt:lpstr>Equation.KSEE3</vt:lpstr>
      <vt:lpstr>Equation.3</vt:lpstr>
      <vt:lpstr>Equation.3</vt:lpstr>
      <vt:lpstr>Equation.3</vt:lpstr>
      <vt:lpstr>Equation.3</vt:lpstr>
      <vt:lpstr>Equation.3</vt:lpstr>
      <vt:lpstr>Equation.3</vt:lpstr>
      <vt:lpstr>Equation.3</vt:lpstr>
      <vt:lpstr>Equation.3</vt:lpstr>
      <vt:lpstr>Equation.3</vt:lpstr>
      <vt:lpstr>Equation.3</vt:lpstr>
      <vt:lpstr>数学的理论与应用</vt:lpstr>
      <vt:lpstr>PowerPoint 演示文稿</vt:lpstr>
      <vt:lpstr>数学的基础</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数学的质量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身边的数学</vt:lpstr>
      <vt:lpstr>三、身边的数学——为什么头顶有旋</vt:lpstr>
      <vt:lpstr>三、身边的数学——为什么头顶有旋</vt:lpstr>
      <vt:lpstr>三、身边的数学——台风为什么会有风眼</vt:lpstr>
      <vt:lpstr>三、身边的数学——气候完全相同的对称点</vt:lpstr>
      <vt:lpstr>三、身边的数学——气候完全相同的对称点</vt:lpstr>
      <vt:lpstr>三、身边的数学——回家定理（随机游动）</vt:lpstr>
      <vt:lpstr>三、身边的数学——回家定理（随机游动）</vt:lpstr>
      <vt:lpstr>三、身边的数学——符号的用途</vt:lpstr>
      <vt:lpstr>三、身边的数学——符号的用途</vt:lpstr>
      <vt:lpstr>三、身边的数学——魔术</vt:lpstr>
      <vt:lpstr>三、身边的数学——魔术</vt:lpstr>
      <vt:lpstr>三、身边的数学——魔术</vt:lpstr>
      <vt:lpstr>三、身边的数学——魔术</vt:lpstr>
      <vt:lpstr>三、身边的数学——魔术</vt:lpstr>
      <vt:lpstr>三、身边的数学——魔术</vt:lpstr>
      <vt:lpstr>三、身边的数学——巧系鞋带</vt:lpstr>
      <vt:lpstr>三、身边的数学——巧系鞋带</vt:lpstr>
      <vt:lpstr>三、身边的数学——巧系鞋带</vt:lpstr>
      <vt:lpstr>三、身边的数学——巧系鞋带</vt:lpstr>
      <vt:lpstr>三、身边的数学——巧系鞋带</vt:lpstr>
      <vt:lpstr>三、身边的数学——巧系鞋带</vt:lpstr>
      <vt:lpstr>三、身边的数学——巧系鞋带</vt:lpstr>
      <vt:lpstr>数学的技术</vt:lpstr>
      <vt:lpstr>四、数学技术之一：傅里叶变换  数字时代的功臣</vt:lpstr>
      <vt:lpstr>四、数学技术之一：傅里叶变换  数字时代的功臣</vt:lpstr>
      <vt:lpstr>四、数学技术之一：傅里叶变换  数字时代的功臣</vt:lpstr>
      <vt:lpstr>四、数学技术之一：傅里叶变换  数字时代的功臣</vt:lpstr>
      <vt:lpstr>四、数学技术之一：傅里叶变换  数字时代的功臣</vt:lpstr>
      <vt:lpstr>四、数学技术之一：傅里叶变换  数字时代的功臣</vt:lpstr>
      <vt:lpstr>四、数学技术之一：傅里叶变换   数字时代的功臣</vt:lpstr>
      <vt:lpstr>四、数学技术之二：代数学——GPS定位</vt:lpstr>
      <vt:lpstr>四、数学技术之二：代数学——GPS定位</vt:lpstr>
      <vt:lpstr>四、数学技术之二：代数学——GPS定位</vt:lpstr>
      <vt:lpstr>四、数学技术之二 ：代数学——GPS定位</vt:lpstr>
      <vt:lpstr>四、数学技术之二：代数——动画制作</vt:lpstr>
      <vt:lpstr>四、数学技术之二：代数——动画制作</vt:lpstr>
      <vt:lpstr>四、数学技术之二：代数——动画制作</vt:lpstr>
      <vt:lpstr>数学的道理</vt:lpstr>
      <vt:lpstr>五、数学的道理之一：积少成多</vt:lpstr>
      <vt:lpstr>五、数学的道理之二：一分耕耘一分收获</vt:lpstr>
      <vt:lpstr>五、数学的道理之二：一分耕耘一分收获</vt:lpstr>
      <vt:lpstr>五、数学的道理之二：微分——舍得</vt:lpstr>
      <vt:lpstr>五、数学的道理之二：微分——舍得</vt:lpstr>
      <vt:lpstr>五、数学的道理之二：微分——舍得</vt:lpstr>
      <vt:lpstr>五、数学的道理之二：微分——舍得</vt:lpstr>
      <vt:lpstr>五、数学的道理之二：微分——舍得</vt:lpstr>
      <vt:lpstr>五、数学的道理之二：微分——舍得</vt:lpstr>
      <vt:lpstr>五、数学的道理之二：微分——舍得</vt:lpstr>
      <vt:lpstr>五、数学的道理之三：一技之长</vt:lpstr>
      <vt:lpstr>五、数学的道理之三：一技之长</vt:lpstr>
      <vt:lpstr>五、数学的道理之三：一技之长</vt:lpstr>
      <vt:lpstr>五、数学的道理之四——像河流般努力</vt:lpstr>
      <vt:lpstr>五、数学的道理之四——像河流般努力</vt:lpstr>
      <vt:lpstr>五、数学的道理之四——像河流般努力</vt:lpstr>
      <vt:lpstr>五、数学的道理之四——像河流般努力</vt:lpstr>
      <vt:lpstr>五、数学的道理之四——像河流般努力</vt:lpstr>
      <vt:lpstr>五、数学的道理之四——像河流般努力</vt:lpstr>
      <vt:lpstr>五、数学的道理之四——像河流般努力</vt:lpstr>
      <vt:lpstr>五、数学的道理之四——像河流般努力</vt:lpstr>
      <vt:lpstr>五、数学的道理之四——像河流般努力</vt:lpstr>
      <vt:lpstr>五、数学的道理之五——快乐数字特征</vt:lpstr>
      <vt:lpstr>五、数学的道理之五——快乐数字特征</vt:lpstr>
      <vt:lpstr>五、数学的道理之五——快乐数字特征</vt:lpstr>
      <vt:lpstr>五、数学的道理之五——快乐数字特征</vt:lpstr>
      <vt:lpstr>五、数学的道理之五——快乐数字特征</vt:lpstr>
      <vt:lpstr>五、数学的道理之五——快乐数字特征</vt:lpstr>
      <vt:lpstr>五、数学的道理之五——快乐数字特征</vt:lpstr>
      <vt:lpstr>五、数学的道理之五——快乐数字特征</vt:lpstr>
      <vt:lpstr>五、数学的道理之五——快乐数字特征</vt:lpstr>
      <vt:lpstr>五、数学的道理之五——快乐数字特征</vt:lpstr>
      <vt:lpstr>五、数学的道理之五——快乐数字特征</vt:lpstr>
      <vt:lpstr>数学的电影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75</cp:revision>
  <dcterms:created xsi:type="dcterms:W3CDTF">2016-10-18T13:59:00Z</dcterms:created>
  <dcterms:modified xsi:type="dcterms:W3CDTF">2017-03-02T23:24:40Z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